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ט'/ניסן/תשפ"א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ט'/ניסן/תשפ"א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ט'/ניסן/תשפ"א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ט'/ניסן/תשפ"א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ט'/ניסן/תשפ"א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ט'/ניסן/תשפ"א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ט'/ניסן/תשפ"א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ט'/ניסן/תשפ"א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ט'/ניסן/תשפ"א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ט'/ניסן/תשפ"א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ט'/ניסן/תשפ"א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ט'/ניסן/תשפ"א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חץ: מעוקל ימינה 3">
            <a:extLst>
              <a:ext uri="{FF2B5EF4-FFF2-40B4-BE49-F238E27FC236}">
                <a16:creationId xmlns:a16="http://schemas.microsoft.com/office/drawing/2014/main" id="{54EBF7F2-71FF-4C74-8A23-66C2D6595CD0}"/>
              </a:ext>
            </a:extLst>
          </p:cNvPr>
          <p:cNvSpPr/>
          <p:nvPr/>
        </p:nvSpPr>
        <p:spPr>
          <a:xfrm>
            <a:off x="1763688" y="1340768"/>
            <a:ext cx="1008112" cy="30243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43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תמונה 13">
            <a:extLst>
              <a:ext uri="{FF2B5EF4-FFF2-40B4-BE49-F238E27FC236}">
                <a16:creationId xmlns:a16="http://schemas.microsoft.com/office/drawing/2014/main" id="{470F301C-2C4D-468F-852C-D786CBD05B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24"/>
          <a:stretch/>
        </p:blipFill>
        <p:spPr>
          <a:xfrm>
            <a:off x="1967403" y="1268760"/>
            <a:ext cx="2328874" cy="2880320"/>
          </a:xfrm>
          <a:prstGeom prst="rect">
            <a:avLst/>
          </a:prstGeom>
        </p:spPr>
      </p:pic>
      <p:sp>
        <p:nvSpPr>
          <p:cNvPr id="10" name="חץ: מעוקל שמאלה 9">
            <a:extLst>
              <a:ext uri="{FF2B5EF4-FFF2-40B4-BE49-F238E27FC236}">
                <a16:creationId xmlns:a16="http://schemas.microsoft.com/office/drawing/2014/main" id="{B456646F-C22F-4E0C-AF41-3B5F668F6168}"/>
              </a:ext>
            </a:extLst>
          </p:cNvPr>
          <p:cNvSpPr/>
          <p:nvPr/>
        </p:nvSpPr>
        <p:spPr>
          <a:xfrm flipH="1" flipV="1">
            <a:off x="3131840" y="1124744"/>
            <a:ext cx="2304256" cy="4464496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4293EA9C-DAE1-4BEF-8466-1303CB8BEF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69"/>
          <a:stretch/>
        </p:blipFill>
        <p:spPr>
          <a:xfrm>
            <a:off x="1967403" y="3933056"/>
            <a:ext cx="2328874" cy="176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7866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‫הצגה על המסך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5" baseType="lpstr">
      <vt:lpstr>Arial</vt:lpstr>
      <vt:lpstr>Calibri</vt:lpstr>
      <vt:lpstr>ערכת נושא של Office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Gilad Livshitz</dc:creator>
  <cp:lastModifiedBy>גלעד ליבשיץ</cp:lastModifiedBy>
  <cp:revision>5</cp:revision>
  <dcterms:created xsi:type="dcterms:W3CDTF">2015-06-30T11:49:28Z</dcterms:created>
  <dcterms:modified xsi:type="dcterms:W3CDTF">2021-03-22T11:58:01Z</dcterms:modified>
</cp:coreProperties>
</file>