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hilipphauer.de/study/se/design-pattern/strategy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Strategie-Muster (strategy pattern)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Wenn es für Aufgaben unterschiedliche Algorithmen gibt, ermöglicht es das Strategie-Muster über eine einheitliche Schnittstelle zur Laufzeit den Algorithmus zu wählen, der im aktuellen Kontext am besten geeignet ist.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2000"/>
              <a:t>Anwendungsbereiche:</a:t>
            </a:r>
            <a:endParaRPr b="1"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Algorithmus soll unabhängig von nutzender Klasse austauschbar sein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Aufgabe kann durch unterschiedliche Algorithmen gelöst werden, die über gleiche Schnittstelle verfügen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für eine Aufgabe werden verschiedene Algorithmusvarianten benötigt</a:t>
            </a:r>
            <a:br>
              <a:rPr lang="de" sz="2000"/>
            </a:b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04825" y="4554075"/>
            <a:ext cx="85206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https://www.philipphauer.de/study/se/design-pattern/strategy.php</a:t>
            </a:r>
            <a:endParaRPr sz="14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3" y="146025"/>
            <a:ext cx="7158775" cy="44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50985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Vorteile: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es wird eine Komposition an</a:t>
            </a:r>
            <a:r>
              <a:rPr lang="de"/>
              <a:t>s</a:t>
            </a:r>
            <a:r>
              <a:rPr lang="de"/>
              <a:t>telle von einer Vererbung verwendet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Wiederverwendbarkeit der einzelnen Strategien wird erleichtert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Algorithmen können zur Laufzeit ausgetauscht werden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Algorithmen, die dasselbe Problem lösen, werden zu Gruppen zusammengefasst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switch-Anweisungen zur Auswahl werden vermieden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Nachteile:</a:t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es entstehen viele kleine Klassen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1" y="152400"/>
            <a:ext cx="82441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25" y="116150"/>
            <a:ext cx="62994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96275"/>
            <a:ext cx="8839202" cy="156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000" y="1889250"/>
            <a:ext cx="5372125" cy="3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Quellen: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Balzer, Helmut, Lehrbuch der Softwaretechnik - Entwurf, Implementierung, Installation und Bertieb, 3. Auflage, Spektrum Akademischer Verlag Heidelberg, 2011, S. 96 ff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https://www.philipphauer.de/study/se/design-pattern/strategy.php</a:t>
            </a:r>
            <a:r>
              <a:rPr lang="de"/>
              <a:t>, Das Strategy Design Pattern, Philipp Hauer, 2009 - 2010, aufgerufen: 24.01.2018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