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4" r:id="rId8"/>
    <p:sldId id="279" r:id="rId9"/>
    <p:sldId id="276" r:id="rId10"/>
    <p:sldId id="280" r:id="rId11"/>
    <p:sldId id="271" r:id="rId12"/>
    <p:sldId id="277" r:id="rId13"/>
    <p:sldId id="278" r:id="rId14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5EF"/>
    <a:srgbClr val="0068FF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2D41C5-A95B-42F1-9C25-737DB2CCA1A4}" v="12" dt="2024-11-14T17:40:51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926F8F-6E59-4131-AD78-F957303DF6D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9CBB9D-47C1-41CA-A568-059F8BF2F39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Introdução</a:t>
          </a:r>
          <a:endParaRPr lang="en-US"/>
        </a:p>
      </dgm:t>
    </dgm:pt>
    <dgm:pt modelId="{CDB6D1F0-133B-47B1-B96A-83C23B34CCE1}" type="parTrans" cxnId="{CE06D8CD-E310-4AD0-96A0-EC37EC74F3AD}">
      <dgm:prSet/>
      <dgm:spPr/>
      <dgm:t>
        <a:bodyPr/>
        <a:lstStyle/>
        <a:p>
          <a:endParaRPr lang="en-US"/>
        </a:p>
      </dgm:t>
    </dgm:pt>
    <dgm:pt modelId="{58A46CE2-EBFC-4C7E-8074-D8401A0095DD}" type="sibTrans" cxnId="{CE06D8CD-E310-4AD0-96A0-EC37EC74F3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FEFF733-47A3-427D-BE26-5498EBF2A7EE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Definição do Problema</a:t>
          </a:r>
          <a:endParaRPr lang="en-US"/>
        </a:p>
      </dgm:t>
    </dgm:pt>
    <dgm:pt modelId="{DC301B02-AC24-48A8-A6E1-1EF48465B927}" type="parTrans" cxnId="{D3224A20-5978-4D5F-BA97-4C1DA672092E}">
      <dgm:prSet/>
      <dgm:spPr/>
      <dgm:t>
        <a:bodyPr/>
        <a:lstStyle/>
        <a:p>
          <a:endParaRPr lang="en-US"/>
        </a:p>
      </dgm:t>
    </dgm:pt>
    <dgm:pt modelId="{13E3FD77-1FD7-4F64-A42F-B5FFCACC3B0C}" type="sibTrans" cxnId="{D3224A20-5978-4D5F-BA97-4C1DA67209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87843AE-665D-4419-9CB0-73803268E265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Objetivos</a:t>
          </a:r>
          <a:endParaRPr lang="en-US"/>
        </a:p>
      </dgm:t>
    </dgm:pt>
    <dgm:pt modelId="{7DFFD7AA-3F54-4A65-9D1F-7AC706EBDC15}" type="parTrans" cxnId="{A3E849A7-3A7E-4CD5-9E41-5800B258C143}">
      <dgm:prSet/>
      <dgm:spPr/>
      <dgm:t>
        <a:bodyPr/>
        <a:lstStyle/>
        <a:p>
          <a:endParaRPr lang="en-US"/>
        </a:p>
      </dgm:t>
    </dgm:pt>
    <dgm:pt modelId="{499507C4-5B7F-4DB9-98CC-0BC0C4069B1B}" type="sibTrans" cxnId="{A3E849A7-3A7E-4CD5-9E41-5800B258C14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34E9EE-F30F-4B95-A37E-AE73954D1709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Revisão da Literatura</a:t>
          </a:r>
          <a:endParaRPr lang="en-US"/>
        </a:p>
      </dgm:t>
    </dgm:pt>
    <dgm:pt modelId="{990A9063-C09D-4270-8897-AFA542638454}" type="parTrans" cxnId="{3A5378BC-800E-4D4E-A470-A6BACE860ABF}">
      <dgm:prSet/>
      <dgm:spPr/>
      <dgm:t>
        <a:bodyPr/>
        <a:lstStyle/>
        <a:p>
          <a:endParaRPr lang="en-US"/>
        </a:p>
      </dgm:t>
    </dgm:pt>
    <dgm:pt modelId="{32C3A758-FCAD-4DEF-8CD1-CEDA60137E82}" type="sibTrans" cxnId="{3A5378BC-800E-4D4E-A470-A6BACE860AB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70F8A5E-CED4-4EFA-BCE5-F8D7092F186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Arquitetura Big Data</a:t>
          </a:r>
          <a:endParaRPr lang="en-US"/>
        </a:p>
      </dgm:t>
    </dgm:pt>
    <dgm:pt modelId="{C6BA5D06-D90C-4D01-B754-35CB038D08AC}" type="parTrans" cxnId="{586325C5-CFCB-4E5C-984B-C426A6AFE94C}">
      <dgm:prSet/>
      <dgm:spPr/>
      <dgm:t>
        <a:bodyPr/>
        <a:lstStyle/>
        <a:p>
          <a:endParaRPr lang="en-US"/>
        </a:p>
      </dgm:t>
    </dgm:pt>
    <dgm:pt modelId="{D9BA831F-125F-4953-B8EC-BEF1998D8B08}" type="sibTrans" cxnId="{586325C5-CFCB-4E5C-984B-C426A6AFE94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7D5993-3069-4EF6-814E-66BC5588131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Tecnologias e Frameworks</a:t>
          </a:r>
          <a:endParaRPr lang="en-US"/>
        </a:p>
      </dgm:t>
    </dgm:pt>
    <dgm:pt modelId="{2A591EAF-1DC8-40BE-8910-0D3102F3A723}" type="parTrans" cxnId="{46A38DD8-5A4C-47C9-B69F-C0A538572BA1}">
      <dgm:prSet/>
      <dgm:spPr/>
      <dgm:t>
        <a:bodyPr/>
        <a:lstStyle/>
        <a:p>
          <a:endParaRPr lang="en-US"/>
        </a:p>
      </dgm:t>
    </dgm:pt>
    <dgm:pt modelId="{C13867DB-98A2-4F7C-B6D6-48DFEEFC02F0}" type="sibTrans" cxnId="{46A38DD8-5A4C-47C9-B69F-C0A538572B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17ACD65-2A74-4A21-AAD9-243B977F9E4E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Conclusão</a:t>
          </a:r>
          <a:endParaRPr lang="en-US"/>
        </a:p>
      </dgm:t>
    </dgm:pt>
    <dgm:pt modelId="{8CB7F6E1-C8A4-4EE4-9E4E-2BCD48D2C032}" type="parTrans" cxnId="{51B09B4B-A44C-4A93-87D3-A8498783A2D8}">
      <dgm:prSet/>
      <dgm:spPr/>
      <dgm:t>
        <a:bodyPr/>
        <a:lstStyle/>
        <a:p>
          <a:endParaRPr lang="en-US"/>
        </a:p>
      </dgm:t>
    </dgm:pt>
    <dgm:pt modelId="{FEFB8B0C-76E5-49AA-A496-042362A9C331}" type="sibTrans" cxnId="{51B09B4B-A44C-4A93-87D3-A8498783A2D8}">
      <dgm:prSet/>
      <dgm:spPr/>
      <dgm:t>
        <a:bodyPr/>
        <a:lstStyle/>
        <a:p>
          <a:endParaRPr lang="en-US"/>
        </a:p>
      </dgm:t>
    </dgm:pt>
    <dgm:pt modelId="{3D86A5DA-9045-47DA-AB88-A86918D7A547}" type="pres">
      <dgm:prSet presAssocID="{07926F8F-6E59-4131-AD78-F957303DF6D7}" presName="root" presStyleCnt="0">
        <dgm:presLayoutVars>
          <dgm:dir/>
          <dgm:resizeHandles val="exact"/>
        </dgm:presLayoutVars>
      </dgm:prSet>
      <dgm:spPr/>
    </dgm:pt>
    <dgm:pt modelId="{D0F3FD27-53C0-486C-ABB2-730C1BB507F1}" type="pres">
      <dgm:prSet presAssocID="{07926F8F-6E59-4131-AD78-F957303DF6D7}" presName="container" presStyleCnt="0">
        <dgm:presLayoutVars>
          <dgm:dir/>
          <dgm:resizeHandles val="exact"/>
        </dgm:presLayoutVars>
      </dgm:prSet>
      <dgm:spPr/>
    </dgm:pt>
    <dgm:pt modelId="{91D2BF28-5989-42BC-B744-E1381F9DBA06}" type="pres">
      <dgm:prSet presAssocID="{ED9CBB9D-47C1-41CA-A568-059F8BF2F392}" presName="compNode" presStyleCnt="0"/>
      <dgm:spPr/>
    </dgm:pt>
    <dgm:pt modelId="{B0DABB31-DAF3-480E-A23C-70FDCB4A8F45}" type="pres">
      <dgm:prSet presAssocID="{ED9CBB9D-47C1-41CA-A568-059F8BF2F392}" presName="iconBgRect" presStyleLbl="bgShp" presStyleIdx="0" presStyleCnt="7"/>
      <dgm:spPr/>
    </dgm:pt>
    <dgm:pt modelId="{F87139A4-D0AB-4591-A6FC-BBBB942482E3}" type="pres">
      <dgm:prSet presAssocID="{ED9CBB9D-47C1-41CA-A568-059F8BF2F39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14340496-A2F6-40EF-AE15-49FFD5686728}" type="pres">
      <dgm:prSet presAssocID="{ED9CBB9D-47C1-41CA-A568-059F8BF2F392}" presName="spaceRect" presStyleCnt="0"/>
      <dgm:spPr/>
    </dgm:pt>
    <dgm:pt modelId="{95326874-0726-4CD3-B4B1-090B4C08379B}" type="pres">
      <dgm:prSet presAssocID="{ED9CBB9D-47C1-41CA-A568-059F8BF2F392}" presName="textRect" presStyleLbl="revTx" presStyleIdx="0" presStyleCnt="7">
        <dgm:presLayoutVars>
          <dgm:chMax val="1"/>
          <dgm:chPref val="1"/>
        </dgm:presLayoutVars>
      </dgm:prSet>
      <dgm:spPr/>
    </dgm:pt>
    <dgm:pt modelId="{C5406592-8E5A-412A-96A2-EDF1060F5688}" type="pres">
      <dgm:prSet presAssocID="{58A46CE2-EBFC-4C7E-8074-D8401A0095DD}" presName="sibTrans" presStyleLbl="sibTrans2D1" presStyleIdx="0" presStyleCnt="0"/>
      <dgm:spPr/>
    </dgm:pt>
    <dgm:pt modelId="{AB30CD6D-533D-4779-8DE0-5AD3231F78F7}" type="pres">
      <dgm:prSet presAssocID="{DFEFF733-47A3-427D-BE26-5498EBF2A7EE}" presName="compNode" presStyleCnt="0"/>
      <dgm:spPr/>
    </dgm:pt>
    <dgm:pt modelId="{EAFF35AA-9110-4B46-9E51-A31D7802C596}" type="pres">
      <dgm:prSet presAssocID="{DFEFF733-47A3-427D-BE26-5498EBF2A7EE}" presName="iconBgRect" presStyleLbl="bgShp" presStyleIdx="1" presStyleCnt="7"/>
      <dgm:spPr/>
    </dgm:pt>
    <dgm:pt modelId="{3E7AF48E-2D42-4FAD-B5BB-EACC2B5DC3CB}" type="pres">
      <dgm:prSet presAssocID="{DFEFF733-47A3-427D-BE26-5498EBF2A7E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94ADF3F3-17E9-4C95-86E7-7BF66623084B}" type="pres">
      <dgm:prSet presAssocID="{DFEFF733-47A3-427D-BE26-5498EBF2A7EE}" presName="spaceRect" presStyleCnt="0"/>
      <dgm:spPr/>
    </dgm:pt>
    <dgm:pt modelId="{358B5907-8CB6-4C7B-B348-D19D83AC32E8}" type="pres">
      <dgm:prSet presAssocID="{DFEFF733-47A3-427D-BE26-5498EBF2A7EE}" presName="textRect" presStyleLbl="revTx" presStyleIdx="1" presStyleCnt="7">
        <dgm:presLayoutVars>
          <dgm:chMax val="1"/>
          <dgm:chPref val="1"/>
        </dgm:presLayoutVars>
      </dgm:prSet>
      <dgm:spPr/>
    </dgm:pt>
    <dgm:pt modelId="{B75A4795-7CAE-4FCF-AFDE-EDE79011C513}" type="pres">
      <dgm:prSet presAssocID="{13E3FD77-1FD7-4F64-A42F-B5FFCACC3B0C}" presName="sibTrans" presStyleLbl="sibTrans2D1" presStyleIdx="0" presStyleCnt="0"/>
      <dgm:spPr/>
    </dgm:pt>
    <dgm:pt modelId="{CA40F326-7BF9-4851-990C-C68FC6D5A4D6}" type="pres">
      <dgm:prSet presAssocID="{487843AE-665D-4419-9CB0-73803268E265}" presName="compNode" presStyleCnt="0"/>
      <dgm:spPr/>
    </dgm:pt>
    <dgm:pt modelId="{8ABABFCD-A5BA-4E25-8C48-F1DF8F86002A}" type="pres">
      <dgm:prSet presAssocID="{487843AE-665D-4419-9CB0-73803268E265}" presName="iconBgRect" presStyleLbl="bgShp" presStyleIdx="2" presStyleCnt="7"/>
      <dgm:spPr/>
    </dgm:pt>
    <dgm:pt modelId="{E7842AFC-41A1-419B-A5F2-2AD309C87055}" type="pres">
      <dgm:prSet presAssocID="{487843AE-665D-4419-9CB0-73803268E26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vo"/>
        </a:ext>
      </dgm:extLst>
    </dgm:pt>
    <dgm:pt modelId="{22999167-12D8-4320-BFE3-E08ACE88BD09}" type="pres">
      <dgm:prSet presAssocID="{487843AE-665D-4419-9CB0-73803268E265}" presName="spaceRect" presStyleCnt="0"/>
      <dgm:spPr/>
    </dgm:pt>
    <dgm:pt modelId="{444AEA2F-76E2-4A18-BE1E-896A0CD45CC1}" type="pres">
      <dgm:prSet presAssocID="{487843AE-665D-4419-9CB0-73803268E265}" presName="textRect" presStyleLbl="revTx" presStyleIdx="2" presStyleCnt="7">
        <dgm:presLayoutVars>
          <dgm:chMax val="1"/>
          <dgm:chPref val="1"/>
        </dgm:presLayoutVars>
      </dgm:prSet>
      <dgm:spPr/>
    </dgm:pt>
    <dgm:pt modelId="{9839B5A5-27B8-4E49-94D6-2FC62BBE53DA}" type="pres">
      <dgm:prSet presAssocID="{499507C4-5B7F-4DB9-98CC-0BC0C4069B1B}" presName="sibTrans" presStyleLbl="sibTrans2D1" presStyleIdx="0" presStyleCnt="0"/>
      <dgm:spPr/>
    </dgm:pt>
    <dgm:pt modelId="{845FAD36-B93E-4145-89BB-0DA728135094}" type="pres">
      <dgm:prSet presAssocID="{AE34E9EE-F30F-4B95-A37E-AE73954D1709}" presName="compNode" presStyleCnt="0"/>
      <dgm:spPr/>
    </dgm:pt>
    <dgm:pt modelId="{3526D4AD-13B1-4129-BBEC-62335BB50C6D}" type="pres">
      <dgm:prSet presAssocID="{AE34E9EE-F30F-4B95-A37E-AE73954D1709}" presName="iconBgRect" presStyleLbl="bgShp" presStyleIdx="3" presStyleCnt="7"/>
      <dgm:spPr/>
    </dgm:pt>
    <dgm:pt modelId="{6DD13C72-64E1-4DC5-B4DC-93CDCE4DB1EF}" type="pres">
      <dgm:prSet presAssocID="{AE34E9EE-F30F-4B95-A37E-AE73954D170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64068FCF-4D6E-4AAA-BC02-B08DF4EC003C}" type="pres">
      <dgm:prSet presAssocID="{AE34E9EE-F30F-4B95-A37E-AE73954D1709}" presName="spaceRect" presStyleCnt="0"/>
      <dgm:spPr/>
    </dgm:pt>
    <dgm:pt modelId="{2AF8860C-B29F-407E-8D77-6D51D26243BA}" type="pres">
      <dgm:prSet presAssocID="{AE34E9EE-F30F-4B95-A37E-AE73954D1709}" presName="textRect" presStyleLbl="revTx" presStyleIdx="3" presStyleCnt="7">
        <dgm:presLayoutVars>
          <dgm:chMax val="1"/>
          <dgm:chPref val="1"/>
        </dgm:presLayoutVars>
      </dgm:prSet>
      <dgm:spPr/>
    </dgm:pt>
    <dgm:pt modelId="{C76BE803-BC2B-42BE-AD9D-F70AD4988E66}" type="pres">
      <dgm:prSet presAssocID="{32C3A758-FCAD-4DEF-8CD1-CEDA60137E82}" presName="sibTrans" presStyleLbl="sibTrans2D1" presStyleIdx="0" presStyleCnt="0"/>
      <dgm:spPr/>
    </dgm:pt>
    <dgm:pt modelId="{414FBCD0-91AF-453E-9313-E98A8242EB4F}" type="pres">
      <dgm:prSet presAssocID="{570F8A5E-CED4-4EFA-BCE5-F8D7092F186F}" presName="compNode" presStyleCnt="0"/>
      <dgm:spPr/>
    </dgm:pt>
    <dgm:pt modelId="{D161019E-08ED-468B-91A5-C06E97951FFE}" type="pres">
      <dgm:prSet presAssocID="{570F8A5E-CED4-4EFA-BCE5-F8D7092F186F}" presName="iconBgRect" presStyleLbl="bgShp" presStyleIdx="4" presStyleCnt="7"/>
      <dgm:spPr/>
    </dgm:pt>
    <dgm:pt modelId="{D37145E7-6906-4A90-99AF-F665E03CCE5A}" type="pres">
      <dgm:prSet presAssocID="{570F8A5E-CED4-4EFA-BCE5-F8D7092F186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dos"/>
        </a:ext>
      </dgm:extLst>
    </dgm:pt>
    <dgm:pt modelId="{A17A4507-6700-437C-B4FA-2442C53AD359}" type="pres">
      <dgm:prSet presAssocID="{570F8A5E-CED4-4EFA-BCE5-F8D7092F186F}" presName="spaceRect" presStyleCnt="0"/>
      <dgm:spPr/>
    </dgm:pt>
    <dgm:pt modelId="{D8E74134-D589-480D-86DF-704BD16FD400}" type="pres">
      <dgm:prSet presAssocID="{570F8A5E-CED4-4EFA-BCE5-F8D7092F186F}" presName="textRect" presStyleLbl="revTx" presStyleIdx="4" presStyleCnt="7">
        <dgm:presLayoutVars>
          <dgm:chMax val="1"/>
          <dgm:chPref val="1"/>
        </dgm:presLayoutVars>
      </dgm:prSet>
      <dgm:spPr/>
    </dgm:pt>
    <dgm:pt modelId="{A635A627-D806-447E-9E58-6AD9628247C0}" type="pres">
      <dgm:prSet presAssocID="{D9BA831F-125F-4953-B8EC-BEF1998D8B08}" presName="sibTrans" presStyleLbl="sibTrans2D1" presStyleIdx="0" presStyleCnt="0"/>
      <dgm:spPr/>
    </dgm:pt>
    <dgm:pt modelId="{13F64781-7086-47F9-A006-2D12B4360D1B}" type="pres">
      <dgm:prSet presAssocID="{887D5993-3069-4EF6-814E-66BC55881312}" presName="compNode" presStyleCnt="0"/>
      <dgm:spPr/>
    </dgm:pt>
    <dgm:pt modelId="{E0F73659-B242-4A6F-8861-20790AFDFCCA}" type="pres">
      <dgm:prSet presAssocID="{887D5993-3069-4EF6-814E-66BC55881312}" presName="iconBgRect" presStyleLbl="bgShp" presStyleIdx="5" presStyleCnt="7"/>
      <dgm:spPr/>
    </dgm:pt>
    <dgm:pt modelId="{920F1C95-4681-44C5-A398-444008559D5F}" type="pres">
      <dgm:prSet presAssocID="{887D5993-3069-4EF6-814E-66BC5588131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ador"/>
        </a:ext>
      </dgm:extLst>
    </dgm:pt>
    <dgm:pt modelId="{B385F9B1-F021-46CB-A40F-1465AE8EBDCE}" type="pres">
      <dgm:prSet presAssocID="{887D5993-3069-4EF6-814E-66BC55881312}" presName="spaceRect" presStyleCnt="0"/>
      <dgm:spPr/>
    </dgm:pt>
    <dgm:pt modelId="{CA17EF43-F5A5-44A8-AF42-BCC93600B017}" type="pres">
      <dgm:prSet presAssocID="{887D5993-3069-4EF6-814E-66BC55881312}" presName="textRect" presStyleLbl="revTx" presStyleIdx="5" presStyleCnt="7">
        <dgm:presLayoutVars>
          <dgm:chMax val="1"/>
          <dgm:chPref val="1"/>
        </dgm:presLayoutVars>
      </dgm:prSet>
      <dgm:spPr/>
    </dgm:pt>
    <dgm:pt modelId="{21107716-5D63-4C3A-A5A1-41810B1F086A}" type="pres">
      <dgm:prSet presAssocID="{C13867DB-98A2-4F7C-B6D6-48DFEEFC02F0}" presName="sibTrans" presStyleLbl="sibTrans2D1" presStyleIdx="0" presStyleCnt="0"/>
      <dgm:spPr/>
    </dgm:pt>
    <dgm:pt modelId="{35C045FA-25AD-4C66-ABD6-7A602DE58A63}" type="pres">
      <dgm:prSet presAssocID="{217ACD65-2A74-4A21-AAD9-243B977F9E4E}" presName="compNode" presStyleCnt="0"/>
      <dgm:spPr/>
    </dgm:pt>
    <dgm:pt modelId="{6B0A0749-6ED4-4BD1-B166-2B3709E047A6}" type="pres">
      <dgm:prSet presAssocID="{217ACD65-2A74-4A21-AAD9-243B977F9E4E}" presName="iconBgRect" presStyleLbl="bgShp" presStyleIdx="6" presStyleCnt="7"/>
      <dgm:spPr/>
    </dgm:pt>
    <dgm:pt modelId="{0CEE4BEB-7F5C-4ABF-ACCC-C58D9FC15EC6}" type="pres">
      <dgm:prSet presAssocID="{217ACD65-2A74-4A21-AAD9-243B977F9E4E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BCEEE2C1-FB9F-47E1-B908-7DD9D67F5182}" type="pres">
      <dgm:prSet presAssocID="{217ACD65-2A74-4A21-AAD9-243B977F9E4E}" presName="spaceRect" presStyleCnt="0"/>
      <dgm:spPr/>
    </dgm:pt>
    <dgm:pt modelId="{C5A090F7-3FD8-444D-A2AD-5903CE3944B2}" type="pres">
      <dgm:prSet presAssocID="{217ACD65-2A74-4A21-AAD9-243B977F9E4E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B7E9A106-800F-4DF8-B31A-33E92D0C08B0}" type="presOf" srcId="{887D5993-3069-4EF6-814E-66BC55881312}" destId="{CA17EF43-F5A5-44A8-AF42-BCC93600B017}" srcOrd="0" destOrd="0" presId="urn:microsoft.com/office/officeart/2018/2/layout/IconCircleList"/>
    <dgm:cxn modelId="{D3224A20-5978-4D5F-BA97-4C1DA672092E}" srcId="{07926F8F-6E59-4131-AD78-F957303DF6D7}" destId="{DFEFF733-47A3-427D-BE26-5498EBF2A7EE}" srcOrd="1" destOrd="0" parTransId="{DC301B02-AC24-48A8-A6E1-1EF48465B927}" sibTransId="{13E3FD77-1FD7-4F64-A42F-B5FFCACC3B0C}"/>
    <dgm:cxn modelId="{F1515762-963D-45A7-9DD7-C9B7202D8FB4}" type="presOf" srcId="{499507C4-5B7F-4DB9-98CC-0BC0C4069B1B}" destId="{9839B5A5-27B8-4E49-94D6-2FC62BBE53DA}" srcOrd="0" destOrd="0" presId="urn:microsoft.com/office/officeart/2018/2/layout/IconCircleList"/>
    <dgm:cxn modelId="{834C3643-A024-4FE0-B79D-FC0876750CA1}" type="presOf" srcId="{DFEFF733-47A3-427D-BE26-5498EBF2A7EE}" destId="{358B5907-8CB6-4C7B-B348-D19D83AC32E8}" srcOrd="0" destOrd="0" presId="urn:microsoft.com/office/officeart/2018/2/layout/IconCircleList"/>
    <dgm:cxn modelId="{51B09B4B-A44C-4A93-87D3-A8498783A2D8}" srcId="{07926F8F-6E59-4131-AD78-F957303DF6D7}" destId="{217ACD65-2A74-4A21-AAD9-243B977F9E4E}" srcOrd="6" destOrd="0" parTransId="{8CB7F6E1-C8A4-4EE4-9E4E-2BCD48D2C032}" sibTransId="{FEFB8B0C-76E5-49AA-A496-042362A9C331}"/>
    <dgm:cxn modelId="{0E62F350-B0B9-4DDF-933D-3D84C6FE7533}" type="presOf" srcId="{ED9CBB9D-47C1-41CA-A568-059F8BF2F392}" destId="{95326874-0726-4CD3-B4B1-090B4C08379B}" srcOrd="0" destOrd="0" presId="urn:microsoft.com/office/officeart/2018/2/layout/IconCircleList"/>
    <dgm:cxn modelId="{5DAD5372-524A-404D-9D69-FCF17137C468}" type="presOf" srcId="{D9BA831F-125F-4953-B8EC-BEF1998D8B08}" destId="{A635A627-D806-447E-9E58-6AD9628247C0}" srcOrd="0" destOrd="0" presId="urn:microsoft.com/office/officeart/2018/2/layout/IconCircleList"/>
    <dgm:cxn modelId="{00F2A37E-525D-4CE1-B7B0-BCEF55DD8660}" type="presOf" srcId="{13E3FD77-1FD7-4F64-A42F-B5FFCACC3B0C}" destId="{B75A4795-7CAE-4FCF-AFDE-EDE79011C513}" srcOrd="0" destOrd="0" presId="urn:microsoft.com/office/officeart/2018/2/layout/IconCircleList"/>
    <dgm:cxn modelId="{1373E790-5445-42F1-90CA-36B06131E4F5}" type="presOf" srcId="{487843AE-665D-4419-9CB0-73803268E265}" destId="{444AEA2F-76E2-4A18-BE1E-896A0CD45CC1}" srcOrd="0" destOrd="0" presId="urn:microsoft.com/office/officeart/2018/2/layout/IconCircleList"/>
    <dgm:cxn modelId="{A4192C95-D103-466E-94A3-E58A24B93414}" type="presOf" srcId="{C13867DB-98A2-4F7C-B6D6-48DFEEFC02F0}" destId="{21107716-5D63-4C3A-A5A1-41810B1F086A}" srcOrd="0" destOrd="0" presId="urn:microsoft.com/office/officeart/2018/2/layout/IconCircleList"/>
    <dgm:cxn modelId="{A3E849A7-3A7E-4CD5-9E41-5800B258C143}" srcId="{07926F8F-6E59-4131-AD78-F957303DF6D7}" destId="{487843AE-665D-4419-9CB0-73803268E265}" srcOrd="2" destOrd="0" parTransId="{7DFFD7AA-3F54-4A65-9D1F-7AC706EBDC15}" sibTransId="{499507C4-5B7F-4DB9-98CC-0BC0C4069B1B}"/>
    <dgm:cxn modelId="{724B37B3-B694-4877-B399-07514BE57D71}" type="presOf" srcId="{AE34E9EE-F30F-4B95-A37E-AE73954D1709}" destId="{2AF8860C-B29F-407E-8D77-6D51D26243BA}" srcOrd="0" destOrd="0" presId="urn:microsoft.com/office/officeart/2018/2/layout/IconCircleList"/>
    <dgm:cxn modelId="{3A5378BC-800E-4D4E-A470-A6BACE860ABF}" srcId="{07926F8F-6E59-4131-AD78-F957303DF6D7}" destId="{AE34E9EE-F30F-4B95-A37E-AE73954D1709}" srcOrd="3" destOrd="0" parTransId="{990A9063-C09D-4270-8897-AFA542638454}" sibTransId="{32C3A758-FCAD-4DEF-8CD1-CEDA60137E82}"/>
    <dgm:cxn modelId="{586325C5-CFCB-4E5C-984B-C426A6AFE94C}" srcId="{07926F8F-6E59-4131-AD78-F957303DF6D7}" destId="{570F8A5E-CED4-4EFA-BCE5-F8D7092F186F}" srcOrd="4" destOrd="0" parTransId="{C6BA5D06-D90C-4D01-B754-35CB038D08AC}" sibTransId="{D9BA831F-125F-4953-B8EC-BEF1998D8B08}"/>
    <dgm:cxn modelId="{9842A7C7-A27A-46F7-81FE-549D1B67C573}" type="presOf" srcId="{570F8A5E-CED4-4EFA-BCE5-F8D7092F186F}" destId="{D8E74134-D589-480D-86DF-704BD16FD400}" srcOrd="0" destOrd="0" presId="urn:microsoft.com/office/officeart/2018/2/layout/IconCircleList"/>
    <dgm:cxn modelId="{CE06D8CD-E310-4AD0-96A0-EC37EC74F3AD}" srcId="{07926F8F-6E59-4131-AD78-F957303DF6D7}" destId="{ED9CBB9D-47C1-41CA-A568-059F8BF2F392}" srcOrd="0" destOrd="0" parTransId="{CDB6D1F0-133B-47B1-B96A-83C23B34CCE1}" sibTransId="{58A46CE2-EBFC-4C7E-8074-D8401A0095DD}"/>
    <dgm:cxn modelId="{FC1E06D6-E091-49E7-AB9A-9A01AD29BC4B}" type="presOf" srcId="{32C3A758-FCAD-4DEF-8CD1-CEDA60137E82}" destId="{C76BE803-BC2B-42BE-AD9D-F70AD4988E66}" srcOrd="0" destOrd="0" presId="urn:microsoft.com/office/officeart/2018/2/layout/IconCircleList"/>
    <dgm:cxn modelId="{46A38DD8-5A4C-47C9-B69F-C0A538572BA1}" srcId="{07926F8F-6E59-4131-AD78-F957303DF6D7}" destId="{887D5993-3069-4EF6-814E-66BC55881312}" srcOrd="5" destOrd="0" parTransId="{2A591EAF-1DC8-40BE-8910-0D3102F3A723}" sibTransId="{C13867DB-98A2-4F7C-B6D6-48DFEEFC02F0}"/>
    <dgm:cxn modelId="{D42187EF-6AB2-4E7E-B003-27DDC4CB5025}" type="presOf" srcId="{58A46CE2-EBFC-4C7E-8074-D8401A0095DD}" destId="{C5406592-8E5A-412A-96A2-EDF1060F5688}" srcOrd="0" destOrd="0" presId="urn:microsoft.com/office/officeart/2018/2/layout/IconCircleList"/>
    <dgm:cxn modelId="{038B0DF3-F1F2-4805-8245-6BD68506F9BE}" type="presOf" srcId="{217ACD65-2A74-4A21-AAD9-243B977F9E4E}" destId="{C5A090F7-3FD8-444D-A2AD-5903CE3944B2}" srcOrd="0" destOrd="0" presId="urn:microsoft.com/office/officeart/2018/2/layout/IconCircleList"/>
    <dgm:cxn modelId="{1035CFF3-72F9-40C3-9A5E-B586FBF0E5BA}" type="presOf" srcId="{07926F8F-6E59-4131-AD78-F957303DF6D7}" destId="{3D86A5DA-9045-47DA-AB88-A86918D7A547}" srcOrd="0" destOrd="0" presId="urn:microsoft.com/office/officeart/2018/2/layout/IconCircleList"/>
    <dgm:cxn modelId="{BC5F95C8-647B-43EF-91AF-735CDAE24020}" type="presParOf" srcId="{3D86A5DA-9045-47DA-AB88-A86918D7A547}" destId="{D0F3FD27-53C0-486C-ABB2-730C1BB507F1}" srcOrd="0" destOrd="0" presId="urn:microsoft.com/office/officeart/2018/2/layout/IconCircleList"/>
    <dgm:cxn modelId="{40F274E2-DC69-4A5C-8122-0A523F846871}" type="presParOf" srcId="{D0F3FD27-53C0-486C-ABB2-730C1BB507F1}" destId="{91D2BF28-5989-42BC-B744-E1381F9DBA06}" srcOrd="0" destOrd="0" presId="urn:microsoft.com/office/officeart/2018/2/layout/IconCircleList"/>
    <dgm:cxn modelId="{BEB00C9A-7361-4C7A-BCB6-4ECDC3F73CF2}" type="presParOf" srcId="{91D2BF28-5989-42BC-B744-E1381F9DBA06}" destId="{B0DABB31-DAF3-480E-A23C-70FDCB4A8F45}" srcOrd="0" destOrd="0" presId="urn:microsoft.com/office/officeart/2018/2/layout/IconCircleList"/>
    <dgm:cxn modelId="{232E8274-EDE2-482B-81F4-6F417E30AC1A}" type="presParOf" srcId="{91D2BF28-5989-42BC-B744-E1381F9DBA06}" destId="{F87139A4-D0AB-4591-A6FC-BBBB942482E3}" srcOrd="1" destOrd="0" presId="urn:microsoft.com/office/officeart/2018/2/layout/IconCircleList"/>
    <dgm:cxn modelId="{BA124122-43C4-4621-9163-1A3FFDA87CB9}" type="presParOf" srcId="{91D2BF28-5989-42BC-B744-E1381F9DBA06}" destId="{14340496-A2F6-40EF-AE15-49FFD5686728}" srcOrd="2" destOrd="0" presId="urn:microsoft.com/office/officeart/2018/2/layout/IconCircleList"/>
    <dgm:cxn modelId="{5C59E6C2-5FD1-45EF-B144-AF1F08D73E9A}" type="presParOf" srcId="{91D2BF28-5989-42BC-B744-E1381F9DBA06}" destId="{95326874-0726-4CD3-B4B1-090B4C08379B}" srcOrd="3" destOrd="0" presId="urn:microsoft.com/office/officeart/2018/2/layout/IconCircleList"/>
    <dgm:cxn modelId="{63740A36-503A-4E27-8FEE-E0D4120AC340}" type="presParOf" srcId="{D0F3FD27-53C0-486C-ABB2-730C1BB507F1}" destId="{C5406592-8E5A-412A-96A2-EDF1060F5688}" srcOrd="1" destOrd="0" presId="urn:microsoft.com/office/officeart/2018/2/layout/IconCircleList"/>
    <dgm:cxn modelId="{123EFA4B-DD3C-4247-8AB9-10ED070B0CB6}" type="presParOf" srcId="{D0F3FD27-53C0-486C-ABB2-730C1BB507F1}" destId="{AB30CD6D-533D-4779-8DE0-5AD3231F78F7}" srcOrd="2" destOrd="0" presId="urn:microsoft.com/office/officeart/2018/2/layout/IconCircleList"/>
    <dgm:cxn modelId="{4B9123F6-3E8F-4D4B-B20F-FB05FF913E74}" type="presParOf" srcId="{AB30CD6D-533D-4779-8DE0-5AD3231F78F7}" destId="{EAFF35AA-9110-4B46-9E51-A31D7802C596}" srcOrd="0" destOrd="0" presId="urn:microsoft.com/office/officeart/2018/2/layout/IconCircleList"/>
    <dgm:cxn modelId="{DA4F7C30-A8E6-46D4-A60E-760E5BF63E5D}" type="presParOf" srcId="{AB30CD6D-533D-4779-8DE0-5AD3231F78F7}" destId="{3E7AF48E-2D42-4FAD-B5BB-EACC2B5DC3CB}" srcOrd="1" destOrd="0" presId="urn:microsoft.com/office/officeart/2018/2/layout/IconCircleList"/>
    <dgm:cxn modelId="{2FD65723-8B8C-4D37-A591-4CBA686641F0}" type="presParOf" srcId="{AB30CD6D-533D-4779-8DE0-5AD3231F78F7}" destId="{94ADF3F3-17E9-4C95-86E7-7BF66623084B}" srcOrd="2" destOrd="0" presId="urn:microsoft.com/office/officeart/2018/2/layout/IconCircleList"/>
    <dgm:cxn modelId="{1B73D815-107A-4013-BE66-7A76A61E7C03}" type="presParOf" srcId="{AB30CD6D-533D-4779-8DE0-5AD3231F78F7}" destId="{358B5907-8CB6-4C7B-B348-D19D83AC32E8}" srcOrd="3" destOrd="0" presId="urn:microsoft.com/office/officeart/2018/2/layout/IconCircleList"/>
    <dgm:cxn modelId="{3B0D46A7-2F6D-4942-8B64-FC5C2A886140}" type="presParOf" srcId="{D0F3FD27-53C0-486C-ABB2-730C1BB507F1}" destId="{B75A4795-7CAE-4FCF-AFDE-EDE79011C513}" srcOrd="3" destOrd="0" presId="urn:microsoft.com/office/officeart/2018/2/layout/IconCircleList"/>
    <dgm:cxn modelId="{0E3C6DC3-6027-46A8-9E0F-CCC4D3AF7A0E}" type="presParOf" srcId="{D0F3FD27-53C0-486C-ABB2-730C1BB507F1}" destId="{CA40F326-7BF9-4851-990C-C68FC6D5A4D6}" srcOrd="4" destOrd="0" presId="urn:microsoft.com/office/officeart/2018/2/layout/IconCircleList"/>
    <dgm:cxn modelId="{D194A0A4-68A7-4478-99DA-B0D220432F95}" type="presParOf" srcId="{CA40F326-7BF9-4851-990C-C68FC6D5A4D6}" destId="{8ABABFCD-A5BA-4E25-8C48-F1DF8F86002A}" srcOrd="0" destOrd="0" presId="urn:microsoft.com/office/officeart/2018/2/layout/IconCircleList"/>
    <dgm:cxn modelId="{21FA77D9-703C-42C3-9F9D-A73FEE9EE8C5}" type="presParOf" srcId="{CA40F326-7BF9-4851-990C-C68FC6D5A4D6}" destId="{E7842AFC-41A1-419B-A5F2-2AD309C87055}" srcOrd="1" destOrd="0" presId="urn:microsoft.com/office/officeart/2018/2/layout/IconCircleList"/>
    <dgm:cxn modelId="{E214FE23-5373-4346-86CA-65A86D91EE20}" type="presParOf" srcId="{CA40F326-7BF9-4851-990C-C68FC6D5A4D6}" destId="{22999167-12D8-4320-BFE3-E08ACE88BD09}" srcOrd="2" destOrd="0" presId="urn:microsoft.com/office/officeart/2018/2/layout/IconCircleList"/>
    <dgm:cxn modelId="{4D090AF9-A635-48DC-B31E-146264AD2C6E}" type="presParOf" srcId="{CA40F326-7BF9-4851-990C-C68FC6D5A4D6}" destId="{444AEA2F-76E2-4A18-BE1E-896A0CD45CC1}" srcOrd="3" destOrd="0" presId="urn:microsoft.com/office/officeart/2018/2/layout/IconCircleList"/>
    <dgm:cxn modelId="{5E701007-5D2D-49B0-84CC-57A9149AFCB2}" type="presParOf" srcId="{D0F3FD27-53C0-486C-ABB2-730C1BB507F1}" destId="{9839B5A5-27B8-4E49-94D6-2FC62BBE53DA}" srcOrd="5" destOrd="0" presId="urn:microsoft.com/office/officeart/2018/2/layout/IconCircleList"/>
    <dgm:cxn modelId="{F548CCCA-6B78-443C-996D-1690329CA57F}" type="presParOf" srcId="{D0F3FD27-53C0-486C-ABB2-730C1BB507F1}" destId="{845FAD36-B93E-4145-89BB-0DA728135094}" srcOrd="6" destOrd="0" presId="urn:microsoft.com/office/officeart/2018/2/layout/IconCircleList"/>
    <dgm:cxn modelId="{D459EF98-8FF5-45E9-822A-FCD907C0EA83}" type="presParOf" srcId="{845FAD36-B93E-4145-89BB-0DA728135094}" destId="{3526D4AD-13B1-4129-BBEC-62335BB50C6D}" srcOrd="0" destOrd="0" presId="urn:microsoft.com/office/officeart/2018/2/layout/IconCircleList"/>
    <dgm:cxn modelId="{7C1CB76D-D1EF-4D86-BAE8-1503B784730D}" type="presParOf" srcId="{845FAD36-B93E-4145-89BB-0DA728135094}" destId="{6DD13C72-64E1-4DC5-B4DC-93CDCE4DB1EF}" srcOrd="1" destOrd="0" presId="urn:microsoft.com/office/officeart/2018/2/layout/IconCircleList"/>
    <dgm:cxn modelId="{B93637D4-E247-4AE1-8FD7-CF5C817633AD}" type="presParOf" srcId="{845FAD36-B93E-4145-89BB-0DA728135094}" destId="{64068FCF-4D6E-4AAA-BC02-B08DF4EC003C}" srcOrd="2" destOrd="0" presId="urn:microsoft.com/office/officeart/2018/2/layout/IconCircleList"/>
    <dgm:cxn modelId="{D6137B21-54AA-4947-8241-E13FD6F18051}" type="presParOf" srcId="{845FAD36-B93E-4145-89BB-0DA728135094}" destId="{2AF8860C-B29F-407E-8D77-6D51D26243BA}" srcOrd="3" destOrd="0" presId="urn:microsoft.com/office/officeart/2018/2/layout/IconCircleList"/>
    <dgm:cxn modelId="{B21116E3-899C-4934-B868-E890EA1E75BD}" type="presParOf" srcId="{D0F3FD27-53C0-486C-ABB2-730C1BB507F1}" destId="{C76BE803-BC2B-42BE-AD9D-F70AD4988E66}" srcOrd="7" destOrd="0" presId="urn:microsoft.com/office/officeart/2018/2/layout/IconCircleList"/>
    <dgm:cxn modelId="{43D97F35-7FF7-43B4-9EFD-9D5FD96BC2FF}" type="presParOf" srcId="{D0F3FD27-53C0-486C-ABB2-730C1BB507F1}" destId="{414FBCD0-91AF-453E-9313-E98A8242EB4F}" srcOrd="8" destOrd="0" presId="urn:microsoft.com/office/officeart/2018/2/layout/IconCircleList"/>
    <dgm:cxn modelId="{466C9777-5F1A-4AF0-A032-5A37317622D2}" type="presParOf" srcId="{414FBCD0-91AF-453E-9313-E98A8242EB4F}" destId="{D161019E-08ED-468B-91A5-C06E97951FFE}" srcOrd="0" destOrd="0" presId="urn:microsoft.com/office/officeart/2018/2/layout/IconCircleList"/>
    <dgm:cxn modelId="{7126EC0D-44C1-4BC9-BA69-5465B6FB57E0}" type="presParOf" srcId="{414FBCD0-91AF-453E-9313-E98A8242EB4F}" destId="{D37145E7-6906-4A90-99AF-F665E03CCE5A}" srcOrd="1" destOrd="0" presId="urn:microsoft.com/office/officeart/2018/2/layout/IconCircleList"/>
    <dgm:cxn modelId="{0B09C2C2-C3AE-4474-8C1C-D55CBFA2E504}" type="presParOf" srcId="{414FBCD0-91AF-453E-9313-E98A8242EB4F}" destId="{A17A4507-6700-437C-B4FA-2442C53AD359}" srcOrd="2" destOrd="0" presId="urn:microsoft.com/office/officeart/2018/2/layout/IconCircleList"/>
    <dgm:cxn modelId="{225D78CD-5B14-4B60-81D5-41E186A792D3}" type="presParOf" srcId="{414FBCD0-91AF-453E-9313-E98A8242EB4F}" destId="{D8E74134-D589-480D-86DF-704BD16FD400}" srcOrd="3" destOrd="0" presId="urn:microsoft.com/office/officeart/2018/2/layout/IconCircleList"/>
    <dgm:cxn modelId="{C6A5B5C0-2372-4D19-8E1E-3615A4D23964}" type="presParOf" srcId="{D0F3FD27-53C0-486C-ABB2-730C1BB507F1}" destId="{A635A627-D806-447E-9E58-6AD9628247C0}" srcOrd="9" destOrd="0" presId="urn:microsoft.com/office/officeart/2018/2/layout/IconCircleList"/>
    <dgm:cxn modelId="{AD8AD9B2-0DF1-4ABB-8628-30FC9E771782}" type="presParOf" srcId="{D0F3FD27-53C0-486C-ABB2-730C1BB507F1}" destId="{13F64781-7086-47F9-A006-2D12B4360D1B}" srcOrd="10" destOrd="0" presId="urn:microsoft.com/office/officeart/2018/2/layout/IconCircleList"/>
    <dgm:cxn modelId="{AD91C02A-DAA7-4619-95D1-1DE7DD719A1B}" type="presParOf" srcId="{13F64781-7086-47F9-A006-2D12B4360D1B}" destId="{E0F73659-B242-4A6F-8861-20790AFDFCCA}" srcOrd="0" destOrd="0" presId="urn:microsoft.com/office/officeart/2018/2/layout/IconCircleList"/>
    <dgm:cxn modelId="{27806E9B-8C1A-4EE0-A980-061B18365095}" type="presParOf" srcId="{13F64781-7086-47F9-A006-2D12B4360D1B}" destId="{920F1C95-4681-44C5-A398-444008559D5F}" srcOrd="1" destOrd="0" presId="urn:microsoft.com/office/officeart/2018/2/layout/IconCircleList"/>
    <dgm:cxn modelId="{F98A6977-491B-49D2-8C21-AD0BB758520F}" type="presParOf" srcId="{13F64781-7086-47F9-A006-2D12B4360D1B}" destId="{B385F9B1-F021-46CB-A40F-1465AE8EBDCE}" srcOrd="2" destOrd="0" presId="urn:microsoft.com/office/officeart/2018/2/layout/IconCircleList"/>
    <dgm:cxn modelId="{8F9C50F6-5154-4D29-8FAF-ADCB498292F7}" type="presParOf" srcId="{13F64781-7086-47F9-A006-2D12B4360D1B}" destId="{CA17EF43-F5A5-44A8-AF42-BCC93600B017}" srcOrd="3" destOrd="0" presId="urn:microsoft.com/office/officeart/2018/2/layout/IconCircleList"/>
    <dgm:cxn modelId="{050420FD-5D60-42F1-9C04-14F9ACBCB1A9}" type="presParOf" srcId="{D0F3FD27-53C0-486C-ABB2-730C1BB507F1}" destId="{21107716-5D63-4C3A-A5A1-41810B1F086A}" srcOrd="11" destOrd="0" presId="urn:microsoft.com/office/officeart/2018/2/layout/IconCircleList"/>
    <dgm:cxn modelId="{2A2CBB89-C190-4335-9D02-6899A5D221B4}" type="presParOf" srcId="{D0F3FD27-53C0-486C-ABB2-730C1BB507F1}" destId="{35C045FA-25AD-4C66-ABD6-7A602DE58A63}" srcOrd="12" destOrd="0" presId="urn:microsoft.com/office/officeart/2018/2/layout/IconCircleList"/>
    <dgm:cxn modelId="{8CA57DBE-1E14-47F6-A096-A5039F08EBEC}" type="presParOf" srcId="{35C045FA-25AD-4C66-ABD6-7A602DE58A63}" destId="{6B0A0749-6ED4-4BD1-B166-2B3709E047A6}" srcOrd="0" destOrd="0" presId="urn:microsoft.com/office/officeart/2018/2/layout/IconCircleList"/>
    <dgm:cxn modelId="{1AACD874-5F2D-4B0E-9427-59382185F1D8}" type="presParOf" srcId="{35C045FA-25AD-4C66-ABD6-7A602DE58A63}" destId="{0CEE4BEB-7F5C-4ABF-ACCC-C58D9FC15EC6}" srcOrd="1" destOrd="0" presId="urn:microsoft.com/office/officeart/2018/2/layout/IconCircleList"/>
    <dgm:cxn modelId="{691B0274-75C0-4DD9-8EC7-C90B2767216A}" type="presParOf" srcId="{35C045FA-25AD-4C66-ABD6-7A602DE58A63}" destId="{BCEEE2C1-FB9F-47E1-B908-7DD9D67F5182}" srcOrd="2" destOrd="0" presId="urn:microsoft.com/office/officeart/2018/2/layout/IconCircleList"/>
    <dgm:cxn modelId="{EF6E7EF6-5DA8-48E5-85D6-4338DA667B6C}" type="presParOf" srcId="{35C045FA-25AD-4C66-ABD6-7A602DE58A63}" destId="{C5A090F7-3FD8-444D-A2AD-5903CE3944B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pt-PT" sz="2000" noProof="0">
              <a:latin typeface="Tenorite" pitchFamily="2" charset="0"/>
            </a:rPr>
            <a:t>Atributos Pessoais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/>
        <a:p>
          <a:pPr rtl="0"/>
          <a:endParaRPr lang="pt-PT" noProof="0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 rtlCol="0"/>
        <a:lstStyle/>
        <a:p>
          <a:pPr rtl="0"/>
          <a:endParaRPr lang="pt-PT" noProof="0">
            <a:latin typeface="Tenorite" pitchFamily="2" charset="0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pt-PT" sz="1400" noProof="0">
              <a:latin typeface="Tenorite" pitchFamily="2" charset="0"/>
            </a:rPr>
            <a:t>Idade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/>
        <a:p>
          <a:pPr rtl="0"/>
          <a:endParaRPr lang="pt-PT" noProof="0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 rtlCol="0"/>
        <a:lstStyle/>
        <a:p>
          <a:pPr rtl="0"/>
          <a:endParaRPr lang="pt-PT" noProof="0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pt-PT" sz="2000" noProof="0">
              <a:latin typeface="Tenorite" pitchFamily="2" charset="0"/>
            </a:rPr>
            <a:t>Estatísticas de Desempenho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/>
        <a:p>
          <a:pPr rtl="0"/>
          <a:endParaRPr lang="pt-PT" noProof="0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 rtlCol="0"/>
        <a:lstStyle/>
        <a:p>
          <a:pPr rtl="0"/>
          <a:endParaRPr lang="pt-PT" noProof="0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pt-PT" sz="2000" noProof="0">
              <a:latin typeface="Tenorite" pitchFamily="2" charset="0"/>
            </a:rPr>
            <a:t>Fatores Contextuais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/>
        <a:p>
          <a:pPr rtl="0"/>
          <a:endParaRPr lang="pt-PT" noProof="0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 rtlCol="0"/>
        <a:lstStyle/>
        <a:p>
          <a:pPr rtl="0"/>
          <a:endParaRPr lang="pt-PT" noProof="0">
            <a:latin typeface="Tenorite" pitchFamily="2" charset="0"/>
          </a:endParaRPr>
        </a:p>
      </dgm:t>
    </dgm:pt>
    <dgm:pt modelId="{566CA0B6-95FF-3A46-BF54-8E3C5843F883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pt-PT" sz="1400" noProof="0">
              <a:latin typeface="Tenorite" pitchFamily="2" charset="0"/>
            </a:rPr>
            <a:t>Clube atual</a:t>
          </a:r>
        </a:p>
      </dgm:t>
    </dgm:pt>
    <dgm:pt modelId="{C117508E-3024-E449-BAAE-1987AA32AD71}" type="parTrans" cxnId="{C499AF16-4A28-D448-9A77-B8BAAF4098DA}">
      <dgm:prSet/>
      <dgm:spPr/>
      <dgm:t>
        <a:bodyPr rtlCol="0"/>
        <a:lstStyle/>
        <a:p>
          <a:pPr rtl="0"/>
          <a:endParaRPr lang="pt-PT" noProof="0"/>
        </a:p>
      </dgm:t>
    </dgm:pt>
    <dgm:pt modelId="{0B3040D4-47C6-DA43-932A-AD2F185F5C5E}" type="sibTrans" cxnId="{C499AF16-4A28-D448-9A77-B8BAAF4098DA}">
      <dgm:prSet/>
      <dgm:spPr/>
      <dgm:t>
        <a:bodyPr rtlCol="0"/>
        <a:lstStyle/>
        <a:p>
          <a:pPr rtl="0"/>
          <a:endParaRPr lang="pt-PT" noProof="0"/>
        </a:p>
      </dgm:t>
    </dgm:pt>
    <dgm:pt modelId="{380D37AF-1FF9-4CF6-86BE-31F2C7649BCE}">
      <dgm:prSet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pt-PT" sz="1400" noProof="0">
              <a:latin typeface="Tenorite" pitchFamily="2" charset="0"/>
            </a:rPr>
            <a:t>Altura</a:t>
          </a:r>
        </a:p>
      </dgm:t>
    </dgm:pt>
    <dgm:pt modelId="{18FA64A0-AC25-4958-A79E-DFD9641D9B66}" type="parTrans" cxnId="{82466F07-CF18-41F3-8127-2E5072902F90}">
      <dgm:prSet/>
      <dgm:spPr/>
      <dgm:t>
        <a:bodyPr/>
        <a:lstStyle/>
        <a:p>
          <a:endParaRPr lang="pt-PT"/>
        </a:p>
      </dgm:t>
    </dgm:pt>
    <dgm:pt modelId="{FAC0DEAD-5DA3-4F67-A273-711BAD3547E6}" type="sibTrans" cxnId="{82466F07-CF18-41F3-8127-2E5072902F90}">
      <dgm:prSet/>
      <dgm:spPr/>
      <dgm:t>
        <a:bodyPr/>
        <a:lstStyle/>
        <a:p>
          <a:endParaRPr lang="pt-PT"/>
        </a:p>
      </dgm:t>
    </dgm:pt>
    <dgm:pt modelId="{54F1CF56-7EE3-4F18-9202-A57E8347CBD8}">
      <dgm:prSet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pt-PT" sz="1400" noProof="0">
              <a:latin typeface="Tenorite" pitchFamily="2" charset="0"/>
            </a:rPr>
            <a:t>Posição</a:t>
          </a:r>
        </a:p>
      </dgm:t>
    </dgm:pt>
    <dgm:pt modelId="{FDBC6A57-843B-4809-B479-8765949D926B}" type="parTrans" cxnId="{71B27AB3-AD23-4EA3-A1FB-44532809FCEF}">
      <dgm:prSet/>
      <dgm:spPr/>
      <dgm:t>
        <a:bodyPr/>
        <a:lstStyle/>
        <a:p>
          <a:endParaRPr lang="pt-PT"/>
        </a:p>
      </dgm:t>
    </dgm:pt>
    <dgm:pt modelId="{5AD122BE-945E-4CA6-9869-9BAE8129DDF5}" type="sibTrans" cxnId="{71B27AB3-AD23-4EA3-A1FB-44532809FCEF}">
      <dgm:prSet/>
      <dgm:spPr/>
      <dgm:t>
        <a:bodyPr/>
        <a:lstStyle/>
        <a:p>
          <a:endParaRPr lang="pt-PT"/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pt-PT" sz="1400" noProof="0">
              <a:latin typeface="Tenorite" pitchFamily="2" charset="0"/>
            </a:rPr>
            <a:t>Golos</a:t>
          </a:r>
        </a:p>
      </dgm:t>
    </dgm:pt>
    <dgm:pt modelId="{1D87A0A5-8024-4710-846B-D5BFAC785107}" type="sibTrans" cxnId="{5A5BA622-5DEB-48B9-88D9-C1DE36C711E5}">
      <dgm:prSet/>
      <dgm:spPr/>
      <dgm:t>
        <a:bodyPr rtlCol="0"/>
        <a:lstStyle/>
        <a:p>
          <a:pPr rtl="0"/>
          <a:endParaRPr lang="pt-PT" noProof="0">
            <a:latin typeface="Tenorite" pitchFamily="2" charset="0"/>
          </a:endParaRPr>
        </a:p>
      </dgm:t>
    </dgm:pt>
    <dgm:pt modelId="{D5A17F6B-93F5-442B-938A-0F38C281BE88}" type="parTrans" cxnId="{5A5BA622-5DEB-48B9-88D9-C1DE36C711E5}">
      <dgm:prSet/>
      <dgm:spPr/>
      <dgm:t>
        <a:bodyPr rtlCol="0"/>
        <a:lstStyle/>
        <a:p>
          <a:pPr rtl="0"/>
          <a:endParaRPr lang="pt-PT" noProof="0">
            <a:latin typeface="Tenorite" pitchFamily="2" charset="0"/>
          </a:endParaRPr>
        </a:p>
      </dgm:t>
    </dgm:pt>
    <dgm:pt modelId="{C86205FE-93DE-4550-B98D-E8860ACF8CF7}">
      <dgm:prSet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pt-PT" sz="1400" noProof="0">
              <a:latin typeface="Tenorite" pitchFamily="2" charset="0"/>
            </a:rPr>
            <a:t>Assistências</a:t>
          </a:r>
        </a:p>
      </dgm:t>
    </dgm:pt>
    <dgm:pt modelId="{9D9FE32C-FFBF-4FAE-9EA9-B99332EAF19F}" type="parTrans" cxnId="{DB07B022-2127-449C-938B-040C6BC0147E}">
      <dgm:prSet/>
      <dgm:spPr/>
      <dgm:t>
        <a:bodyPr/>
        <a:lstStyle/>
        <a:p>
          <a:endParaRPr lang="pt-PT"/>
        </a:p>
      </dgm:t>
    </dgm:pt>
    <dgm:pt modelId="{A08AC3C9-0331-4FA7-A1AC-21928DF88F62}" type="sibTrans" cxnId="{DB07B022-2127-449C-938B-040C6BC0147E}">
      <dgm:prSet/>
      <dgm:spPr/>
      <dgm:t>
        <a:bodyPr/>
        <a:lstStyle/>
        <a:p>
          <a:endParaRPr lang="pt-PT"/>
        </a:p>
      </dgm:t>
    </dgm:pt>
    <dgm:pt modelId="{9439D947-A8DF-4268-BD77-6211BA44462A}">
      <dgm:prSet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pt-PT" sz="1400" noProof="0">
              <a:latin typeface="Tenorite" pitchFamily="2" charset="0"/>
            </a:rPr>
            <a:t>Minutos</a:t>
          </a:r>
        </a:p>
      </dgm:t>
    </dgm:pt>
    <dgm:pt modelId="{BF3AE302-FA0D-4F1B-BF66-46EA27750BC0}" type="parTrans" cxnId="{020E82AD-C489-4D15-9C5F-A180F6CD210C}">
      <dgm:prSet/>
      <dgm:spPr/>
      <dgm:t>
        <a:bodyPr/>
        <a:lstStyle/>
        <a:p>
          <a:endParaRPr lang="pt-PT"/>
        </a:p>
      </dgm:t>
    </dgm:pt>
    <dgm:pt modelId="{10186C8C-F6E3-4407-918D-98DA8337B083}" type="sibTrans" cxnId="{020E82AD-C489-4D15-9C5F-A180F6CD210C}">
      <dgm:prSet/>
      <dgm:spPr/>
      <dgm:t>
        <a:bodyPr/>
        <a:lstStyle/>
        <a:p>
          <a:endParaRPr lang="pt-PT"/>
        </a:p>
      </dgm:t>
    </dgm:pt>
    <dgm:pt modelId="{84BA7E89-1ED9-43E3-9CE4-2D2A73020FC6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endParaRPr lang="pt-PT" sz="1400" noProof="0">
            <a:latin typeface="Tenorite" pitchFamily="2" charset="0"/>
          </a:endParaRPr>
        </a:p>
      </dgm:t>
    </dgm:pt>
    <dgm:pt modelId="{F2CDE459-C44B-4FF2-8102-C28376F50C38}" type="parTrans" cxnId="{8FC19BC3-231A-4545-8539-2B1D319641FA}">
      <dgm:prSet/>
      <dgm:spPr/>
      <dgm:t>
        <a:bodyPr/>
        <a:lstStyle/>
        <a:p>
          <a:endParaRPr lang="pt-PT"/>
        </a:p>
      </dgm:t>
    </dgm:pt>
    <dgm:pt modelId="{5519E0A4-D84F-4283-A3A6-5B5CA23A1E70}" type="sibTrans" cxnId="{8FC19BC3-231A-4545-8539-2B1D319641FA}">
      <dgm:prSet/>
      <dgm:spPr/>
      <dgm:t>
        <a:bodyPr/>
        <a:lstStyle/>
        <a:p>
          <a:endParaRPr lang="pt-PT"/>
        </a:p>
      </dgm:t>
    </dgm:pt>
    <dgm:pt modelId="{C7A05D8F-6B65-4AB7-9B1D-EA9EF6045704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pt-PT" sz="1400" noProof="0">
              <a:latin typeface="Tenorite" pitchFamily="2" charset="0"/>
            </a:rPr>
            <a:t>Nível da liga</a:t>
          </a:r>
        </a:p>
      </dgm:t>
    </dgm:pt>
    <dgm:pt modelId="{6F368C0D-E1A7-4E58-90F7-A9DDA1042257}" type="parTrans" cxnId="{9888F4B3-C3CB-4022-A4E8-612A4B688A0D}">
      <dgm:prSet/>
      <dgm:spPr/>
      <dgm:t>
        <a:bodyPr/>
        <a:lstStyle/>
        <a:p>
          <a:endParaRPr lang="pt-PT"/>
        </a:p>
      </dgm:t>
    </dgm:pt>
    <dgm:pt modelId="{0970FA1C-24A8-432D-AC42-EC32877125BB}" type="sibTrans" cxnId="{9888F4B3-C3CB-4022-A4E8-612A4B688A0D}">
      <dgm:prSet/>
      <dgm:spPr/>
      <dgm:t>
        <a:bodyPr/>
        <a:lstStyle/>
        <a:p>
          <a:endParaRPr lang="pt-PT"/>
        </a:p>
      </dgm:t>
    </dgm:pt>
    <dgm:pt modelId="{74E4DD1F-F216-4378-9EDA-DA0F4EFF692A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pt-PT" sz="1400" noProof="0">
              <a:latin typeface="Tenorite" pitchFamily="2" charset="0"/>
            </a:rPr>
            <a:t>Performance da equipa</a:t>
          </a:r>
        </a:p>
      </dgm:t>
    </dgm:pt>
    <dgm:pt modelId="{FF3AB16F-79E3-498C-9805-E1B4D30CFA68}" type="parTrans" cxnId="{83FDA4AD-E424-4C76-80B0-7663E33BCC25}">
      <dgm:prSet/>
      <dgm:spPr/>
      <dgm:t>
        <a:bodyPr/>
        <a:lstStyle/>
        <a:p>
          <a:endParaRPr lang="pt-PT"/>
        </a:p>
      </dgm:t>
    </dgm:pt>
    <dgm:pt modelId="{CFC8538C-A1AE-4085-9B50-9C620243B381}" type="sibTrans" cxnId="{83FDA4AD-E424-4C76-80B0-7663E33BCC25}">
      <dgm:prSet/>
      <dgm:spPr/>
      <dgm:t>
        <a:bodyPr/>
        <a:lstStyle/>
        <a:p>
          <a:endParaRPr lang="pt-PT"/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3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3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3"/>
      <dgm:spPr/>
    </dgm:pt>
    <dgm:pt modelId="{A126BA88-D0F9-AF4A-A7BA-0638E32B45F8}" type="pres">
      <dgm:prSet presAssocID="{73D947E0-108F-4D20-A71E-3CF329F97212}" presName="imagNode" presStyleLbl="fgImgPlace1" presStyleIdx="0" presStyleCnt="3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3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3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3"/>
      <dgm:spPr/>
    </dgm:pt>
    <dgm:pt modelId="{EFEB790C-BD5C-F54D-9993-F81422A8AD8E}" type="pres">
      <dgm:prSet presAssocID="{B1AFA1AF-0FF8-45B3-A6D0-0E255A2F637D}" presName="imagNode" presStyleLbl="fgImgPlace1" presStyleIdx="1" presStyleCnt="3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3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3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3"/>
      <dgm:spPr/>
    </dgm:pt>
    <dgm:pt modelId="{CC076D56-4BB0-7246-9039-788AB439DAF0}" type="pres">
      <dgm:prSet presAssocID="{E9682B4F-0217-4B50-923E-C104AA24290F}" presName="imagNode" presStyleLbl="fgImgPlace1" presStyleIdx="2" presStyleCnt="3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D006403-B63B-498F-A00E-4C5A2EEB37CD}" type="presOf" srcId="{74E4DD1F-F216-4378-9EDA-DA0F4EFF692A}" destId="{BC636E4B-34B9-8543-A308-00E0D1B0D2F9}" srcOrd="1" destOrd="3" presId="urn:microsoft.com/office/officeart/2005/8/layout/hList7"/>
    <dgm:cxn modelId="{82466F07-CF18-41F3-8127-2E5072902F90}" srcId="{73D947E0-108F-4D20-A71E-3CF329F97212}" destId="{380D37AF-1FF9-4CF6-86BE-31F2C7649BCE}" srcOrd="1" destOrd="0" parTransId="{18FA64A0-AC25-4958-A79E-DFD9641D9B66}" sibTransId="{FAC0DEAD-5DA3-4F67-A273-711BAD3547E6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C499AF16-4A28-D448-9A77-B8BAAF4098DA}" srcId="{E9682B4F-0217-4B50-923E-C104AA24290F}" destId="{566CA0B6-95FF-3A46-BF54-8E3C5843F883}" srcOrd="0" destOrd="0" parTransId="{C117508E-3024-E449-BAAE-1987AA32AD71}" sibTransId="{0B3040D4-47C6-DA43-932A-AD2F185F5C5E}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DB07B022-2127-449C-938B-040C6BC0147E}" srcId="{B1AFA1AF-0FF8-45B3-A6D0-0E255A2F637D}" destId="{C86205FE-93DE-4550-B98D-E8860ACF8CF7}" srcOrd="1" destOrd="0" parTransId="{9D9FE32C-FFBF-4FAE-9EA9-B99332EAF19F}" sibTransId="{A08AC3C9-0331-4FA7-A1AC-21928DF88F62}"/>
    <dgm:cxn modelId="{965D4036-09C1-497D-B1F8-2AEEF987B673}" type="presOf" srcId="{C7A05D8F-6B65-4AB7-9B1D-EA9EF6045704}" destId="{434ABADC-97F5-A547-823D-7594A86D79D3}" srcOrd="0" destOrd="2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37FB9767-5211-4968-B2B3-E759C8C128BB}" type="presOf" srcId="{84BA7E89-1ED9-43E3-9CE4-2D2A73020FC6}" destId="{434ABADC-97F5-A547-823D-7594A86D79D3}" srcOrd="0" destOrd="4" presId="urn:microsoft.com/office/officeart/2005/8/layout/hList7"/>
    <dgm:cxn modelId="{89420268-9851-4A8D-8D82-86E85EF7BA39}" type="presOf" srcId="{74E4DD1F-F216-4378-9EDA-DA0F4EFF692A}" destId="{434ABADC-97F5-A547-823D-7594A86D79D3}" srcOrd="0" destOrd="3" presId="urn:microsoft.com/office/officeart/2005/8/layout/hList7"/>
    <dgm:cxn modelId="{946C164A-769F-8147-A19A-97A93F0144C2}" type="presOf" srcId="{566CA0B6-95FF-3A46-BF54-8E3C5843F883}" destId="{434ABADC-97F5-A547-823D-7594A86D79D3}" srcOrd="0" destOrd="1" presId="urn:microsoft.com/office/officeart/2005/8/layout/hList7"/>
    <dgm:cxn modelId="{EEF7636D-2D3B-40F1-8981-AD7C04E4B2A6}" type="presOf" srcId="{C86205FE-93DE-4550-B98D-E8860ACF8CF7}" destId="{BA2077AD-A827-784F-87A6-E8E29A836D84}" srcOrd="1" destOrd="2" presId="urn:microsoft.com/office/officeart/2005/8/layout/hList7"/>
    <dgm:cxn modelId="{D661266E-BDCE-4BEA-BF5E-7B8A140FBD68}" type="presOf" srcId="{380D37AF-1FF9-4CF6-86BE-31F2C7649BCE}" destId="{8F8B275D-8553-0846-A316-484B7B291C97}" srcOrd="0" destOrd="2" presId="urn:microsoft.com/office/officeart/2005/8/layout/hList7"/>
    <dgm:cxn modelId="{59383E7C-4D0A-4031-8F55-68CC7AA043E8}" type="presOf" srcId="{84BA7E89-1ED9-43E3-9CE4-2D2A73020FC6}" destId="{BC636E4B-34B9-8543-A308-00E0D1B0D2F9}" srcOrd="1" destOrd="4" presId="urn:microsoft.com/office/officeart/2005/8/layout/hList7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50AE9D87-8E0D-4B9C-827D-1BE6669EC306}" type="presOf" srcId="{54F1CF56-7EE3-4F18-9202-A57E8347CBD8}" destId="{7DA281F5-0265-2048-A63A-727E19796F79}" srcOrd="1" destOrd="3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020E82AD-C489-4D15-9C5F-A180F6CD210C}" srcId="{B1AFA1AF-0FF8-45B3-A6D0-0E255A2F637D}" destId="{9439D947-A8DF-4268-BD77-6211BA44462A}" srcOrd="2" destOrd="0" parTransId="{BF3AE302-FA0D-4F1B-BF66-46EA27750BC0}" sibTransId="{10186C8C-F6E3-4407-918D-98DA8337B083}"/>
    <dgm:cxn modelId="{83FDA4AD-E424-4C76-80B0-7663E33BCC25}" srcId="{E9682B4F-0217-4B50-923E-C104AA24290F}" destId="{74E4DD1F-F216-4378-9EDA-DA0F4EFF692A}" srcOrd="2" destOrd="0" parTransId="{FF3AB16F-79E3-498C-9805-E1B4D30CFA68}" sibTransId="{CFC8538C-A1AE-4085-9B50-9C620243B381}"/>
    <dgm:cxn modelId="{DB5715B1-56C3-4CBD-BAED-03B91142D380}" type="presOf" srcId="{C86205FE-93DE-4550-B98D-E8860ACF8CF7}" destId="{4DFF6703-D32F-9E47-96B8-A304C47CCB78}" srcOrd="0" destOrd="2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71B27AB3-AD23-4EA3-A1FB-44532809FCEF}" srcId="{73D947E0-108F-4D20-A71E-3CF329F97212}" destId="{54F1CF56-7EE3-4F18-9202-A57E8347CBD8}" srcOrd="2" destOrd="0" parTransId="{FDBC6A57-843B-4809-B479-8765949D926B}" sibTransId="{5AD122BE-945E-4CA6-9869-9BAE8129DDF5}"/>
    <dgm:cxn modelId="{9888F4B3-C3CB-4022-A4E8-612A4B688A0D}" srcId="{E9682B4F-0217-4B50-923E-C104AA24290F}" destId="{C7A05D8F-6B65-4AB7-9B1D-EA9EF6045704}" srcOrd="1" destOrd="0" parTransId="{6F368C0D-E1A7-4E58-90F7-A9DDA1042257}" sibTransId="{0970FA1C-24A8-432D-AC42-EC32877125BB}"/>
    <dgm:cxn modelId="{DDD016BB-3CF9-4061-95A3-83BA153EFE6B}" type="presOf" srcId="{380D37AF-1FF9-4CF6-86BE-31F2C7649BCE}" destId="{7DA281F5-0265-2048-A63A-727E19796F79}" srcOrd="1" destOrd="2" presId="urn:microsoft.com/office/officeart/2005/8/layout/hList7"/>
    <dgm:cxn modelId="{8FC19BC3-231A-4545-8539-2B1D319641FA}" srcId="{E9682B4F-0217-4B50-923E-C104AA24290F}" destId="{84BA7E89-1ED9-43E3-9CE4-2D2A73020FC6}" srcOrd="3" destOrd="0" parTransId="{F2CDE459-C44B-4FF2-8102-C28376F50C38}" sibTransId="{5519E0A4-D84F-4283-A3A6-5B5CA23A1E70}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2499F3CC-76AB-4C6E-80B5-B59C9A71405A}" type="presOf" srcId="{54F1CF56-7EE3-4F18-9202-A57E8347CBD8}" destId="{8F8B275D-8553-0846-A316-484B7B291C97}" srcOrd="0" destOrd="3" presId="urn:microsoft.com/office/officeart/2005/8/layout/hList7"/>
    <dgm:cxn modelId="{0195B6CF-8E32-4782-B3EF-04653D24ADD7}" type="presOf" srcId="{9439D947-A8DF-4268-BD77-6211BA44462A}" destId="{4DFF6703-D32F-9E47-96B8-A304C47CCB78}" srcOrd="0" destOrd="3" presId="urn:microsoft.com/office/officeart/2005/8/layout/hList7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921076E0-4A47-034F-AF33-2E67CCE6BD8C}" type="presOf" srcId="{566CA0B6-95FF-3A46-BF54-8E3C5843F883}" destId="{BC636E4B-34B9-8543-A308-00E0D1B0D2F9}" srcOrd="1" destOrd="1" presId="urn:microsoft.com/office/officeart/2005/8/layout/hList7"/>
    <dgm:cxn modelId="{D19457E0-5D37-49DF-9275-17D25CFDD73C}" type="presOf" srcId="{C7A05D8F-6B65-4AB7-9B1D-EA9EF6045704}" destId="{BC636E4B-34B9-8543-A308-00E0D1B0D2F9}" srcOrd="1" destOrd="2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954CEBFA-849D-4954-8683-F8131FEECCAD}" type="presOf" srcId="{9439D947-A8DF-4268-BD77-6211BA44462A}" destId="{BA2077AD-A827-784F-87A6-E8E29A836D84}" srcOrd="1" destOrd="3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pt-PT" sz="1400" noProof="0">
              <a:latin typeface="Tenorite" pitchFamily="2" charset="0"/>
            </a:rPr>
            <a:t>Armazenamento estruturado</a:t>
          </a:r>
          <a:br>
            <a:rPr lang="pt-PT" sz="1400" noProof="0">
              <a:latin typeface="Tenorite" pitchFamily="2" charset="0"/>
            </a:rPr>
          </a:br>
          <a:r>
            <a:rPr lang="pt-PT" sz="1400" noProof="0">
              <a:latin typeface="Tenorite" pitchFamily="2" charset="0"/>
            </a:rPr>
            <a:t>dos dados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/>
        <a:p>
          <a:pPr rtl="0"/>
          <a:endParaRPr lang="pt-PT" noProof="0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 rtlCol="0"/>
        <a:lstStyle/>
        <a:p>
          <a:pPr rtl="0"/>
          <a:endParaRPr lang="pt-PT" noProof="0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pt-PT" sz="2000" noProof="0">
              <a:latin typeface="Tenorite" pitchFamily="2" charset="0"/>
            </a:rPr>
            <a:t>Apache </a:t>
          </a:r>
          <a:r>
            <a:rPr lang="pt-PT" sz="2000" noProof="0" err="1">
              <a:latin typeface="Tenorite" pitchFamily="2" charset="0"/>
            </a:rPr>
            <a:t>Spark</a:t>
          </a:r>
          <a:endParaRPr lang="pt-PT" sz="2000" noProof="0">
            <a:latin typeface="Tenorite" pitchFamily="2" charset="0"/>
          </a:endParaRPr>
        </a:p>
      </dgm:t>
    </dgm:pt>
    <dgm:pt modelId="{10C68AF5-481C-45AA-A216-8BBBB04515B9}" type="parTrans" cxnId="{F28D7702-2FC3-49BD-BB13-C989E5EE622A}">
      <dgm:prSet/>
      <dgm:spPr/>
      <dgm:t>
        <a:bodyPr rtlCol="0"/>
        <a:lstStyle/>
        <a:p>
          <a:pPr rtl="0"/>
          <a:endParaRPr lang="pt-PT" noProof="0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 rtlCol="0"/>
        <a:lstStyle/>
        <a:p>
          <a:pPr rtl="0"/>
          <a:endParaRPr lang="pt-PT" noProof="0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noProof="0" err="1">
              <a:latin typeface="Tenorite" pitchFamily="2" charset="0"/>
            </a:rPr>
            <a:t>TensorFlow</a:t>
          </a:r>
          <a:r>
            <a:rPr lang="pt-PT" sz="2000" noProof="0">
              <a:latin typeface="Tenorite" pitchFamily="2" charset="0"/>
            </a:rPr>
            <a:t> e </a:t>
          </a:r>
          <a:r>
            <a:rPr lang="pt-PT" sz="2000" noProof="0" err="1">
              <a:latin typeface="Tenorite" pitchFamily="2" charset="0"/>
            </a:rPr>
            <a:t>Scikit-Learn</a:t>
          </a:r>
          <a:endParaRPr lang="pt-PT" sz="2000" noProof="0">
            <a:latin typeface="Tenorite" pitchFamily="2" charset="0"/>
          </a:endParaRPr>
        </a:p>
      </dgm:t>
    </dgm:pt>
    <dgm:pt modelId="{E0F6C4AF-9BBB-4698-91D7-F9AE3EACBD5D}" type="parTrans" cxnId="{6C23D0C9-74B2-4C8B-AB2F-A03B3B0EBE56}">
      <dgm:prSet/>
      <dgm:spPr/>
      <dgm:t>
        <a:bodyPr rtlCol="0"/>
        <a:lstStyle/>
        <a:p>
          <a:pPr rtl="0"/>
          <a:endParaRPr lang="pt-PT" noProof="0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 rtlCol="0"/>
        <a:lstStyle/>
        <a:p>
          <a:pPr rtl="0"/>
          <a:endParaRPr lang="pt-PT" noProof="0">
            <a:latin typeface="Tenorite" pitchFamily="2" charset="0"/>
          </a:endParaRPr>
        </a:p>
      </dgm:t>
    </dgm:pt>
    <dgm:pt modelId="{C7A05D8F-6B65-4AB7-9B1D-EA9EF6045704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PT" sz="1400" noProof="0">
              <a:latin typeface="Tenorite" pitchFamily="2" charset="0"/>
            </a:rPr>
            <a:t>Para modelagem preditiva e </a:t>
          </a:r>
          <a:r>
            <a:rPr lang="pt-PT" sz="1400" noProof="0" err="1">
              <a:latin typeface="Tenorite" pitchFamily="2" charset="0"/>
            </a:rPr>
            <a:t>machine</a:t>
          </a:r>
          <a:r>
            <a:rPr lang="pt-PT" sz="1400" noProof="0">
              <a:latin typeface="Tenorite" pitchFamily="2" charset="0"/>
            </a:rPr>
            <a:t> </a:t>
          </a:r>
          <a:r>
            <a:rPr lang="pt-PT" sz="1400" noProof="0" err="1">
              <a:latin typeface="Tenorite" pitchFamily="2" charset="0"/>
            </a:rPr>
            <a:t>learning</a:t>
          </a:r>
          <a:r>
            <a:rPr lang="pt-PT" sz="1400" noProof="0">
              <a:latin typeface="Tenorite" pitchFamily="2" charset="0"/>
            </a:rPr>
            <a:t>. </a:t>
          </a:r>
        </a:p>
        <a:p>
          <a:pPr marL="0" lvl="1" indent="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pt-PT" sz="1400" noProof="0">
            <a:latin typeface="Tenorite" pitchFamily="2" charset="0"/>
          </a:endParaRPr>
        </a:p>
      </dgm:t>
    </dgm:pt>
    <dgm:pt modelId="{6F368C0D-E1A7-4E58-90F7-A9DDA1042257}" type="parTrans" cxnId="{9888F4B3-C3CB-4022-A4E8-612A4B688A0D}">
      <dgm:prSet/>
      <dgm:spPr/>
      <dgm:t>
        <a:bodyPr/>
        <a:lstStyle/>
        <a:p>
          <a:endParaRPr lang="pt-PT"/>
        </a:p>
      </dgm:t>
    </dgm:pt>
    <dgm:pt modelId="{0970FA1C-24A8-432D-AC42-EC32877125BB}" type="sibTrans" cxnId="{9888F4B3-C3CB-4022-A4E8-612A4B688A0D}">
      <dgm:prSet/>
      <dgm:spPr/>
      <dgm:t>
        <a:bodyPr/>
        <a:lstStyle/>
        <a:p>
          <a:endParaRPr lang="pt-PT"/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pt-PT" sz="1400" noProof="0">
              <a:latin typeface="Tenorite" pitchFamily="2" charset="0"/>
            </a:rPr>
            <a:t>Ferramenta essencial para processamento de dados em </a:t>
          </a:r>
          <a:r>
            <a:rPr lang="pt-PT" sz="1400" noProof="0" err="1">
              <a:latin typeface="Tenorite" pitchFamily="2" charset="0"/>
            </a:rPr>
            <a:t>batch</a:t>
          </a:r>
          <a:r>
            <a:rPr lang="pt-PT" sz="1400" noProof="0">
              <a:latin typeface="Tenorite" pitchFamily="2" charset="0"/>
            </a:rPr>
            <a:t>, suportando grandes volumes de dados.</a:t>
          </a:r>
        </a:p>
      </dgm:t>
    </dgm:pt>
    <dgm:pt modelId="{1D87A0A5-8024-4710-846B-D5BFAC785107}" type="sibTrans" cxnId="{5A5BA622-5DEB-48B9-88D9-C1DE36C711E5}">
      <dgm:prSet/>
      <dgm:spPr/>
      <dgm:t>
        <a:bodyPr rtlCol="0"/>
        <a:lstStyle/>
        <a:p>
          <a:pPr rtl="0"/>
          <a:endParaRPr lang="pt-PT" noProof="0">
            <a:latin typeface="Tenorite" pitchFamily="2" charset="0"/>
          </a:endParaRPr>
        </a:p>
      </dgm:t>
    </dgm:pt>
    <dgm:pt modelId="{D5A17F6B-93F5-442B-938A-0F38C281BE88}" type="parTrans" cxnId="{5A5BA622-5DEB-48B9-88D9-C1DE36C711E5}">
      <dgm:prSet/>
      <dgm:spPr/>
      <dgm:t>
        <a:bodyPr rtlCol="0"/>
        <a:lstStyle/>
        <a:p>
          <a:pPr rtl="0"/>
          <a:endParaRPr lang="pt-PT" noProof="0">
            <a:latin typeface="Tenorite" pitchFamily="2" charset="0"/>
          </a:endParaRPr>
        </a:p>
      </dgm:t>
    </dgm:pt>
    <dgm:pt modelId="{74E4DD1F-F216-4378-9EDA-DA0F4EFF692A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marR="0" lvl="1" indent="0" algn="ctr" defTabSz="6223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pt-PT" sz="2000" noProof="0" err="1">
              <a:latin typeface="Tenorite" pitchFamily="2" charset="0"/>
            </a:rPr>
            <a:t>Power</a:t>
          </a:r>
          <a:r>
            <a:rPr lang="pt-PT" sz="2000" noProof="0">
              <a:latin typeface="Tenorite" pitchFamily="2" charset="0"/>
            </a:rPr>
            <a:t> BI e </a:t>
          </a:r>
          <a:r>
            <a:rPr lang="pt-PT" sz="2000" noProof="0" err="1">
              <a:latin typeface="Tenorite" pitchFamily="2" charset="0"/>
            </a:rPr>
            <a:t>Matplotlib</a:t>
          </a:r>
          <a:endParaRPr lang="pt-PT" sz="2000" noProof="0">
            <a:latin typeface="Tenorite" pitchFamily="2" charset="0"/>
          </a:endParaRPr>
        </a:p>
      </dgm:t>
    </dgm:pt>
    <dgm:pt modelId="{CFC8538C-A1AE-4085-9B50-9C620243B381}" type="sibTrans" cxnId="{83FDA4AD-E424-4C76-80B0-7663E33BCC25}">
      <dgm:prSet/>
      <dgm:spPr/>
      <dgm:t>
        <a:bodyPr/>
        <a:lstStyle/>
        <a:p>
          <a:endParaRPr lang="pt-PT"/>
        </a:p>
      </dgm:t>
    </dgm:pt>
    <dgm:pt modelId="{FF3AB16F-79E3-498C-9805-E1B4D30CFA68}" type="parTrans" cxnId="{83FDA4AD-E424-4C76-80B0-7663E33BCC25}">
      <dgm:prSet/>
      <dgm:spPr/>
      <dgm:t>
        <a:bodyPr/>
        <a:lstStyle/>
        <a:p>
          <a:endParaRPr lang="pt-PT"/>
        </a:p>
      </dgm:t>
    </dgm:pt>
    <dgm:pt modelId="{84BA7E89-1ED9-43E3-9CE4-2D2A73020FC6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lvl="1" indent="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1400" noProof="0">
              <a:latin typeface="Tenorite" pitchFamily="2" charset="0"/>
            </a:rPr>
            <a:t>Ferramentas de visualização e exploração de dados.</a:t>
          </a:r>
        </a:p>
      </dgm:t>
    </dgm:pt>
    <dgm:pt modelId="{5519E0A4-D84F-4283-A3A6-5B5CA23A1E70}" type="sibTrans" cxnId="{8FC19BC3-231A-4545-8539-2B1D319641FA}">
      <dgm:prSet/>
      <dgm:spPr/>
      <dgm:t>
        <a:bodyPr/>
        <a:lstStyle/>
        <a:p>
          <a:endParaRPr lang="pt-PT"/>
        </a:p>
      </dgm:t>
    </dgm:pt>
    <dgm:pt modelId="{F2CDE459-C44B-4FF2-8102-C28376F50C38}" type="parTrans" cxnId="{8FC19BC3-231A-4545-8539-2B1D319641FA}">
      <dgm:prSet/>
      <dgm:spPr/>
      <dgm:t>
        <a:bodyPr/>
        <a:lstStyle/>
        <a:p>
          <a:endParaRPr lang="pt-PT"/>
        </a:p>
      </dgm:t>
    </dgm:pt>
    <dgm:pt modelId="{D1CDD941-9F15-43D2-8ED3-9EFADF52290C}">
      <dgm:prSet custT="1"/>
      <dgm:spPr>
        <a:solidFill>
          <a:schemeClr val="accent1"/>
        </a:solidFill>
      </dgm:spPr>
      <dgm:t>
        <a:bodyPr/>
        <a:lstStyle/>
        <a:p>
          <a:pPr algn="ctr">
            <a:buNone/>
          </a:pPr>
          <a:r>
            <a:rPr lang="pt-PT" sz="2000"/>
            <a:t>Excel e Pandas</a:t>
          </a:r>
          <a:endParaRPr lang="en-GB" sz="2000"/>
        </a:p>
      </dgm:t>
    </dgm:pt>
    <dgm:pt modelId="{99EE2B24-E029-45C7-A0B2-26D004D158C7}" type="parTrans" cxnId="{D15DDAAD-EE03-4F15-A6E3-F1CADCBD76D3}">
      <dgm:prSet/>
      <dgm:spPr/>
      <dgm:t>
        <a:bodyPr/>
        <a:lstStyle/>
        <a:p>
          <a:endParaRPr lang="en-GB"/>
        </a:p>
      </dgm:t>
    </dgm:pt>
    <dgm:pt modelId="{BB8401E3-6349-4EFA-9EA0-C63FFA6B58E4}" type="sibTrans" cxnId="{D15DDAAD-EE03-4F15-A6E3-F1CADCBD76D3}">
      <dgm:prSet/>
      <dgm:spPr/>
      <dgm:t>
        <a:bodyPr/>
        <a:lstStyle/>
        <a:p>
          <a:endParaRPr lang="en-GB"/>
        </a:p>
      </dgm:t>
    </dgm:pt>
    <dgm:pt modelId="{14E5442B-DBEE-4E93-8B3F-872F71FC0E3A}">
      <dgm:prSet custT="1"/>
      <dgm:spPr/>
      <dgm:t>
        <a:bodyPr/>
        <a:lstStyle/>
        <a:p>
          <a:pPr algn="ctr">
            <a:buNone/>
          </a:pPr>
          <a:r>
            <a:rPr lang="pt-PT" sz="1200"/>
            <a:t>Dados iniciais em CSV são carregados com Pandas no </a:t>
          </a:r>
          <a:r>
            <a:rPr lang="pt-PT" sz="1200" err="1"/>
            <a:t>Python</a:t>
          </a:r>
          <a:r>
            <a:rPr lang="pt-PT" sz="1200"/>
            <a:t>, facilitando a análise limpeza.</a:t>
          </a:r>
          <a:endParaRPr lang="en-GB" sz="1200"/>
        </a:p>
      </dgm:t>
    </dgm:pt>
    <dgm:pt modelId="{8BB1322D-8D55-4410-A1DF-D2A018A6D91A}" type="parTrans" cxnId="{17312303-C114-4413-8244-3844DF02465C}">
      <dgm:prSet/>
      <dgm:spPr/>
      <dgm:t>
        <a:bodyPr/>
        <a:lstStyle/>
        <a:p>
          <a:endParaRPr lang="en-GB"/>
        </a:p>
      </dgm:t>
    </dgm:pt>
    <dgm:pt modelId="{5E951B5A-B82E-4ED9-81A7-110EDDEBF866}" type="sibTrans" cxnId="{17312303-C114-4413-8244-3844DF02465C}">
      <dgm:prSet/>
      <dgm:spPr/>
      <dgm:t>
        <a:bodyPr/>
        <a:lstStyle/>
        <a:p>
          <a:endParaRPr lang="en-GB"/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pt-PT" sz="2000" noProof="0" err="1">
              <a:latin typeface="Tenorite" pitchFamily="2" charset="0"/>
            </a:rPr>
            <a:t>Sql</a:t>
          </a:r>
          <a:r>
            <a:rPr lang="pt-PT" sz="2000" noProof="0">
              <a:latin typeface="Tenorite" pitchFamily="2" charset="0"/>
            </a:rPr>
            <a:t> Server</a:t>
          </a:r>
        </a:p>
      </dgm:t>
    </dgm:pt>
    <dgm:pt modelId="{AE813459-65AB-4FA9-B717-330DDA6DFA4E}" type="sibTrans" cxnId="{A0077D09-C12C-46D0-8DF7-194B6911362A}">
      <dgm:prSet/>
      <dgm:spPr/>
      <dgm:t>
        <a:bodyPr rtlCol="0"/>
        <a:lstStyle/>
        <a:p>
          <a:pPr rtl="0"/>
          <a:endParaRPr lang="pt-PT" noProof="0">
            <a:latin typeface="Tenorite" pitchFamily="2" charset="0"/>
          </a:endParaRPr>
        </a:p>
      </dgm:t>
    </dgm:pt>
    <dgm:pt modelId="{9D249532-A24D-4D8F-848A-9F42F2E486C9}" type="parTrans" cxnId="{A0077D09-C12C-46D0-8DF7-194B6911362A}">
      <dgm:prSet/>
      <dgm:spPr/>
      <dgm:t>
        <a:bodyPr rtlCol="0"/>
        <a:lstStyle/>
        <a:p>
          <a:pPr rtl="0"/>
          <a:endParaRPr lang="pt-PT" noProof="0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FlipVert="1" custScaleX="40248" custScaleY="163316" custLinFactY="-100000" custLinFactNeighborX="696" custLinFactNeighborY="-15375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338043C4-7B2A-4FA5-9DB9-7CC8FC5C3733}" type="pres">
      <dgm:prSet presAssocID="{D1CDD941-9F15-43D2-8ED3-9EFADF52290C}" presName="compNode" presStyleCnt="0"/>
      <dgm:spPr/>
    </dgm:pt>
    <dgm:pt modelId="{471CCA86-6F53-4BFE-94F1-EBE5A430415A}" type="pres">
      <dgm:prSet presAssocID="{D1CDD941-9F15-43D2-8ED3-9EFADF52290C}" presName="bkgdShape" presStyleLbl="node1" presStyleIdx="0" presStyleCnt="5" custLinFactNeighborX="-761"/>
      <dgm:spPr/>
    </dgm:pt>
    <dgm:pt modelId="{32F9DFA3-5EE5-42D2-9BDC-609F024D975E}" type="pres">
      <dgm:prSet presAssocID="{D1CDD941-9F15-43D2-8ED3-9EFADF52290C}" presName="nodeTx" presStyleLbl="node1" presStyleIdx="0" presStyleCnt="5">
        <dgm:presLayoutVars>
          <dgm:bulletEnabled val="1"/>
        </dgm:presLayoutVars>
      </dgm:prSet>
      <dgm:spPr/>
    </dgm:pt>
    <dgm:pt modelId="{2B701218-4E6E-4F7D-B602-416EC9AE5D1E}" type="pres">
      <dgm:prSet presAssocID="{D1CDD941-9F15-43D2-8ED3-9EFADF52290C}" presName="invisiNode" presStyleLbl="node1" presStyleIdx="0" presStyleCnt="5"/>
      <dgm:spPr/>
    </dgm:pt>
    <dgm:pt modelId="{018C044D-E2E3-48CD-9314-6E8FB7B3A377}" type="pres">
      <dgm:prSet presAssocID="{D1CDD941-9F15-43D2-8ED3-9EFADF52290C}" presName="imagNode" presStyleLbl="fgImgPlace1" presStyleIdx="0" presStyleCnt="5" custFlipVert="1" custScaleX="6662" custScaleY="21986" custLinFactNeighborX="-37331"/>
      <dgm:spPr/>
    </dgm:pt>
    <dgm:pt modelId="{D6243022-7CB8-46AD-94D0-E150A28E58DB}" type="pres">
      <dgm:prSet presAssocID="{BB8401E3-6349-4EFA-9EA0-C63FFA6B58E4}" presName="sibTrans" presStyleLbl="sibTrans2D1" presStyleIdx="0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1" presStyleCnt="5" custLinFactNeighborX="765"/>
      <dgm:spPr>
        <a:prstGeom prst="roundRect">
          <a:avLst/>
        </a:prstGeom>
      </dgm:spPr>
    </dgm:pt>
    <dgm:pt modelId="{7DA281F5-0265-2048-A63A-727E19796F79}" type="pres">
      <dgm:prSet presAssocID="{73D947E0-108F-4D20-A71E-3CF329F97212}" presName="nodeTx" presStyleLbl="node1" presStyleIdx="1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1" presStyleCnt="5"/>
      <dgm:spPr/>
    </dgm:pt>
    <dgm:pt modelId="{A126BA88-D0F9-AF4A-A7BA-0638E32B45F8}" type="pres">
      <dgm:prSet presAssocID="{73D947E0-108F-4D20-A71E-3CF329F97212}" presName="imagNode" presStyleLbl="fgImgPlace1" presStyleIdx="1" presStyleCnt="5" custScaleX="97627" custScaleY="97627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2" presStyleCnt="5" custLinFactNeighborX="632"/>
      <dgm:spPr>
        <a:prstGeom prst="roundRect">
          <a:avLst/>
        </a:prstGeom>
      </dgm:spPr>
    </dgm:pt>
    <dgm:pt modelId="{BA2077AD-A827-784F-87A6-E8E29A836D84}" type="pres">
      <dgm:prSet presAssocID="{B1AFA1AF-0FF8-45B3-A6D0-0E255A2F637D}" presName="nodeTx" presStyleLbl="node1" presStyleIdx="2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2" presStyleCnt="5"/>
      <dgm:spPr/>
    </dgm:pt>
    <dgm:pt modelId="{EFEB790C-BD5C-F54D-9993-F81422A8AD8E}" type="pres">
      <dgm:prSet presAssocID="{B1AFA1AF-0FF8-45B3-A6D0-0E255A2F637D}" presName="imagNode" presStyleLbl="fgImgPlace1" presStyleIdx="2" presStyleCnt="5" custScaleX="97627" custScaleY="97627"/>
      <dgm:spPr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3" presStyleCnt="5" custLinFactNeighborX="182"/>
      <dgm:spPr>
        <a:prstGeom prst="roundRect">
          <a:avLst/>
        </a:prstGeom>
      </dgm:spPr>
    </dgm:pt>
    <dgm:pt modelId="{BC636E4B-34B9-8543-A308-00E0D1B0D2F9}" type="pres">
      <dgm:prSet presAssocID="{E9682B4F-0217-4B50-923E-C104AA24290F}" presName="nodeTx" presStyleLbl="node1" presStyleIdx="3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3" presStyleCnt="5"/>
      <dgm:spPr/>
    </dgm:pt>
    <dgm:pt modelId="{CC076D56-4BB0-7246-9039-788AB439DAF0}" type="pres">
      <dgm:prSet presAssocID="{E9682B4F-0217-4B50-923E-C104AA24290F}" presName="imagNode" presStyleLbl="fgImgPlace1" presStyleIdx="3" presStyleCnt="5" custFlipVert="1" custScaleX="51866" custScaleY="51866" custLinFactNeighborX="-44667" custLinFactNeighborY="-2143"/>
      <dgm:spPr>
        <a:ln>
          <a:noFill/>
        </a:ln>
      </dgm:spPr>
    </dgm:pt>
    <dgm:pt modelId="{5661FB61-6984-48FF-AF3E-CC89AC4F73D5}" type="pres">
      <dgm:prSet presAssocID="{B8632E42-D7EB-4C31-877E-6F1B2801851A}" presName="sibTrans" presStyleLbl="sibTrans2D1" presStyleIdx="0" presStyleCnt="0"/>
      <dgm:spPr/>
    </dgm:pt>
    <dgm:pt modelId="{8811828A-D9F5-4ED8-9B34-D61EFCED9725}" type="pres">
      <dgm:prSet presAssocID="{74E4DD1F-F216-4378-9EDA-DA0F4EFF692A}" presName="compNode" presStyleCnt="0"/>
      <dgm:spPr/>
    </dgm:pt>
    <dgm:pt modelId="{9DF34D5A-46CB-4241-A018-382281467326}" type="pres">
      <dgm:prSet presAssocID="{74E4DD1F-F216-4378-9EDA-DA0F4EFF692A}" presName="bkgdShape" presStyleLbl="node1" presStyleIdx="4" presStyleCnt="5" custLinFactNeighborX="760"/>
      <dgm:spPr>
        <a:prstGeom prst="roundRect">
          <a:avLst/>
        </a:prstGeom>
      </dgm:spPr>
    </dgm:pt>
    <dgm:pt modelId="{14C8A5F7-01E9-412A-B3C4-654E125089B9}" type="pres">
      <dgm:prSet presAssocID="{74E4DD1F-F216-4378-9EDA-DA0F4EFF692A}" presName="nodeTx" presStyleLbl="node1" presStyleIdx="4" presStyleCnt="5">
        <dgm:presLayoutVars>
          <dgm:bulletEnabled val="1"/>
        </dgm:presLayoutVars>
      </dgm:prSet>
      <dgm:spPr/>
    </dgm:pt>
    <dgm:pt modelId="{D79D6D8E-4902-4DAE-BDB6-B3E8D97EB5CF}" type="pres">
      <dgm:prSet presAssocID="{74E4DD1F-F216-4378-9EDA-DA0F4EFF692A}" presName="invisiNode" presStyleLbl="node1" presStyleIdx="4" presStyleCnt="5"/>
      <dgm:spPr/>
    </dgm:pt>
    <dgm:pt modelId="{70636F2B-8BD0-43DF-8AB3-C74FEA16E524}" type="pres">
      <dgm:prSet presAssocID="{74E4DD1F-F216-4378-9EDA-DA0F4EFF692A}" presName="imagNode" presStyleLbl="fgImgPlace1" presStyleIdx="4" presStyleCnt="5" custFlipVert="1" custScaleX="44918" custScaleY="44918" custLinFactNeighborX="-43171" custLinFactNeighborY="-1836"/>
      <dgm:spPr>
        <a:prstGeom prst="flowChartConnector">
          <a:avLst/>
        </a:prstGeom>
      </dgm:spPr>
    </dgm:pt>
  </dgm:ptLst>
  <dgm:cxnLst>
    <dgm:cxn modelId="{F28D7702-2FC3-49BD-BB13-C989E5EE622A}" srcId="{0DD8915E-DC14-41D6-9BB5-F49E1C265163}" destId="{B1AFA1AF-0FF8-45B3-A6D0-0E255A2F637D}" srcOrd="2" destOrd="0" parTransId="{10C68AF5-481C-45AA-A216-8BBBB04515B9}" sibTransId="{88649F7A-400B-4056-965D-C9AC0B3AD942}"/>
    <dgm:cxn modelId="{17312303-C114-4413-8244-3844DF02465C}" srcId="{D1CDD941-9F15-43D2-8ED3-9EFADF52290C}" destId="{14E5442B-DBEE-4E93-8B3F-872F71FC0E3A}" srcOrd="0" destOrd="0" parTransId="{8BB1322D-8D55-4410-A1DF-D2A018A6D91A}" sibTransId="{5E951B5A-B82E-4ED9-81A7-110EDDEBF866}"/>
    <dgm:cxn modelId="{A0077D09-C12C-46D0-8DF7-194B6911362A}" srcId="{0DD8915E-DC14-41D6-9BB5-F49E1C265163}" destId="{73D947E0-108F-4D20-A71E-3CF329F97212}" srcOrd="1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81E46512-F80D-42EF-8FC3-47D9E58734C6}" type="presOf" srcId="{D1CDD941-9F15-43D2-8ED3-9EFADF52290C}" destId="{471CCA86-6F53-4BFE-94F1-EBE5A430415A}" srcOrd="0" destOrd="0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AB096F30-FB42-4863-BAAB-7C7CE595B6BB}" type="presOf" srcId="{14E5442B-DBEE-4E93-8B3F-872F71FC0E3A}" destId="{32F9DFA3-5EE5-42D2-9BDC-609F024D975E}" srcOrd="1" destOrd="1" presId="urn:microsoft.com/office/officeart/2005/8/layout/hList7"/>
    <dgm:cxn modelId="{2D290232-D8BE-42CE-8D31-F9B47F4FF210}" type="presOf" srcId="{74E4DD1F-F216-4378-9EDA-DA0F4EFF692A}" destId="{9DF34D5A-46CB-4241-A018-382281467326}" srcOrd="0" destOrd="0" presId="urn:microsoft.com/office/officeart/2005/8/layout/hList7"/>
    <dgm:cxn modelId="{965D4036-09C1-497D-B1F8-2AEEF987B673}" type="presOf" srcId="{C7A05D8F-6B65-4AB7-9B1D-EA9EF6045704}" destId="{434ABADC-97F5-A547-823D-7594A86D79D3}" srcOrd="0" destOrd="1" presId="urn:microsoft.com/office/officeart/2005/8/layout/hList7"/>
    <dgm:cxn modelId="{32BC3E3E-D140-4A85-AE7D-9CB7F174308B}" type="presOf" srcId="{74E4DD1F-F216-4378-9EDA-DA0F4EFF692A}" destId="{14C8A5F7-01E9-412A-B3C4-654E125089B9}" srcOrd="1" destOrd="0" presId="urn:microsoft.com/office/officeart/2005/8/layout/hList7"/>
    <dgm:cxn modelId="{75FCC663-2AC3-4BBB-AC8D-9EE544F68189}" type="presOf" srcId="{84BA7E89-1ED9-43E3-9CE4-2D2A73020FC6}" destId="{9DF34D5A-46CB-4241-A018-382281467326}" srcOrd="0" destOrd="1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23F9A445-C1DA-49C6-A336-8E2059DEA86D}" type="presOf" srcId="{BB8401E3-6349-4EFA-9EA0-C63FFA6B58E4}" destId="{D6243022-7CB8-46AD-94D0-E150A28E58DB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B695B24D-A423-4059-8462-80D75D5D2D83}" type="presOf" srcId="{84BA7E89-1ED9-43E3-9CE4-2D2A73020FC6}" destId="{14C8A5F7-01E9-412A-B3C4-654E125089B9}" srcOrd="1" destOrd="1" presId="urn:microsoft.com/office/officeart/2005/8/layout/hList7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83FDA4AD-E424-4C76-80B0-7663E33BCC25}" srcId="{0DD8915E-DC14-41D6-9BB5-F49E1C265163}" destId="{74E4DD1F-F216-4378-9EDA-DA0F4EFF692A}" srcOrd="4" destOrd="0" parTransId="{FF3AB16F-79E3-498C-9805-E1B4D30CFA68}" sibTransId="{CFC8538C-A1AE-4085-9B50-9C620243B381}"/>
    <dgm:cxn modelId="{D15DDAAD-EE03-4F15-A6E3-F1CADCBD76D3}" srcId="{0DD8915E-DC14-41D6-9BB5-F49E1C265163}" destId="{D1CDD941-9F15-43D2-8ED3-9EFADF52290C}" srcOrd="0" destOrd="0" parTransId="{99EE2B24-E029-45C7-A0B2-26D004D158C7}" sibTransId="{BB8401E3-6349-4EFA-9EA0-C63FFA6B58E4}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9888F4B3-C3CB-4022-A4E8-612A4B688A0D}" srcId="{E9682B4F-0217-4B50-923E-C104AA24290F}" destId="{C7A05D8F-6B65-4AB7-9B1D-EA9EF6045704}" srcOrd="0" destOrd="0" parTransId="{6F368C0D-E1A7-4E58-90F7-A9DDA1042257}" sibTransId="{0970FA1C-24A8-432D-AC42-EC32877125BB}"/>
    <dgm:cxn modelId="{C558AFB4-4C8E-44F2-A3D2-4F8981833263}" type="presOf" srcId="{B8632E42-D7EB-4C31-877E-6F1B2801851A}" destId="{5661FB61-6984-48FF-AF3E-CC89AC4F73D5}" srcOrd="0" destOrd="0" presId="urn:microsoft.com/office/officeart/2005/8/layout/hList7"/>
    <dgm:cxn modelId="{8FC19BC3-231A-4545-8539-2B1D319641FA}" srcId="{74E4DD1F-F216-4378-9EDA-DA0F4EFF692A}" destId="{84BA7E89-1ED9-43E3-9CE4-2D2A73020FC6}" srcOrd="0" destOrd="0" parTransId="{F2CDE459-C44B-4FF2-8102-C28376F50C38}" sibTransId="{5519E0A4-D84F-4283-A3A6-5B5CA23A1E70}"/>
    <dgm:cxn modelId="{EAA672C6-824C-48F7-B359-E3AFAB44BC48}" type="presOf" srcId="{14E5442B-DBEE-4E93-8B3F-872F71FC0E3A}" destId="{471CCA86-6F53-4BFE-94F1-EBE5A430415A}" srcOrd="0" destOrd="1" presId="urn:microsoft.com/office/officeart/2005/8/layout/hList7"/>
    <dgm:cxn modelId="{6C23D0C9-74B2-4C8B-AB2F-A03B3B0EBE56}" srcId="{0DD8915E-DC14-41D6-9BB5-F49E1C265163}" destId="{E9682B4F-0217-4B50-923E-C104AA24290F}" srcOrd="3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2F3DDADB-B967-45C5-95E4-7B6EC86527B2}" type="presOf" srcId="{D1CDD941-9F15-43D2-8ED3-9EFADF52290C}" destId="{32F9DFA3-5EE5-42D2-9BDC-609F024D975E}" srcOrd="1" destOrd="0" presId="urn:microsoft.com/office/officeart/2005/8/layout/hList7"/>
    <dgm:cxn modelId="{D19457E0-5D37-49DF-9275-17D25CFDD73C}" type="presOf" srcId="{C7A05D8F-6B65-4AB7-9B1D-EA9EF6045704}" destId="{BC636E4B-34B9-8543-A308-00E0D1B0D2F9}" srcOrd="1" destOrd="1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922F0BCE-60C5-4EFF-8C72-F9B2223D5E87}" type="presParOf" srcId="{0955960D-7F7D-E54C-8843-B1DBEEBFB364}" destId="{338043C4-7B2A-4FA5-9DB9-7CC8FC5C3733}" srcOrd="0" destOrd="0" presId="urn:microsoft.com/office/officeart/2005/8/layout/hList7"/>
    <dgm:cxn modelId="{A106645D-EB37-4C06-8E40-2B9DDF6974A9}" type="presParOf" srcId="{338043C4-7B2A-4FA5-9DB9-7CC8FC5C3733}" destId="{471CCA86-6F53-4BFE-94F1-EBE5A430415A}" srcOrd="0" destOrd="0" presId="urn:microsoft.com/office/officeart/2005/8/layout/hList7"/>
    <dgm:cxn modelId="{0981D2C8-E260-44C2-BBF4-3DC74B5A53EC}" type="presParOf" srcId="{338043C4-7B2A-4FA5-9DB9-7CC8FC5C3733}" destId="{32F9DFA3-5EE5-42D2-9BDC-609F024D975E}" srcOrd="1" destOrd="0" presId="urn:microsoft.com/office/officeart/2005/8/layout/hList7"/>
    <dgm:cxn modelId="{223BD28F-3C08-4C8B-A8E5-B3F646BEE273}" type="presParOf" srcId="{338043C4-7B2A-4FA5-9DB9-7CC8FC5C3733}" destId="{2B701218-4E6E-4F7D-B602-416EC9AE5D1E}" srcOrd="2" destOrd="0" presId="urn:microsoft.com/office/officeart/2005/8/layout/hList7"/>
    <dgm:cxn modelId="{340A2B0B-8D22-4425-991A-5D97EF30591F}" type="presParOf" srcId="{338043C4-7B2A-4FA5-9DB9-7CC8FC5C3733}" destId="{018C044D-E2E3-48CD-9314-6E8FB7B3A377}" srcOrd="3" destOrd="0" presId="urn:microsoft.com/office/officeart/2005/8/layout/hList7"/>
    <dgm:cxn modelId="{C798D533-DF35-4026-AB56-1C0FD374B8E8}" type="presParOf" srcId="{0955960D-7F7D-E54C-8843-B1DBEEBFB364}" destId="{D6243022-7CB8-46AD-94D0-E150A28E58DB}" srcOrd="1" destOrd="0" presId="urn:microsoft.com/office/officeart/2005/8/layout/hList7"/>
    <dgm:cxn modelId="{001D4585-DEB8-A543-8A40-05E8ABC28C57}" type="presParOf" srcId="{0955960D-7F7D-E54C-8843-B1DBEEBFB364}" destId="{81155D12-3CC8-3D49-B0F3-3C84AC48510A}" srcOrd="2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3" destOrd="0" presId="urn:microsoft.com/office/officeart/2005/8/layout/hList7"/>
    <dgm:cxn modelId="{196FFE95-C277-344C-94D6-9114A085054E}" type="presParOf" srcId="{0955960D-7F7D-E54C-8843-B1DBEEBFB364}" destId="{16FC6348-B601-E348-A50F-7576C3DDD207}" srcOrd="4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5" destOrd="0" presId="urn:microsoft.com/office/officeart/2005/8/layout/hList7"/>
    <dgm:cxn modelId="{EDA12534-DD6F-3D46-A33C-D2D3C096E217}" type="presParOf" srcId="{0955960D-7F7D-E54C-8843-B1DBEEBFB364}" destId="{91E3D51E-7AB8-6349-A1D0-02F993052AB3}" srcOrd="6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EDABC44E-C8DD-43A1-A4FD-F6F4EC9A9B1B}" type="presParOf" srcId="{0955960D-7F7D-E54C-8843-B1DBEEBFB364}" destId="{5661FB61-6984-48FF-AF3E-CC89AC4F73D5}" srcOrd="7" destOrd="0" presId="urn:microsoft.com/office/officeart/2005/8/layout/hList7"/>
    <dgm:cxn modelId="{ABA43EBD-582C-4D7B-888B-21DE2B42FF7A}" type="presParOf" srcId="{0955960D-7F7D-E54C-8843-B1DBEEBFB364}" destId="{8811828A-D9F5-4ED8-9B34-D61EFCED9725}" srcOrd="8" destOrd="0" presId="urn:microsoft.com/office/officeart/2005/8/layout/hList7"/>
    <dgm:cxn modelId="{DC3D3CD5-D531-45F5-BAC0-CF7BDE3CBFCD}" type="presParOf" srcId="{8811828A-D9F5-4ED8-9B34-D61EFCED9725}" destId="{9DF34D5A-46CB-4241-A018-382281467326}" srcOrd="0" destOrd="0" presId="urn:microsoft.com/office/officeart/2005/8/layout/hList7"/>
    <dgm:cxn modelId="{865D3B0A-75F3-47B6-AB47-787D82399536}" type="presParOf" srcId="{8811828A-D9F5-4ED8-9B34-D61EFCED9725}" destId="{14C8A5F7-01E9-412A-B3C4-654E125089B9}" srcOrd="1" destOrd="0" presId="urn:microsoft.com/office/officeart/2005/8/layout/hList7"/>
    <dgm:cxn modelId="{85700041-8746-41D5-99FD-420B77B6405B}" type="presParOf" srcId="{8811828A-D9F5-4ED8-9B34-D61EFCED9725}" destId="{D79D6D8E-4902-4DAE-BDB6-B3E8D97EB5CF}" srcOrd="2" destOrd="0" presId="urn:microsoft.com/office/officeart/2005/8/layout/hList7"/>
    <dgm:cxn modelId="{46F1F0D5-01FA-468F-8E68-50E1A76872B8}" type="presParOf" srcId="{8811828A-D9F5-4ED8-9B34-D61EFCED9725}" destId="{70636F2B-8BD0-43DF-8AB3-C74FEA16E52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ABB31-DAF3-480E-A23C-70FDCB4A8F45}">
      <dsp:nvSpPr>
        <dsp:cNvPr id="0" name=""/>
        <dsp:cNvSpPr/>
      </dsp:nvSpPr>
      <dsp:spPr>
        <a:xfrm>
          <a:off x="632129" y="3844"/>
          <a:ext cx="738135" cy="7381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139A4-D0AB-4591-A6FC-BBBB942482E3}">
      <dsp:nvSpPr>
        <dsp:cNvPr id="0" name=""/>
        <dsp:cNvSpPr/>
      </dsp:nvSpPr>
      <dsp:spPr>
        <a:xfrm>
          <a:off x="787138" y="158853"/>
          <a:ext cx="428118" cy="4281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26874-0726-4CD3-B4B1-090B4C08379B}">
      <dsp:nvSpPr>
        <dsp:cNvPr id="0" name=""/>
        <dsp:cNvSpPr/>
      </dsp:nvSpPr>
      <dsp:spPr>
        <a:xfrm>
          <a:off x="1528437" y="3844"/>
          <a:ext cx="1739891" cy="738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Introdução</a:t>
          </a:r>
          <a:endParaRPr lang="en-US" sz="2300" kern="1200"/>
        </a:p>
      </dsp:txBody>
      <dsp:txXfrm>
        <a:off x="1528437" y="3844"/>
        <a:ext cx="1739891" cy="738135"/>
      </dsp:txXfrm>
    </dsp:sp>
    <dsp:sp modelId="{EAFF35AA-9110-4B46-9E51-A31D7802C596}">
      <dsp:nvSpPr>
        <dsp:cNvPr id="0" name=""/>
        <dsp:cNvSpPr/>
      </dsp:nvSpPr>
      <dsp:spPr>
        <a:xfrm>
          <a:off x="3571491" y="3844"/>
          <a:ext cx="738135" cy="7381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AF48E-2D42-4FAD-B5BB-EACC2B5DC3CB}">
      <dsp:nvSpPr>
        <dsp:cNvPr id="0" name=""/>
        <dsp:cNvSpPr/>
      </dsp:nvSpPr>
      <dsp:spPr>
        <a:xfrm>
          <a:off x="3726500" y="158853"/>
          <a:ext cx="428118" cy="4281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B5907-8CB6-4C7B-B348-D19D83AC32E8}">
      <dsp:nvSpPr>
        <dsp:cNvPr id="0" name=""/>
        <dsp:cNvSpPr/>
      </dsp:nvSpPr>
      <dsp:spPr>
        <a:xfrm>
          <a:off x="4467799" y="3844"/>
          <a:ext cx="1739891" cy="738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Definição do Problema</a:t>
          </a:r>
          <a:endParaRPr lang="en-US" sz="2300" kern="1200"/>
        </a:p>
      </dsp:txBody>
      <dsp:txXfrm>
        <a:off x="4467799" y="3844"/>
        <a:ext cx="1739891" cy="738135"/>
      </dsp:txXfrm>
    </dsp:sp>
    <dsp:sp modelId="{8ABABFCD-A5BA-4E25-8C48-F1DF8F86002A}">
      <dsp:nvSpPr>
        <dsp:cNvPr id="0" name=""/>
        <dsp:cNvSpPr/>
      </dsp:nvSpPr>
      <dsp:spPr>
        <a:xfrm>
          <a:off x="6510853" y="3844"/>
          <a:ext cx="738135" cy="7381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42AFC-41A1-419B-A5F2-2AD309C87055}">
      <dsp:nvSpPr>
        <dsp:cNvPr id="0" name=""/>
        <dsp:cNvSpPr/>
      </dsp:nvSpPr>
      <dsp:spPr>
        <a:xfrm>
          <a:off x="6665861" y="158853"/>
          <a:ext cx="428118" cy="4281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AEA2F-76E2-4A18-BE1E-896A0CD45CC1}">
      <dsp:nvSpPr>
        <dsp:cNvPr id="0" name=""/>
        <dsp:cNvSpPr/>
      </dsp:nvSpPr>
      <dsp:spPr>
        <a:xfrm>
          <a:off x="7407160" y="3844"/>
          <a:ext cx="1739891" cy="738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Objetivos</a:t>
          </a:r>
          <a:endParaRPr lang="en-US" sz="2300" kern="1200"/>
        </a:p>
      </dsp:txBody>
      <dsp:txXfrm>
        <a:off x="7407160" y="3844"/>
        <a:ext cx="1739891" cy="738135"/>
      </dsp:txXfrm>
    </dsp:sp>
    <dsp:sp modelId="{3526D4AD-13B1-4129-BBEC-62335BB50C6D}">
      <dsp:nvSpPr>
        <dsp:cNvPr id="0" name=""/>
        <dsp:cNvSpPr/>
      </dsp:nvSpPr>
      <dsp:spPr>
        <a:xfrm>
          <a:off x="632129" y="1314338"/>
          <a:ext cx="738135" cy="7381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13C72-64E1-4DC5-B4DC-93CDCE4DB1EF}">
      <dsp:nvSpPr>
        <dsp:cNvPr id="0" name=""/>
        <dsp:cNvSpPr/>
      </dsp:nvSpPr>
      <dsp:spPr>
        <a:xfrm>
          <a:off x="787138" y="1469347"/>
          <a:ext cx="428118" cy="4281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8860C-B29F-407E-8D77-6D51D26243BA}">
      <dsp:nvSpPr>
        <dsp:cNvPr id="0" name=""/>
        <dsp:cNvSpPr/>
      </dsp:nvSpPr>
      <dsp:spPr>
        <a:xfrm>
          <a:off x="1528437" y="1314338"/>
          <a:ext cx="1739891" cy="738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Revisão da Literatura</a:t>
          </a:r>
          <a:endParaRPr lang="en-US" sz="2300" kern="1200"/>
        </a:p>
      </dsp:txBody>
      <dsp:txXfrm>
        <a:off x="1528437" y="1314338"/>
        <a:ext cx="1739891" cy="738135"/>
      </dsp:txXfrm>
    </dsp:sp>
    <dsp:sp modelId="{D161019E-08ED-468B-91A5-C06E97951FFE}">
      <dsp:nvSpPr>
        <dsp:cNvPr id="0" name=""/>
        <dsp:cNvSpPr/>
      </dsp:nvSpPr>
      <dsp:spPr>
        <a:xfrm>
          <a:off x="3571491" y="1314338"/>
          <a:ext cx="738135" cy="7381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145E7-6906-4A90-99AF-F665E03CCE5A}">
      <dsp:nvSpPr>
        <dsp:cNvPr id="0" name=""/>
        <dsp:cNvSpPr/>
      </dsp:nvSpPr>
      <dsp:spPr>
        <a:xfrm>
          <a:off x="3726500" y="1469347"/>
          <a:ext cx="428118" cy="4281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74134-D589-480D-86DF-704BD16FD400}">
      <dsp:nvSpPr>
        <dsp:cNvPr id="0" name=""/>
        <dsp:cNvSpPr/>
      </dsp:nvSpPr>
      <dsp:spPr>
        <a:xfrm>
          <a:off x="4467799" y="1314338"/>
          <a:ext cx="1739891" cy="738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Arquitetura Big Data</a:t>
          </a:r>
          <a:endParaRPr lang="en-US" sz="2300" kern="1200"/>
        </a:p>
      </dsp:txBody>
      <dsp:txXfrm>
        <a:off x="4467799" y="1314338"/>
        <a:ext cx="1739891" cy="738135"/>
      </dsp:txXfrm>
    </dsp:sp>
    <dsp:sp modelId="{E0F73659-B242-4A6F-8861-20790AFDFCCA}">
      <dsp:nvSpPr>
        <dsp:cNvPr id="0" name=""/>
        <dsp:cNvSpPr/>
      </dsp:nvSpPr>
      <dsp:spPr>
        <a:xfrm>
          <a:off x="6510853" y="1314338"/>
          <a:ext cx="738135" cy="7381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F1C95-4681-44C5-A398-444008559D5F}">
      <dsp:nvSpPr>
        <dsp:cNvPr id="0" name=""/>
        <dsp:cNvSpPr/>
      </dsp:nvSpPr>
      <dsp:spPr>
        <a:xfrm>
          <a:off x="6665861" y="1469347"/>
          <a:ext cx="428118" cy="42811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7EF43-F5A5-44A8-AF42-BCC93600B017}">
      <dsp:nvSpPr>
        <dsp:cNvPr id="0" name=""/>
        <dsp:cNvSpPr/>
      </dsp:nvSpPr>
      <dsp:spPr>
        <a:xfrm>
          <a:off x="7407160" y="1314338"/>
          <a:ext cx="1739891" cy="738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Tecnologias e Frameworks</a:t>
          </a:r>
          <a:endParaRPr lang="en-US" sz="2300" kern="1200"/>
        </a:p>
      </dsp:txBody>
      <dsp:txXfrm>
        <a:off x="7407160" y="1314338"/>
        <a:ext cx="1739891" cy="738135"/>
      </dsp:txXfrm>
    </dsp:sp>
    <dsp:sp modelId="{6B0A0749-6ED4-4BD1-B166-2B3709E047A6}">
      <dsp:nvSpPr>
        <dsp:cNvPr id="0" name=""/>
        <dsp:cNvSpPr/>
      </dsp:nvSpPr>
      <dsp:spPr>
        <a:xfrm>
          <a:off x="632129" y="2624832"/>
          <a:ext cx="738135" cy="7381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E4BEB-7F5C-4ABF-ACCC-C58D9FC15EC6}">
      <dsp:nvSpPr>
        <dsp:cNvPr id="0" name=""/>
        <dsp:cNvSpPr/>
      </dsp:nvSpPr>
      <dsp:spPr>
        <a:xfrm>
          <a:off x="787138" y="2779841"/>
          <a:ext cx="428118" cy="42811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090F7-3FD8-444D-A2AD-5903CE3944B2}">
      <dsp:nvSpPr>
        <dsp:cNvPr id="0" name=""/>
        <dsp:cNvSpPr/>
      </dsp:nvSpPr>
      <dsp:spPr>
        <a:xfrm>
          <a:off x="1528437" y="2624832"/>
          <a:ext cx="1739891" cy="738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Conclusão</a:t>
          </a:r>
          <a:endParaRPr lang="en-US" sz="2300" kern="1200"/>
        </a:p>
      </dsp:txBody>
      <dsp:txXfrm>
        <a:off x="1528437" y="2624832"/>
        <a:ext cx="1739891" cy="7381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2668156" cy="3322091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noProof="0">
              <a:latin typeface="Tenorite" pitchFamily="2" charset="0"/>
            </a:rPr>
            <a:t>Atributos Pessoais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1400" kern="1200" noProof="0">
              <a:latin typeface="Tenorite" pitchFamily="2" charset="0"/>
            </a:rPr>
            <a:t>Idade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1400" kern="1200" noProof="0">
              <a:latin typeface="Tenorite" pitchFamily="2" charset="0"/>
            </a:rPr>
            <a:t>Altura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1400" kern="1200" noProof="0">
              <a:latin typeface="Tenorite" pitchFamily="2" charset="0"/>
            </a:rPr>
            <a:t>Posição</a:t>
          </a:r>
        </a:p>
      </dsp:txBody>
      <dsp:txXfrm>
        <a:off x="0" y="1328836"/>
        <a:ext cx="2668156" cy="1328836"/>
      </dsp:txXfrm>
    </dsp:sp>
    <dsp:sp modelId="{A126BA88-D0F9-AF4A-A7BA-0638E32B45F8}">
      <dsp:nvSpPr>
        <dsp:cNvPr id="0" name=""/>
        <dsp:cNvSpPr/>
      </dsp:nvSpPr>
      <dsp:spPr>
        <a:xfrm>
          <a:off x="986736" y="403396"/>
          <a:ext cx="698114" cy="698114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2746474" y="0"/>
          <a:ext cx="2668156" cy="3322091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noProof="0">
              <a:latin typeface="Tenorite" pitchFamily="2" charset="0"/>
            </a:rPr>
            <a:t>Estatísticas de Desempenho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1400" kern="1200" noProof="0">
              <a:latin typeface="Tenorite" pitchFamily="2" charset="0"/>
            </a:rPr>
            <a:t>Golos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1400" kern="1200" noProof="0">
              <a:latin typeface="Tenorite" pitchFamily="2" charset="0"/>
            </a:rPr>
            <a:t>Assistências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1400" kern="1200" noProof="0">
              <a:latin typeface="Tenorite" pitchFamily="2" charset="0"/>
            </a:rPr>
            <a:t>Minutos</a:t>
          </a:r>
        </a:p>
      </dsp:txBody>
      <dsp:txXfrm>
        <a:off x="2746474" y="1328836"/>
        <a:ext cx="2668156" cy="1328836"/>
      </dsp:txXfrm>
    </dsp:sp>
    <dsp:sp modelId="{EFEB790C-BD5C-F54D-9993-F81422A8AD8E}">
      <dsp:nvSpPr>
        <dsp:cNvPr id="0" name=""/>
        <dsp:cNvSpPr/>
      </dsp:nvSpPr>
      <dsp:spPr>
        <a:xfrm>
          <a:off x="3734937" y="403396"/>
          <a:ext cx="698114" cy="698114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5499833" y="0"/>
          <a:ext cx="2668156" cy="3322091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noProof="0">
              <a:latin typeface="Tenorite" pitchFamily="2" charset="0"/>
            </a:rPr>
            <a:t>Fatores Contextuais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1400" kern="1200" noProof="0">
              <a:latin typeface="Tenorite" pitchFamily="2" charset="0"/>
            </a:rPr>
            <a:t>Clube atual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1400" kern="1200" noProof="0">
              <a:latin typeface="Tenorite" pitchFamily="2" charset="0"/>
            </a:rPr>
            <a:t>Nível da liga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1400" kern="1200" noProof="0">
              <a:latin typeface="Tenorite" pitchFamily="2" charset="0"/>
            </a:rPr>
            <a:t>Performance da equipa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pt-PT" sz="1400" kern="1200" noProof="0">
            <a:latin typeface="Tenorite" pitchFamily="2" charset="0"/>
          </a:endParaRPr>
        </a:p>
      </dsp:txBody>
      <dsp:txXfrm>
        <a:off x="5499833" y="1328836"/>
        <a:ext cx="2668156" cy="1328836"/>
      </dsp:txXfrm>
    </dsp:sp>
    <dsp:sp modelId="{CC076D56-4BB0-7246-9039-788AB439DAF0}">
      <dsp:nvSpPr>
        <dsp:cNvPr id="0" name=""/>
        <dsp:cNvSpPr/>
      </dsp:nvSpPr>
      <dsp:spPr>
        <a:xfrm>
          <a:off x="6483139" y="403396"/>
          <a:ext cx="698114" cy="698114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337239" y="2562988"/>
          <a:ext cx="7514550" cy="498313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CCA86-6F53-4BFE-94F1-EBE5A430415A}">
      <dsp:nvSpPr>
        <dsp:cNvPr id="0" name=""/>
        <dsp:cNvSpPr/>
      </dsp:nvSpPr>
      <dsp:spPr>
        <a:xfrm>
          <a:off x="0" y="0"/>
          <a:ext cx="1878658" cy="332209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Excel e Pandas</a:t>
          </a:r>
          <a:endParaRPr lang="en-GB" sz="2000" kern="120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1200" kern="1200"/>
            <a:t>Dados iniciais em CSV são carregados com Pandas no </a:t>
          </a:r>
          <a:r>
            <a:rPr lang="pt-PT" sz="1200" kern="1200" err="1"/>
            <a:t>Python</a:t>
          </a:r>
          <a:r>
            <a:rPr lang="pt-PT" sz="1200" kern="1200"/>
            <a:t>, facilitando a análise limpeza.</a:t>
          </a:r>
          <a:endParaRPr lang="en-GB" sz="1200" kern="1200"/>
        </a:p>
      </dsp:txBody>
      <dsp:txXfrm>
        <a:off x="0" y="1328836"/>
        <a:ext cx="1878658" cy="1328836"/>
      </dsp:txXfrm>
    </dsp:sp>
    <dsp:sp modelId="{018C044D-E2E3-48CD-9314-6E8FB7B3A377}">
      <dsp:nvSpPr>
        <dsp:cNvPr id="0" name=""/>
        <dsp:cNvSpPr/>
      </dsp:nvSpPr>
      <dsp:spPr>
        <a:xfrm flipV="1">
          <a:off x="489503" y="630842"/>
          <a:ext cx="73698" cy="243221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B275D-8553-0846-A316-484B7B291C97}">
      <dsp:nvSpPr>
        <dsp:cNvPr id="0" name=""/>
        <dsp:cNvSpPr/>
      </dsp:nvSpPr>
      <dsp:spPr>
        <a:xfrm>
          <a:off x="1949389" y="0"/>
          <a:ext cx="1878658" cy="332209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noProof="0" err="1">
              <a:latin typeface="Tenorite" pitchFamily="2" charset="0"/>
            </a:rPr>
            <a:t>Sql</a:t>
          </a:r>
          <a:r>
            <a:rPr lang="pt-PT" sz="2000" kern="1200" noProof="0">
              <a:latin typeface="Tenorite" pitchFamily="2" charset="0"/>
            </a:rPr>
            <a:t> Server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1400" kern="1200" noProof="0">
              <a:latin typeface="Tenorite" pitchFamily="2" charset="0"/>
            </a:rPr>
            <a:t>Armazenamento estruturado</a:t>
          </a:r>
          <a:br>
            <a:rPr lang="pt-PT" sz="1400" kern="1200" noProof="0">
              <a:latin typeface="Tenorite" pitchFamily="2" charset="0"/>
            </a:rPr>
          </a:br>
          <a:r>
            <a:rPr lang="pt-PT" sz="1400" kern="1200" noProof="0">
              <a:latin typeface="Tenorite" pitchFamily="2" charset="0"/>
            </a:rPr>
            <a:t>dos dados</a:t>
          </a:r>
        </a:p>
      </dsp:txBody>
      <dsp:txXfrm>
        <a:off x="1949389" y="1328836"/>
        <a:ext cx="1878658" cy="1328836"/>
      </dsp:txXfrm>
    </dsp:sp>
    <dsp:sp modelId="{A126BA88-D0F9-AF4A-A7BA-0638E32B45F8}">
      <dsp:nvSpPr>
        <dsp:cNvPr id="0" name=""/>
        <dsp:cNvSpPr/>
      </dsp:nvSpPr>
      <dsp:spPr>
        <a:xfrm>
          <a:off x="2334344" y="212451"/>
          <a:ext cx="1080004" cy="1080004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3881909" y="0"/>
          <a:ext cx="1878658" cy="332209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noProof="0">
              <a:latin typeface="Tenorite" pitchFamily="2" charset="0"/>
            </a:rPr>
            <a:t>Apache </a:t>
          </a:r>
          <a:r>
            <a:rPr lang="pt-PT" sz="2000" kern="1200" noProof="0" err="1">
              <a:latin typeface="Tenorite" pitchFamily="2" charset="0"/>
            </a:rPr>
            <a:t>Spark</a:t>
          </a:r>
          <a:endParaRPr lang="pt-PT" sz="2000" kern="1200" noProof="0">
            <a:latin typeface="Tenorite" pitchFamily="2" charset="0"/>
          </a:endParaRP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1400" kern="1200" noProof="0">
              <a:latin typeface="Tenorite" pitchFamily="2" charset="0"/>
            </a:rPr>
            <a:t>Ferramenta essencial para processamento de dados em </a:t>
          </a:r>
          <a:r>
            <a:rPr lang="pt-PT" sz="1400" kern="1200" noProof="0" err="1">
              <a:latin typeface="Tenorite" pitchFamily="2" charset="0"/>
            </a:rPr>
            <a:t>batch</a:t>
          </a:r>
          <a:r>
            <a:rPr lang="pt-PT" sz="1400" kern="1200" noProof="0">
              <a:latin typeface="Tenorite" pitchFamily="2" charset="0"/>
            </a:rPr>
            <a:t>, suportando grandes volumes de dados.</a:t>
          </a:r>
        </a:p>
      </dsp:txBody>
      <dsp:txXfrm>
        <a:off x="3881909" y="1328836"/>
        <a:ext cx="1878658" cy="1328836"/>
      </dsp:txXfrm>
    </dsp:sp>
    <dsp:sp modelId="{EFEB790C-BD5C-F54D-9993-F81422A8AD8E}">
      <dsp:nvSpPr>
        <dsp:cNvPr id="0" name=""/>
        <dsp:cNvSpPr/>
      </dsp:nvSpPr>
      <dsp:spPr>
        <a:xfrm>
          <a:off x="4269362" y="212451"/>
          <a:ext cx="1080004" cy="1080004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5808473" y="0"/>
          <a:ext cx="1878658" cy="332209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noProof="0" err="1">
              <a:latin typeface="Tenorite" pitchFamily="2" charset="0"/>
            </a:rPr>
            <a:t>TensorFlow</a:t>
          </a:r>
          <a:r>
            <a:rPr lang="pt-PT" sz="2000" kern="1200" noProof="0">
              <a:latin typeface="Tenorite" pitchFamily="2" charset="0"/>
            </a:rPr>
            <a:t> e </a:t>
          </a:r>
          <a:r>
            <a:rPr lang="pt-PT" sz="2000" kern="1200" noProof="0" err="1">
              <a:latin typeface="Tenorite" pitchFamily="2" charset="0"/>
            </a:rPr>
            <a:t>Scikit-Learn</a:t>
          </a:r>
          <a:endParaRPr lang="pt-PT" sz="2000" kern="1200" noProof="0">
            <a:latin typeface="Tenorite" pitchFamily="2" charset="0"/>
          </a:endParaRPr>
        </a:p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PT" sz="1400" kern="1200" noProof="0">
              <a:latin typeface="Tenorite" pitchFamily="2" charset="0"/>
            </a:rPr>
            <a:t>Para modelagem preditiva e </a:t>
          </a:r>
          <a:r>
            <a:rPr lang="pt-PT" sz="1400" kern="1200" noProof="0" err="1">
              <a:latin typeface="Tenorite" pitchFamily="2" charset="0"/>
            </a:rPr>
            <a:t>machine</a:t>
          </a:r>
          <a:r>
            <a:rPr lang="pt-PT" sz="1400" kern="1200" noProof="0">
              <a:latin typeface="Tenorite" pitchFamily="2" charset="0"/>
            </a:rPr>
            <a:t> </a:t>
          </a:r>
          <a:r>
            <a:rPr lang="pt-PT" sz="1400" kern="1200" noProof="0" err="1">
              <a:latin typeface="Tenorite" pitchFamily="2" charset="0"/>
            </a:rPr>
            <a:t>learning</a:t>
          </a:r>
          <a:r>
            <a:rPr lang="pt-PT" sz="1400" kern="1200" noProof="0">
              <a:latin typeface="Tenorite" pitchFamily="2" charset="0"/>
            </a:rPr>
            <a:t>. </a:t>
          </a:r>
        </a:p>
        <a:p>
          <a:pPr marL="0" lvl="1" indent="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pt-PT" sz="1400" kern="1200" noProof="0">
            <a:latin typeface="Tenorite" pitchFamily="2" charset="0"/>
          </a:endParaRPr>
        </a:p>
      </dsp:txBody>
      <dsp:txXfrm>
        <a:off x="5808473" y="1328836"/>
        <a:ext cx="1878658" cy="1328836"/>
      </dsp:txXfrm>
    </dsp:sp>
    <dsp:sp modelId="{CC076D56-4BB0-7246-9039-788AB439DAF0}">
      <dsp:nvSpPr>
        <dsp:cNvPr id="0" name=""/>
        <dsp:cNvSpPr/>
      </dsp:nvSpPr>
      <dsp:spPr>
        <a:xfrm flipV="1">
          <a:off x="5963365" y="441861"/>
          <a:ext cx="573770" cy="573770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34D5A-46CB-4241-A018-382281467326}">
      <dsp:nvSpPr>
        <dsp:cNvPr id="0" name=""/>
        <dsp:cNvSpPr/>
      </dsp:nvSpPr>
      <dsp:spPr>
        <a:xfrm>
          <a:off x="7740071" y="0"/>
          <a:ext cx="1878658" cy="332209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rtlCol="0" anchor="t" anchorCtr="1">
          <a:noAutofit/>
        </a:bodyPr>
        <a:lstStyle/>
        <a:p>
          <a:pPr marL="0" marR="0" lvl="1" indent="0" algn="ctr" defTabSz="6223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pt-PT" sz="2000" kern="1200" noProof="0" err="1">
              <a:latin typeface="Tenorite" pitchFamily="2" charset="0"/>
            </a:rPr>
            <a:t>Power</a:t>
          </a:r>
          <a:r>
            <a:rPr lang="pt-PT" sz="2000" kern="1200" noProof="0">
              <a:latin typeface="Tenorite" pitchFamily="2" charset="0"/>
            </a:rPr>
            <a:t> BI e </a:t>
          </a:r>
          <a:r>
            <a:rPr lang="pt-PT" sz="2000" kern="1200" noProof="0" err="1">
              <a:latin typeface="Tenorite" pitchFamily="2" charset="0"/>
            </a:rPr>
            <a:t>Matplotlib</a:t>
          </a:r>
          <a:endParaRPr lang="pt-PT" sz="2000" kern="1200" noProof="0">
            <a:latin typeface="Tenorite" pitchFamily="2" charset="0"/>
          </a:endParaRPr>
        </a:p>
        <a:p>
          <a:pPr marL="0" lvl="1" indent="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1400" kern="1200" noProof="0">
              <a:latin typeface="Tenorite" pitchFamily="2" charset="0"/>
            </a:rPr>
            <a:t>Ferramentas de visualização e exploração de dados.</a:t>
          </a:r>
        </a:p>
      </dsp:txBody>
      <dsp:txXfrm>
        <a:off x="7740071" y="1328836"/>
        <a:ext cx="1878658" cy="1328836"/>
      </dsp:txXfrm>
    </dsp:sp>
    <dsp:sp modelId="{70636F2B-8BD0-43DF-8AB3-C74FEA16E524}">
      <dsp:nvSpPr>
        <dsp:cNvPr id="0" name=""/>
        <dsp:cNvSpPr/>
      </dsp:nvSpPr>
      <dsp:spPr>
        <a:xfrm flipV="1">
          <a:off x="7953364" y="483688"/>
          <a:ext cx="496908" cy="496908"/>
        </a:xfrm>
        <a:prstGeom prst="flowChartConnector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 flipV="1">
          <a:off x="3090136" y="1235400"/>
          <a:ext cx="3561638" cy="813825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4690674-B2E8-43B8-8A06-55E0AC4515E6}" type="datetime1">
              <a:rPr lang="pt-PT" smtClean="0"/>
              <a:t>21/11/2024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99E4D-9C0E-4E14-9207-5FC581DE6EE2}" type="datetime1">
              <a:rPr lang="pt-PT" smtClean="0"/>
              <a:pPr/>
              <a:t>21/11/2024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EF440-1802-3B7B-059B-868432830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FAB1B6F9-58C9-BCC6-AE1B-707683C5F7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C650573E-0117-C273-16B7-F66E3B28EC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FD01A8E-8DCA-561C-2D69-C9E56646A6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666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0941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1637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069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76286-2C6F-1B5D-2001-915932593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3AE73F97-16D3-E474-8B04-80135E136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AC0DDEB1-7B34-537C-D890-14E70017C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D07BA7B-2D12-3FAD-98FC-03FBF5ECE2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2502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AEEA2-D6D4-02E4-BC68-14B07A5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B41361C8-C5B7-C520-2789-DB49E3EC2C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9C0D8414-EA42-7A05-FB35-344FE3380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F64E715-9E32-5EFA-3FFF-499EA7E2F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7020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AEEA2-D6D4-02E4-BC68-14B07A5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B41361C8-C5B7-C520-2789-DB49E3EC2C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9C0D8414-EA42-7A05-FB35-344FE3380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F64E715-9E32-5EFA-3FFF-499EA7E2F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2792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3952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574F-A47C-61E0-F0E6-C6CFC9861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5A9F0698-132B-0FE9-9953-1ECCF3CBB0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DCE949B2-77B2-0810-65F3-A7D9494BE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pt-PT" sz="1400" b="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0E8D2B4-C92B-0FE7-4EF9-455063DE9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474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Forma livre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9" name="Forma livre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/>
            </a:p>
          </p:txBody>
        </p:sp>
      </p:grpSp>
      <p:sp>
        <p:nvSpPr>
          <p:cNvPr id="22" name="Forma livre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8" name="Forma livre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nha Cronológic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0" name="Marcador de Posição d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33991BDD-FC60-4979-8579-7D56D789B423}" type="datetime1">
              <a:rPr lang="pt-PT" noProof="0" smtClean="0"/>
              <a:t>21/11/2024</a:t>
            </a:fld>
            <a:endParaRPr lang="pt-PT" noProof="0"/>
          </a:p>
        </p:txBody>
      </p:sp>
      <p:sp>
        <p:nvSpPr>
          <p:cNvPr id="11" name="Marcador de Posição do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2" name="Marcador de Posição do Número do Diapositivo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Forma liv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6" name="Forma liv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a liv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>
                <a:latin typeface="+mn-lt"/>
              </a:endParaRPr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>
                <a:latin typeface="+mn-lt"/>
              </a:endParaRPr>
            </a:p>
          </p:txBody>
        </p:sp>
      </p:grpSp>
      <p:sp>
        <p:nvSpPr>
          <p:cNvPr id="10" name="Marcador de Posição d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AFC46443-5B79-41EC-B759-E9A4DC308C8A}" type="datetime1">
              <a:rPr lang="pt-PT" noProof="0" smtClean="0"/>
              <a:t>21/11/2024</a:t>
            </a:fld>
            <a:endParaRPr lang="pt-PT" noProof="0"/>
          </a:p>
        </p:txBody>
      </p:sp>
      <p:sp>
        <p:nvSpPr>
          <p:cNvPr id="11" name="Marcador de Posição do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2" name="Marcador de Posição do Número do Diapositivo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Forma liv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>
              <a:latin typeface="+mn-lt"/>
            </a:endParaRPr>
          </a:p>
        </p:txBody>
      </p:sp>
      <p:sp>
        <p:nvSpPr>
          <p:cNvPr id="6" name="Forma liv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>
              <a:latin typeface="+mn-lt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orma liv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>
                <a:latin typeface="+mn-lt"/>
              </a:endParaRPr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>
                <a:latin typeface="+mn-lt"/>
              </a:endParaRPr>
            </a:p>
          </p:txBody>
        </p:sp>
      </p:grpSp>
      <p:sp>
        <p:nvSpPr>
          <p:cNvPr id="10" name="Marcador de Posição d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BBC9B72D-72BA-4B40-9AEC-06A76BDA923B}" type="datetime1">
              <a:rPr lang="pt-PT" noProof="0" smtClean="0"/>
              <a:t>21/11/2024</a:t>
            </a:fld>
            <a:endParaRPr lang="pt-PT" noProof="0"/>
          </a:p>
        </p:txBody>
      </p:sp>
      <p:sp>
        <p:nvSpPr>
          <p:cNvPr id="11" name="Marcador de Posição do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2" name="Marcador de Posição do Número do Diapositivo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o de F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/>
            </a:p>
          </p:txBody>
        </p:sp>
      </p:grpSp>
      <p:sp>
        <p:nvSpPr>
          <p:cNvPr id="22" name="Forma livre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17" name="Forma livre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Forma liv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>
              <a:latin typeface="+mn-lt"/>
            </a:endParaRPr>
          </a:p>
        </p:txBody>
      </p:sp>
      <p:sp>
        <p:nvSpPr>
          <p:cNvPr id="6" name="Forma liv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a liv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>
                <a:latin typeface="+mn-lt"/>
              </a:endParaRPr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>
                <a:latin typeface="+mn-lt"/>
              </a:endParaRPr>
            </a:p>
          </p:txBody>
        </p:sp>
      </p:grpSp>
      <p:sp>
        <p:nvSpPr>
          <p:cNvPr id="10" name="Marcador de Posição d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BBB887D7-E0C1-4BA3-8FF7-33BF0A696727}" type="datetime1">
              <a:rPr lang="pt-PT" noProof="0" smtClean="0"/>
              <a:t>21/11/2024</a:t>
            </a:fld>
            <a:endParaRPr lang="pt-PT" noProof="0"/>
          </a:p>
        </p:txBody>
      </p:sp>
      <p:sp>
        <p:nvSpPr>
          <p:cNvPr id="11" name="Marcador de Posição do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2" name="Marcador de Posição do Número do Diapositivo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14" name="Forma livre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15" name="Forma livre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E9394842-F1E6-48ED-A124-8F7527E52DA2}" type="datetime1">
              <a:rPr lang="pt-PT" noProof="0" smtClean="0"/>
              <a:t>21/11/2024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e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vre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/>
            </a:p>
          </p:txBody>
        </p:sp>
      </p:grpSp>
      <p:sp>
        <p:nvSpPr>
          <p:cNvPr id="17" name="Forma livre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18" name="Forma livre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Forma liv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10" name="Marcador de Posição d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467205C8-4583-452D-A41C-28F39619773D}" type="datetime1">
              <a:rPr lang="pt-PT" noProof="0" smtClean="0"/>
              <a:t>21/11/2024</a:t>
            </a:fld>
            <a:endParaRPr lang="pt-PT" noProof="0"/>
          </a:p>
        </p:txBody>
      </p:sp>
      <p:sp>
        <p:nvSpPr>
          <p:cNvPr id="11" name="Marcador de Posição do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2" name="Marcador de Posição do Número do Diapositivo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a liv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/>
            </a:p>
          </p:txBody>
        </p:sp>
        <p:sp>
          <p:nvSpPr>
            <p:cNvPr id="14" name="Forma liv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0" name="Marcador de Posição d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3C3AC842-5A24-4872-A4B5-544C6CEE4A5B}" type="datetime1">
              <a:rPr lang="pt-PT" noProof="0" smtClean="0"/>
              <a:t>21/11/2024</a:t>
            </a:fld>
            <a:endParaRPr lang="pt-PT" noProof="0"/>
          </a:p>
        </p:txBody>
      </p:sp>
      <p:sp>
        <p:nvSpPr>
          <p:cNvPr id="11" name="Marcador de Posição do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2" name="Marcador de Posição do Número do Diapositivo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pt-PT" noProof="0"/>
              <a:t>“</a:t>
            </a:r>
          </a:p>
        </p:txBody>
      </p:sp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Marcador de Posição do Texto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pt-PT" noProof="0"/>
              <a:t>”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F7202E48-BFCB-4D20-A3A7-AE03CF0020AD}" type="datetime1">
              <a:rPr lang="pt-PT" noProof="0" smtClean="0"/>
              <a:t>21/11/2024</a:t>
            </a:fld>
            <a:endParaRPr lang="pt-PT" noProof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a Imagem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o Texto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1" name="Marcador de Posição do Texto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7" name="Marcador de Posição da Imagem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2" name="Marcador de Posição do Texto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3" name="Marcador de Posição do Texto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8" name="Marcador de Posição da Imagem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4" name="Marcador de Posição do Texto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5" name="Marcador de Posição do Texto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9" name="Marcador de Posição da Imagem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6" name="Marcador de Posição do Texto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7" name="Marcador de Posição do Texto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551C9D2F-7550-46FB-A9E8-4E827A8B85BD}" type="datetime1">
              <a:rPr lang="pt-PT" noProof="0" smtClean="0"/>
              <a:t>21/11/2024</a:t>
            </a:fld>
            <a:endParaRPr lang="pt-PT" noProof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9" name="Forma livre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1" name="Forma livre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5" name="Forma livre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7" name="Forma livre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8" name="Forma livre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9" name="Forma livre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da a equip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ítulo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a Imagem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1" name="Marcador de Posição do Texto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32" name="Marcador de Posição do Texto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33" name="Marcador de Posição da Imagem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4" name="Marcador de Posição do Texto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35" name="Marcador de Posição do Texto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36" name="Marcador de Posição da Imagem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7" name="Marcador de Posição do Texto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38" name="Marcador de Posição do Texto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39" name="Marcador de Posição da Imagem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0" name="Marcador de Posição do Texto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1" name="Marcador de Posição do Texto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42" name="Marcador de Posição da Imagem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3" name="Marcador de Posição do Texto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4" name="Marcador de Posição do Texto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45" name="Marcador de Posição da Imagem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6" name="Marcador de Posição do Texto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7" name="Marcador de Posição do Texto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48" name="Marcador de Posição da Imagem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9" name="Marcador de Posição do Texto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50" name="Marcador de Posição do Texto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51" name="Marcador de Posição da Imagem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2" name="Marcador de Posição do Texto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53" name="Marcador de Posição do Texto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8" name="Marcador de Posição da Data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E3F908A-9AA2-4B03-B880-EBD8FA798F98}" type="datetime1">
              <a:rPr lang="pt-PT" noProof="0" smtClean="0"/>
              <a:t>21/11/2024</a:t>
            </a:fld>
            <a:endParaRPr lang="pt-PT" noProof="0"/>
          </a:p>
        </p:txBody>
      </p:sp>
      <p:sp>
        <p:nvSpPr>
          <p:cNvPr id="22" name="Marcador de Posição do Rodapé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23" name="Marcador de Posição do Número do Diapositivo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BAE2882A-9B9E-4924-B583-37AE496644F9}" type="datetime1">
              <a:rPr lang="pt-PT" noProof="0" smtClean="0"/>
              <a:t>21/11/2024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23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22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7" y="1938714"/>
            <a:ext cx="9779183" cy="1325563"/>
          </a:xfrm>
        </p:spPr>
        <p:txBody>
          <a:bodyPr rtlCol="0" anchor="b">
            <a:normAutofit/>
          </a:bodyPr>
          <a:lstStyle/>
          <a:p>
            <a:pPr algn="just" rtl="0"/>
            <a:r>
              <a:rPr lang="pt-PT" sz="3000"/>
              <a:t>Previsão do Valor das Transferências de Jogadores de Futebol: Uma Abordagem Big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923013"/>
            <a:ext cx="3446381" cy="1325563"/>
          </a:xfrm>
        </p:spPr>
        <p:txBody>
          <a:bodyPr rtlCol="0">
            <a:normAutofit/>
          </a:bodyPr>
          <a:lstStyle/>
          <a:p>
            <a:pPr algn="just" rtl="0"/>
            <a:r>
              <a:rPr lang="pt-PT" sz="2000"/>
              <a:t>Diogo Silva, 1231420</a:t>
            </a:r>
          </a:p>
          <a:p>
            <a:pPr rtl="0"/>
            <a:r>
              <a:rPr lang="pt-PT" sz="2000"/>
              <a:t>Filipe Vinhas, 1231425</a:t>
            </a:r>
          </a:p>
          <a:p>
            <a:pPr rtl="0"/>
            <a:r>
              <a:rPr lang="pt-PT" sz="2000"/>
              <a:t>Gil Almeida, 1231426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DD8D37C-2923-4DE4-BBEF-A75878928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BBB887D7-E0C1-4BA3-8FF7-33BF0A696727}" type="datetime1">
              <a:rPr lang="pt-PT" noProof="0" smtClean="0"/>
              <a:pPr rtl="0">
                <a:spcAft>
                  <a:spcPts val="600"/>
                </a:spcAft>
              </a:pPr>
              <a:t>21/11/2024</a:t>
            </a:fld>
            <a:endParaRPr lang="pt-PT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E109D05-E882-4E32-46FE-E7802AEE8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PT" noProof="0" smtClean="0"/>
              <a:pPr rtl="0">
                <a:spcAft>
                  <a:spcPts val="600"/>
                </a:spcAft>
              </a:pPr>
              <a:t>1</a:t>
            </a:fld>
            <a:endParaRPr lang="pt-PT" noProof="0"/>
          </a:p>
        </p:txBody>
      </p:sp>
      <p:pic>
        <p:nvPicPr>
          <p:cNvPr id="5" name="Imagem 4" descr="Uma imagem com texto, Tipo de letra, Gráficos, design&#10;&#10;Descrição gerada automaticamente">
            <a:extLst>
              <a:ext uri="{FF2B5EF4-FFF2-40B4-BE49-F238E27FC236}">
                <a16:creationId xmlns:a16="http://schemas.microsoft.com/office/drawing/2014/main" id="{43CFE5A8-FB87-AA6C-4837-3239BF773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554" y="172206"/>
            <a:ext cx="3480891" cy="132556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5F38AE6E-0EA4-10C3-C9EC-EF022BB091C9}"/>
              </a:ext>
            </a:extLst>
          </p:cNvPr>
          <p:cNvSpPr txBox="1">
            <a:spLocks/>
          </p:cNvSpPr>
          <p:nvPr/>
        </p:nvSpPr>
        <p:spPr>
          <a:xfrm>
            <a:off x="3782959" y="4260231"/>
            <a:ext cx="4626077" cy="66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500">
                <a:solidFill>
                  <a:srgbClr val="0068FF"/>
                </a:solidFill>
              </a:rPr>
              <a:t>Laboratório de Grandes Dados</a:t>
            </a:r>
          </a:p>
          <a:p>
            <a:endParaRPr lang="pt-PT" sz="200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A2CF1-EB57-CD28-FEE8-BCFCD88E7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9D69A-A581-509C-0F20-75227032D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rmAutofit/>
          </a:bodyPr>
          <a:lstStyle/>
          <a:p>
            <a:pPr rtl="0"/>
            <a:r>
              <a:rPr lang="pt-PT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E30CAD-352A-848E-654C-748023EA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vert="horz" lIns="91440" tIns="45720" rIns="91440" bIns="45720" rtlCol="0">
            <a:normAutofit/>
          </a:bodyPr>
          <a:lstStyle/>
          <a:p>
            <a:pPr algn="just" rtl="0"/>
            <a:r>
              <a:rPr lang="pt-PT" sz="2200"/>
              <a:t>A solução proposta oferece uma abordagem </a:t>
            </a:r>
            <a:r>
              <a:rPr lang="pt-PT" sz="2200" err="1"/>
              <a:t>Big</a:t>
            </a:r>
            <a:r>
              <a:rPr lang="pt-PT" sz="2200"/>
              <a:t> Data prática e eficiente, possibilitando aos clubes de futebol analisarem e maximizarem os seus investimentos com base nas previsões sólidas.</a:t>
            </a:r>
          </a:p>
          <a:p>
            <a:pPr algn="just" rtl="0"/>
            <a:r>
              <a:rPr lang="pt-PT" sz="2200"/>
              <a:t>Resultados esperados: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pt-PT" sz="1800" b="1"/>
              <a:t>Modelo preditivo robusto</a:t>
            </a:r>
            <a:r>
              <a:rPr lang="pt-PT" sz="1800"/>
              <a:t>: Uma solução que seja capaz de prever valores de mercado com precisão, usando um modelo treinado com variáveis específicas ao contexto do futebol.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pt-PT" sz="1800" b="1"/>
              <a:t>Arquitetura escalável</a:t>
            </a:r>
            <a:r>
              <a:rPr lang="pt-PT" sz="1800"/>
              <a:t>: A infraestrutura de </a:t>
            </a:r>
            <a:r>
              <a:rPr lang="pt-PT" sz="1800" err="1"/>
              <a:t>Big</a:t>
            </a:r>
            <a:r>
              <a:rPr lang="pt-PT" sz="1800"/>
              <a:t> Data permitirá adicionar novos dados de jogadores e épocas sem reestruturação.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pt-PT" sz="1800" b="1"/>
              <a:t>Insights Práticos</a:t>
            </a:r>
            <a:r>
              <a:rPr lang="pt-PT" sz="1800"/>
              <a:t>: Os resultados preditivos ajudarão clubes e gestores a tomar decisões baseadas em dados sobre compras e vendas de jogadores.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2BA54B6-0984-7827-9102-1AA9B3A29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74C5D334-BBA0-4970-8EFD-1FB93DE2B5E2}" type="datetime1">
              <a:rPr lang="pt-PT" smtClean="0"/>
              <a:pPr rtl="0">
                <a:spcAft>
                  <a:spcPts val="600"/>
                </a:spcAft>
              </a:pPr>
              <a:t>21/11/2024</a:t>
            </a:fld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2613C42-C8EE-3CCA-FF23-F2ACB8F32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PT" smtClean="0"/>
              <a:pPr rtl="0">
                <a:spcAft>
                  <a:spcPts val="600"/>
                </a:spcAft>
              </a:pPr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62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rmAutofit/>
          </a:bodyPr>
          <a:lstStyle/>
          <a:p>
            <a:pPr rtl="0"/>
            <a:r>
              <a:rPr lang="pt-PT"/>
              <a:t>Índice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64CA03E-A1B3-43A8-B0A6-23B5F6BCFAE2}" type="datetime1">
              <a:rPr lang="pt-PT" smtClean="0"/>
              <a:pPr rtl="0">
                <a:spcAft>
                  <a:spcPts val="600"/>
                </a:spcAft>
              </a:pPr>
              <a:t>21/11/2024</a:t>
            </a:fld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PT" smtClean="0"/>
              <a:pPr rtl="0">
                <a:spcAft>
                  <a:spcPts val="600"/>
                </a:spcAft>
              </a:pPr>
              <a:t>2</a:t>
            </a:fld>
            <a:endParaRPr lang="pt-PT"/>
          </a:p>
        </p:txBody>
      </p:sp>
      <p:graphicFrame>
        <p:nvGraphicFramePr>
          <p:cNvPr id="8" name="Marcador de Posição de Conteúdo 2">
            <a:extLst>
              <a:ext uri="{FF2B5EF4-FFF2-40B4-BE49-F238E27FC236}">
                <a16:creationId xmlns:a16="http://schemas.microsoft.com/office/drawing/2014/main" id="{561C48CB-3573-870B-2E97-401ABAFADE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228167"/>
              </p:ext>
            </p:extLst>
          </p:nvPr>
        </p:nvGraphicFramePr>
        <p:xfrm>
          <a:off x="1167493" y="2087563"/>
          <a:ext cx="9779182" cy="336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rmAutofit/>
          </a:bodyPr>
          <a:lstStyle/>
          <a:p>
            <a:pPr rtl="0"/>
            <a:r>
              <a:rPr lang="pt-PT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vert="horz" lIns="91440" tIns="45720" rIns="91440" bIns="45720" rtlCol="0">
            <a:normAutofit/>
          </a:bodyPr>
          <a:lstStyle/>
          <a:p>
            <a:pPr algn="just" rtl="0"/>
            <a:r>
              <a:rPr lang="pt-PT" sz="2200"/>
              <a:t>O mercado de transferências no futebol movimenta milhares de milhões de euros anualmente e envolve decisões estratégicas dos clubes, agentes e investidores. Ter uma previsão precisa do valor de mercado de um jogador oferece uma vantagem nas negociações, pois permite avaliar se o investimento está alinhado com o potencial de retorno.</a:t>
            </a:r>
          </a:p>
          <a:p>
            <a:pPr algn="just" rtl="0"/>
            <a:r>
              <a:rPr lang="pt-PT" sz="2200"/>
              <a:t>Criar uma solução que, baseada em Big Data e </a:t>
            </a:r>
            <a:r>
              <a:rPr lang="pt-PT" sz="2200" err="1"/>
              <a:t>machine</a:t>
            </a:r>
            <a:r>
              <a:rPr lang="pt-PT" sz="2200"/>
              <a:t> </a:t>
            </a:r>
            <a:r>
              <a:rPr lang="pt-PT" sz="2200" err="1"/>
              <a:t>learning</a:t>
            </a:r>
            <a:r>
              <a:rPr lang="pt-PT" sz="2200"/>
              <a:t>, preveja com precisão os valores de mercado de jogadores de futebol.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74C5D334-BBA0-4970-8EFD-1FB93DE2B5E2}" type="datetime1">
              <a:rPr lang="pt-PT" smtClean="0"/>
              <a:pPr rtl="0">
                <a:spcAft>
                  <a:spcPts val="600"/>
                </a:spcAft>
              </a:pPr>
              <a:t>21/11/2024</a:t>
            </a:fld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PT" smtClean="0"/>
              <a:pPr rtl="0">
                <a:spcAft>
                  <a:spcPts val="600"/>
                </a:spcAft>
              </a:pPr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973750" cy="1570038"/>
          </a:xfrm>
        </p:spPr>
        <p:txBody>
          <a:bodyPr rtlCol="0">
            <a:normAutofit/>
          </a:bodyPr>
          <a:lstStyle/>
          <a:p>
            <a:pPr rtl="0"/>
            <a:r>
              <a:rPr lang="pt-PT"/>
              <a:t>Definição do Problema</a:t>
            </a:r>
          </a:p>
        </p:txBody>
      </p:sp>
      <p:graphicFrame>
        <p:nvGraphicFramePr>
          <p:cNvPr id="6" name="Marcador de Posição de Conteúdo 3" descr="Marcador de Posição de Linha Cronológica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98018552"/>
              </p:ext>
            </p:extLst>
          </p:nvPr>
        </p:nvGraphicFramePr>
        <p:xfrm>
          <a:off x="1985286" y="3034259"/>
          <a:ext cx="8167990" cy="3322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aixa de texto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3165668" y="3429000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PT" sz="3600" b="1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Caixa de texto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5891406" y="3429000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PT" sz="3600" b="1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Caixa de texto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8631892" y="3429000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PT" sz="3600" b="1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rtlCol="0"/>
          <a:lstStyle/>
          <a:p>
            <a:pPr rtl="0"/>
            <a:fld id="{2209B6ED-9F92-4B43-AECC-1B75EB434012}" type="datetime1">
              <a:rPr lang="pt-PT" smtClean="0"/>
              <a:t>21/11/2024</a:t>
            </a:fld>
            <a:endParaRPr lang="pt-PT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pt-PT" smtClean="0"/>
              <a:pPr rtl="0"/>
              <a:t>4</a:t>
            </a:fld>
            <a:endParaRPr lang="pt-PT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3B889C15-B58C-9015-0AC1-2F41D41AA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1881084"/>
            <a:ext cx="10643507" cy="994851"/>
          </a:xfrm>
        </p:spPr>
        <p:txBody>
          <a:bodyPr vert="horz" lIns="91440" tIns="45720" rIns="91440" bIns="45720" rtlCol="0">
            <a:noAutofit/>
          </a:bodyPr>
          <a:lstStyle/>
          <a:p>
            <a:pPr algn="just" rtl="0"/>
            <a:r>
              <a:rPr lang="pt-PT" sz="2200"/>
              <a:t>Lidar com grandes volumes de dados heterogéneos (atributos físicos, desempenho, contexto do clube) e processá-los de forma a que o modelo preditivo consiga capturar a relação entre essas variáveis e o valor de mercado.</a:t>
            </a:r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4FB15-4CF4-406F-1C46-E5F5B7C0C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FD944-47B2-4FCF-EA6D-0D003FE7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rmAutofit/>
          </a:bodyPr>
          <a:lstStyle/>
          <a:p>
            <a:pPr rtl="0"/>
            <a:r>
              <a:rPr lang="pt-PT"/>
              <a:t>Objetivos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B67BA60-787A-C6BF-62AC-F83CCE2D9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8"/>
            <a:ext cx="9779182" cy="3436276"/>
          </a:xfrm>
        </p:spPr>
        <p:txBody>
          <a:bodyPr/>
          <a:lstStyle/>
          <a:p>
            <a:r>
              <a:rPr lang="pt-PT" sz="2200"/>
              <a:t>Desenvolver uma solução baseada em Big Data e machine learning que permita prever, de forma precisa e escalável, o valor de mercado dos jogadores de futebol, com o intuito de apoiar a tomada de decisão em transferências. O foco está na construção de uma arquitetura robusta que possa processar e analisar grandes volumes de dados.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/>
              <a:t>Identificar as Características Relevantes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/>
              <a:t>Desenvolver uma Arquitetura Escalável de </a:t>
            </a:r>
            <a:r>
              <a:rPr lang="pt-PT" sz="2000" err="1"/>
              <a:t>Big</a:t>
            </a:r>
            <a:r>
              <a:rPr lang="pt-PT" sz="200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/>
              <a:t>Aplicar Modelos de </a:t>
            </a:r>
            <a:r>
              <a:rPr lang="pt-PT" sz="2000" err="1"/>
              <a:t>Machine</a:t>
            </a:r>
            <a:r>
              <a:rPr lang="pt-PT" sz="2000"/>
              <a:t> </a:t>
            </a:r>
            <a:r>
              <a:rPr lang="pt-PT" sz="2000" err="1"/>
              <a:t>Learning</a:t>
            </a:r>
            <a:r>
              <a:rPr lang="pt-PT" sz="2000"/>
              <a:t> Preditivos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/>
              <a:t>Visualizar e Interpretar os Resultados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E1C2589-1653-8236-0D17-9DA048B35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D286D19-69F4-49A8-A47F-1D53E63B5BC9}" type="datetime1">
              <a:rPr lang="pt-PT" smtClean="0"/>
              <a:pPr rtl="0">
                <a:spcAft>
                  <a:spcPts val="600"/>
                </a:spcAft>
              </a:pPr>
              <a:t>21/11/2024</a:t>
            </a:fld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E2DA5E3-1E53-0C94-14C8-B61F5402E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PT" smtClean="0"/>
              <a:pPr rtl="0">
                <a:spcAft>
                  <a:spcPts val="600"/>
                </a:spcAft>
              </a:pPr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355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81626-B196-85D7-4891-5E184CAB5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EFE1F-5EFA-8137-E845-0979530E5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rmAutofit/>
          </a:bodyPr>
          <a:lstStyle/>
          <a:p>
            <a:pPr rtl="0"/>
            <a:r>
              <a:rPr lang="pt-PT"/>
              <a:t>Revisão da Literatura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9F087B-F07E-3F50-B1E1-04781B352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65799"/>
            <a:ext cx="9779182" cy="441120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pt-BR" sz="2200" b="1"/>
              <a:t>Importância da Previsão: </a:t>
            </a:r>
            <a:r>
              <a:rPr lang="pt-BR" sz="2200"/>
              <a:t>Fundamental para a gestão de clubes; 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pt-BR" sz="2200" b="1"/>
              <a:t>Fatores que Influenciam o Valor: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b="1"/>
              <a:t>Idade: </a:t>
            </a:r>
            <a:r>
              <a:rPr lang="pt-BR" sz="2000"/>
              <a:t>Jogadores mais jovens têm valores mais altos.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b="1"/>
              <a:t>Posição em Campo: </a:t>
            </a:r>
            <a:r>
              <a:rPr lang="pt-BR" sz="2000"/>
              <a:t>Atacantes geralmente com maior valor.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b="1"/>
              <a:t>Desempenho Anterior: </a:t>
            </a:r>
            <a:r>
              <a:rPr lang="pt-BR" sz="2000"/>
              <a:t>Golos e assistências impactam o valor.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b="1"/>
              <a:t>Popularidade: </a:t>
            </a:r>
            <a:r>
              <a:rPr lang="pt-BR" sz="2000"/>
              <a:t>Presença nas redes sociais aumenta a valorização.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b="1"/>
              <a:t>Condições Contratuais: </a:t>
            </a:r>
            <a:r>
              <a:rPr lang="pt-BR" sz="2000"/>
              <a:t>Duração e cláusulas de rescisão.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b="1"/>
              <a:t>Características dos Clubes: </a:t>
            </a:r>
            <a:r>
              <a:rPr lang="pt-BR" sz="2000"/>
              <a:t>Situação financeira e desempenho.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30C76F5-A406-057C-A832-D51BA338A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74C5D334-BBA0-4970-8EFD-1FB93DE2B5E2}" type="datetime1">
              <a:rPr lang="pt-PT" smtClean="0"/>
              <a:pPr rtl="0">
                <a:spcAft>
                  <a:spcPts val="600"/>
                </a:spcAft>
              </a:pPr>
              <a:t>21/11/2024</a:t>
            </a:fld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A54D259-FE43-02ED-C7CB-D50949786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PT" smtClean="0"/>
              <a:pPr rtl="0">
                <a:spcAft>
                  <a:spcPts val="600"/>
                </a:spcAft>
              </a:pPr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866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81626-B196-85D7-4891-5E184CAB5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EFE1F-5EFA-8137-E845-0979530E5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rmAutofit/>
          </a:bodyPr>
          <a:lstStyle/>
          <a:p>
            <a:pPr rtl="0"/>
            <a:r>
              <a:rPr lang="pt-PT"/>
              <a:t>Revisão da Literatura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9F087B-F07E-3F50-B1E1-04781B352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65799"/>
            <a:ext cx="9779182" cy="351857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/>
              <a:t>Arquiteturas de Big Data em Projetos na Área Desportiva: </a:t>
            </a:r>
            <a:r>
              <a:rPr lang="pt-BR" sz="2200"/>
              <a:t>Necessidade de arquiteturas robustas para recolher, processar e analisar grandes volumes de dados desportivos.</a:t>
            </a:r>
            <a:r>
              <a:rPr lang="pt-BR" sz="2200" b="1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/>
              <a:t>Big Data e Machine Learning: </a:t>
            </a:r>
            <a:r>
              <a:rPr lang="pt-BR" sz="2200"/>
              <a:t>Análises robustas e preditivas; uso de algoritmos como Random Forest.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/>
              <a:t>Desafios na Previsão: </a:t>
            </a:r>
            <a:r>
              <a:rPr lang="pt-BR" sz="2200"/>
              <a:t>Variabilidade dos dados e fatores externos, como a COVID-19.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/>
              <a:t>Visualização de Dados: </a:t>
            </a:r>
            <a:r>
              <a:rPr lang="pt-BR" sz="2200"/>
              <a:t>Ferramentas como Tableau e Power BI facilitam a análise.</a:t>
            </a:r>
            <a:endParaRPr lang="pt-PT" sz="220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30C76F5-A406-057C-A832-D51BA338A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74C5D334-BBA0-4970-8EFD-1FB93DE2B5E2}" type="datetime1">
              <a:rPr lang="pt-PT" smtClean="0"/>
              <a:pPr rtl="0">
                <a:spcAft>
                  <a:spcPts val="600"/>
                </a:spcAft>
              </a:pPr>
              <a:t>21/11/2024</a:t>
            </a:fld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A54D259-FE43-02ED-C7CB-D50949786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PT" smtClean="0"/>
              <a:pPr rtl="0">
                <a:spcAft>
                  <a:spcPts val="600"/>
                </a:spcAft>
              </a:pPr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493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F029E9A0-3BE0-856B-35DC-CD340D780B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657"/>
          <a:stretch/>
        </p:blipFill>
        <p:spPr>
          <a:xfrm>
            <a:off x="750430" y="3596640"/>
            <a:ext cx="7316938" cy="25367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rtlCol="0"/>
          <a:lstStyle/>
          <a:p>
            <a:pPr rtl="0"/>
            <a:r>
              <a:rPr lang="pt-PT"/>
              <a:t>Arquitetura </a:t>
            </a:r>
            <a:r>
              <a:rPr lang="pt-PT" err="1"/>
              <a:t>Big</a:t>
            </a:r>
            <a:r>
              <a:rPr lang="pt-PT"/>
              <a:t> Data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/>
          <a:lstStyle/>
          <a:p>
            <a:pPr rtl="0"/>
            <a:fld id="{8D286D19-69F4-49A8-A47F-1D53E63B5BC9}" type="datetime1">
              <a:rPr lang="pt-PT" smtClean="0"/>
              <a:t>21/11/2024</a:t>
            </a:fld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pt-PT" smtClean="0"/>
              <a:pPr rtl="0"/>
              <a:t>8</a:t>
            </a:fld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0317E3-D336-EA49-9ECA-720EA848EA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8887" b="58618"/>
          <a:stretch/>
        </p:blipFill>
        <p:spPr>
          <a:xfrm>
            <a:off x="751534" y="1929515"/>
            <a:ext cx="1544626" cy="17382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11BF01C-CDEB-FDED-2BA7-06F1876B37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125" r="43883" b="58651"/>
          <a:stretch/>
        </p:blipFill>
        <p:spPr>
          <a:xfrm>
            <a:off x="2296160" y="1929515"/>
            <a:ext cx="2560320" cy="173824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D106B2E-2AEF-52A6-7748-725D98E8BB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117" b="60343"/>
          <a:stretch/>
        </p:blipFill>
        <p:spPr>
          <a:xfrm>
            <a:off x="4856480" y="1929515"/>
            <a:ext cx="3210888" cy="16671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4D66007-47C9-7560-5C5C-22F89CFC209C}"/>
              </a:ext>
            </a:extLst>
          </p:cNvPr>
          <p:cNvSpPr/>
          <p:nvPr/>
        </p:nvSpPr>
        <p:spPr>
          <a:xfrm>
            <a:off x="5618644" y="3342476"/>
            <a:ext cx="325284" cy="325284"/>
          </a:xfrm>
          <a:prstGeom prst="ellipse">
            <a:avLst/>
          </a:prstGeom>
          <a:solidFill>
            <a:srgbClr val="DAE5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7955A7E-52B5-EF47-4678-B45686B4E8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006" t="37965" r="27914" b="39317"/>
          <a:stretch/>
        </p:blipFill>
        <p:spPr>
          <a:xfrm>
            <a:off x="4775200" y="3525521"/>
            <a:ext cx="1249680" cy="95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A7506-179C-F5DD-586F-6D4EB2924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CC0C4-F233-C555-CF65-4CC12554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10350998" cy="1325563"/>
          </a:xfrm>
        </p:spPr>
        <p:txBody>
          <a:bodyPr rtlCol="0"/>
          <a:lstStyle/>
          <a:p>
            <a:pPr rtl="0"/>
            <a:r>
              <a:rPr lang="pt-PT"/>
              <a:t>Tecnologias e </a:t>
            </a:r>
            <a:r>
              <a:rPr lang="pt-PT" err="1"/>
              <a:t>Frameworks</a:t>
            </a:r>
            <a:r>
              <a:rPr lang="pt-PT"/>
              <a:t> utilizadas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9B8349B-8280-6631-1716-97FBCC303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F8994C0C-9341-4C4A-ABF1-8A464B9ECB79}" type="datetime1">
              <a:rPr lang="pt-PT" smtClean="0"/>
              <a:t>21/11/2024</a:t>
            </a:fld>
            <a:endParaRPr lang="pt-PT"/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71DF05F8-EC37-B033-56C0-85629BCC1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pt-PT" smtClean="0"/>
              <a:pPr rtl="0"/>
              <a:t>9</a:t>
            </a:fld>
            <a:endParaRPr lang="pt-PT"/>
          </a:p>
        </p:txBody>
      </p:sp>
      <p:graphicFrame>
        <p:nvGraphicFramePr>
          <p:cNvPr id="27" name="Marcador de Posição de Conteúdo 3" descr="Marcador de Posição de Linha Cronológica ">
            <a:extLst>
              <a:ext uri="{FF2B5EF4-FFF2-40B4-BE49-F238E27FC236}">
                <a16:creationId xmlns:a16="http://schemas.microsoft.com/office/drawing/2014/main" id="{CEA0CA07-1174-E655-6CB5-27127C672925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59798433"/>
              </p:ext>
            </p:extLst>
          </p:nvPr>
        </p:nvGraphicFramePr>
        <p:xfrm>
          <a:off x="1472057" y="2193601"/>
          <a:ext cx="9618730" cy="3322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8D97BDA8-6E9F-24C2-CAE2-00F80CD01D6C}"/>
              </a:ext>
            </a:extLst>
          </p:cNvPr>
          <p:cNvGrpSpPr/>
          <p:nvPr/>
        </p:nvGrpSpPr>
        <p:grpSpPr>
          <a:xfrm>
            <a:off x="7448657" y="2625668"/>
            <a:ext cx="1467051" cy="583560"/>
            <a:chOff x="6903429" y="2625668"/>
            <a:chExt cx="1467051" cy="58356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BB8B3FB-9C94-FF81-8B04-1E3B5913FB42}"/>
                </a:ext>
              </a:extLst>
            </p:cNvPr>
            <p:cNvSpPr/>
            <p:nvPr/>
          </p:nvSpPr>
          <p:spPr>
            <a:xfrm>
              <a:off x="7786920" y="2625668"/>
              <a:ext cx="583560" cy="583560"/>
            </a:xfrm>
            <a:prstGeom prst="ellipse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245E6B8-FC18-0C93-F88B-CC975B3C3C6B}"/>
                </a:ext>
              </a:extLst>
            </p:cNvPr>
            <p:cNvSpPr/>
            <p:nvPr/>
          </p:nvSpPr>
          <p:spPr>
            <a:xfrm>
              <a:off x="6903429" y="2625668"/>
              <a:ext cx="583560" cy="583560"/>
            </a:xfrm>
            <a:prstGeom prst="ellipse">
              <a:avLst/>
            </a:prstGeom>
            <a:blipFill dpi="0"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D01A96E-C103-1D46-1A86-DB50E9F2A997}"/>
              </a:ext>
            </a:extLst>
          </p:cNvPr>
          <p:cNvGrpSpPr/>
          <p:nvPr/>
        </p:nvGrpSpPr>
        <p:grpSpPr>
          <a:xfrm>
            <a:off x="9429095" y="2625668"/>
            <a:ext cx="1467828" cy="583560"/>
            <a:chOff x="9252115" y="2625668"/>
            <a:chExt cx="1467828" cy="58356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1BAC08-3523-517A-0991-E4B0095EB293}"/>
                </a:ext>
              </a:extLst>
            </p:cNvPr>
            <p:cNvSpPr/>
            <p:nvPr/>
          </p:nvSpPr>
          <p:spPr>
            <a:xfrm>
              <a:off x="9252115" y="2625668"/>
              <a:ext cx="583560" cy="583560"/>
            </a:xfrm>
            <a:prstGeom prst="ellipse">
              <a:avLst/>
            </a:prstGeom>
            <a:blipFill dpi="0"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F212EB-4675-EE72-32F2-E6434837B43A}"/>
                </a:ext>
              </a:extLst>
            </p:cNvPr>
            <p:cNvSpPr/>
            <p:nvPr/>
          </p:nvSpPr>
          <p:spPr>
            <a:xfrm>
              <a:off x="10136383" y="2625668"/>
              <a:ext cx="583560" cy="583560"/>
            </a:xfrm>
            <a:prstGeom prst="ellipse">
              <a:avLst/>
            </a:prstGeom>
            <a:blipFill dpi="0"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397AFD64-0B7B-0A3C-D542-2E4C34C2E2D4}"/>
              </a:ext>
            </a:extLst>
          </p:cNvPr>
          <p:cNvSpPr/>
          <p:nvPr/>
        </p:nvSpPr>
        <p:spPr>
          <a:xfrm>
            <a:off x="2629898" y="2625668"/>
            <a:ext cx="583560" cy="583560"/>
          </a:xfrm>
          <a:prstGeom prst="ellipse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E382AF-184E-5AE9-DAEF-8349FA26D3DF}"/>
              </a:ext>
            </a:extLst>
          </p:cNvPr>
          <p:cNvSpPr/>
          <p:nvPr/>
        </p:nvSpPr>
        <p:spPr>
          <a:xfrm>
            <a:off x="1746407" y="2625668"/>
            <a:ext cx="583560" cy="583560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302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75_TF45331398_Win32" id="{25200BEA-0AD5-4DF6-810F-238F0B5D389F}" vid="{446C38B2-EC4E-4CAC-9EC4-981247E1F9B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51C9FBC39324EBAB59B01C4346E09" ma:contentTypeVersion="8" ma:contentTypeDescription="Create a new document." ma:contentTypeScope="" ma:versionID="db64212a677dce5aa1eade695c84903e">
  <xsd:schema xmlns:xsd="http://www.w3.org/2001/XMLSchema" xmlns:xs="http://www.w3.org/2001/XMLSchema" xmlns:p="http://schemas.microsoft.com/office/2006/metadata/properties" xmlns:ns3="d1820d08-fbb8-4f42-a1d4-888ae23d26d1" xmlns:ns4="fe0433fa-6222-408a-8cda-04e271f5cb7c" targetNamespace="http://schemas.microsoft.com/office/2006/metadata/properties" ma:root="true" ma:fieldsID="891b4ed1731d241d19a55a06ad205977" ns3:_="" ns4:_="">
    <xsd:import namespace="d1820d08-fbb8-4f42-a1d4-888ae23d26d1"/>
    <xsd:import namespace="fe0433fa-6222-408a-8cda-04e271f5cb7c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820d08-fbb8-4f42-a1d4-888ae23d26d1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433fa-6222-408a-8cda-04e271f5cb7c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1820d08-fbb8-4f42-a1d4-888ae23d26d1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203D4D-BBEE-4C61-9019-68B8AF4410B9}">
  <ds:schemaRefs>
    <ds:schemaRef ds:uri="d1820d08-fbb8-4f42-a1d4-888ae23d26d1"/>
    <ds:schemaRef ds:uri="fe0433fa-6222-408a-8cda-04e271f5cb7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fe0433fa-6222-408a-8cda-04e271f5cb7c"/>
    <ds:schemaRef ds:uri="d1820d08-fbb8-4f42-a1d4-888ae23d26d1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universal</Template>
  <TotalTime>0</TotalTime>
  <Words>636</Words>
  <Application>Microsoft Office PowerPoint</Application>
  <PresentationFormat>Ecrã Panorâmico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Tema do Office</vt:lpstr>
      <vt:lpstr>Previsão do Valor das Transferências de Jogadores de Futebol: Uma Abordagem Big Data</vt:lpstr>
      <vt:lpstr>Índice</vt:lpstr>
      <vt:lpstr>Introdução</vt:lpstr>
      <vt:lpstr>Definição do Problema</vt:lpstr>
      <vt:lpstr>Objetivos</vt:lpstr>
      <vt:lpstr>Revisão da Literatura</vt:lpstr>
      <vt:lpstr>Revisão da Literatura</vt:lpstr>
      <vt:lpstr>Arquitetura Big Data</vt:lpstr>
      <vt:lpstr>Tecnologias e Frameworks utilizadas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Fatores Influentes no Valor das Transferências de Jogadores de Futebol: Uma Abordagem Big Data</dc:title>
  <dc:creator>Gil Almeida Morgado</dc:creator>
  <cp:lastModifiedBy>Gil Almeida Morgado</cp:lastModifiedBy>
  <cp:revision>1</cp:revision>
  <dcterms:created xsi:type="dcterms:W3CDTF">2024-10-28T15:40:33Z</dcterms:created>
  <dcterms:modified xsi:type="dcterms:W3CDTF">2024-11-21T21:08:39Z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0x01010097D51C9FBC39324EBAB59B01C4346E09</vt:lpwstr>
  </property>
</Properties>
</file>