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18"/>
  </p:notesMasterIdLst>
  <p:sldIdLst>
    <p:sldId id="256" r:id="rId6"/>
    <p:sldId id="258" r:id="rId7"/>
    <p:sldId id="279" r:id="rId8"/>
    <p:sldId id="280" r:id="rId9"/>
    <p:sldId id="281" r:id="rId10"/>
    <p:sldId id="282" r:id="rId11"/>
    <p:sldId id="285" r:id="rId12"/>
    <p:sldId id="283" r:id="rId13"/>
    <p:sldId id="286" r:id="rId14"/>
    <p:sldId id="287" r:id="rId15"/>
    <p:sldId id="288" r:id="rId16"/>
    <p:sldId id="289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219e11bc77ffeb3" providerId="LiveId" clId="{36BCEBCB-F16B-4130-A633-911F96FF3E13}"/>
    <pc:docChg chg="modSld">
      <pc:chgData name="" userId="f219e11bc77ffeb3" providerId="LiveId" clId="{36BCEBCB-F16B-4130-A633-911F96FF3E13}" dt="2019-04-24T07:48:09.730" v="34" actId="1035"/>
      <pc:docMkLst>
        <pc:docMk/>
      </pc:docMkLst>
      <pc:sldChg chg="modSp">
        <pc:chgData name="" userId="f219e11bc77ffeb3" providerId="LiveId" clId="{36BCEBCB-F16B-4130-A633-911F96FF3E13}" dt="2019-04-24T07:48:09.730" v="34" actId="1035"/>
        <pc:sldMkLst>
          <pc:docMk/>
          <pc:sldMk cId="4041566922" sldId="286"/>
        </pc:sldMkLst>
        <pc:spChg chg="mod">
          <ac:chgData name="" userId="f219e11bc77ffeb3" providerId="LiveId" clId="{36BCEBCB-F16B-4130-A633-911F96FF3E13}" dt="2019-04-24T07:48:09.730" v="34" actId="1035"/>
          <ac:spMkLst>
            <pc:docMk/>
            <pc:sldMk cId="4041566922" sldId="286"/>
            <ac:spMk id="3" creationId="{C2053D30-CAF6-465E-B425-85CF81E7BA52}"/>
          </ac:spMkLst>
        </pc:spChg>
        <pc:spChg chg="mod">
          <ac:chgData name="" userId="f219e11bc77ffeb3" providerId="LiveId" clId="{36BCEBCB-F16B-4130-A633-911F96FF3E13}" dt="2019-04-24T07:48:09.730" v="34" actId="1035"/>
          <ac:spMkLst>
            <pc:docMk/>
            <pc:sldMk cId="4041566922" sldId="286"/>
            <ac:spMk id="11" creationId="{4B28AE2B-725E-4ADD-9D1F-1727C1E51D78}"/>
          </ac:spMkLst>
        </pc:spChg>
        <pc:spChg chg="mod">
          <ac:chgData name="" userId="f219e11bc77ffeb3" providerId="LiveId" clId="{36BCEBCB-F16B-4130-A633-911F96FF3E13}" dt="2019-04-24T07:48:09.730" v="34" actId="1035"/>
          <ac:spMkLst>
            <pc:docMk/>
            <pc:sldMk cId="4041566922" sldId="286"/>
            <ac:spMk id="13" creationId="{A705C224-A292-41D3-B4D8-43B5ADBCCC9B}"/>
          </ac:spMkLst>
        </pc:spChg>
        <pc:spChg chg="mod">
          <ac:chgData name="" userId="f219e11bc77ffeb3" providerId="LiveId" clId="{36BCEBCB-F16B-4130-A633-911F96FF3E13}" dt="2019-04-24T07:48:09.730" v="34" actId="1035"/>
          <ac:spMkLst>
            <pc:docMk/>
            <pc:sldMk cId="4041566922" sldId="286"/>
            <ac:spMk id="14" creationId="{379B5A2D-6184-4B58-882B-BC0E1EE8FCE3}"/>
          </ac:spMkLst>
        </pc:spChg>
        <pc:grpChg chg="mod">
          <ac:chgData name="" userId="f219e11bc77ffeb3" providerId="LiveId" clId="{36BCEBCB-F16B-4130-A633-911F96FF3E13}" dt="2019-04-24T07:48:09.730" v="34" actId="1035"/>
          <ac:grpSpMkLst>
            <pc:docMk/>
            <pc:sldMk cId="4041566922" sldId="286"/>
            <ac:grpSpMk id="5" creationId="{7FC3CE7B-6313-4061-89A8-D3B9100F5632}"/>
          </ac:grpSpMkLst>
        </pc:grpChg>
        <pc:grpChg chg="mod">
          <ac:chgData name="" userId="f219e11bc77ffeb3" providerId="LiveId" clId="{36BCEBCB-F16B-4130-A633-911F96FF3E13}" dt="2019-04-24T07:48:09.730" v="34" actId="1035"/>
          <ac:grpSpMkLst>
            <pc:docMk/>
            <pc:sldMk cId="4041566922" sldId="286"/>
            <ac:grpSpMk id="8" creationId="{7A8DF2CD-4252-43C9-9249-84976C39DEE3}"/>
          </ac:grpSpMkLst>
        </pc:grpChg>
        <pc:graphicFrameChg chg="mod">
          <ac:chgData name="" userId="f219e11bc77ffeb3" providerId="LiveId" clId="{36BCEBCB-F16B-4130-A633-911F96FF3E13}" dt="2019-04-24T07:48:09.730" v="34" actId="1035"/>
          <ac:graphicFrameMkLst>
            <pc:docMk/>
            <pc:sldMk cId="4041566922" sldId="286"/>
            <ac:graphicFrameMk id="2" creationId="{C62B359B-663C-46FB-A847-FF0376EB246B}"/>
          </ac:graphicFrameMkLst>
        </pc:graphicFrameChg>
      </pc:sldChg>
    </pc:docChg>
  </pc:docChgLst>
  <pc:docChgLst>
    <pc:chgData userId="f219e11bc77ffeb3" providerId="LiveId" clId="{9723FE49-7057-40AF-80EF-221407148C0F}"/>
    <pc:docChg chg="custSel addSld delSld modSld">
      <pc:chgData name="" userId="f219e11bc77ffeb3" providerId="LiveId" clId="{9723FE49-7057-40AF-80EF-221407148C0F}" dt="2019-04-24T14:19:00.578" v="268" actId="478"/>
      <pc:docMkLst>
        <pc:docMk/>
      </pc:docMkLst>
      <pc:sldChg chg="modSp">
        <pc:chgData name="" userId="f219e11bc77ffeb3" providerId="LiveId" clId="{9723FE49-7057-40AF-80EF-221407148C0F}" dt="2019-04-24T09:48:33.606" v="10" actId="20577"/>
        <pc:sldMkLst>
          <pc:docMk/>
          <pc:sldMk cId="0" sldId="258"/>
        </pc:sldMkLst>
        <pc:spChg chg="mod">
          <ac:chgData name="" userId="f219e11bc77ffeb3" providerId="LiveId" clId="{9723FE49-7057-40AF-80EF-221407148C0F}" dt="2019-04-24T09:48:33.606" v="10" actId="20577"/>
          <ac:spMkLst>
            <pc:docMk/>
            <pc:sldMk cId="0" sldId="258"/>
            <ac:spMk id="223" creationId="{00000000-0000-0000-0000-000000000000}"/>
          </ac:spMkLst>
        </pc:spChg>
      </pc:sldChg>
      <pc:sldChg chg="addSp delSp modSp">
        <pc:chgData name="" userId="f219e11bc77ffeb3" providerId="LiveId" clId="{9723FE49-7057-40AF-80EF-221407148C0F}" dt="2019-04-24T09:52:09.796" v="15"/>
        <pc:sldMkLst>
          <pc:docMk/>
          <pc:sldMk cId="699993783" sldId="283"/>
        </pc:sldMkLst>
        <pc:picChg chg="del">
          <ac:chgData name="" userId="f219e11bc77ffeb3" providerId="LiveId" clId="{9723FE49-7057-40AF-80EF-221407148C0F}" dt="2019-04-24T09:52:09.796" v="15"/>
          <ac:picMkLst>
            <pc:docMk/>
            <pc:sldMk cId="699993783" sldId="283"/>
            <ac:picMk id="3" creationId="{FE5D5A55-5A2D-4ADB-A267-A30F6AFE8F25}"/>
          </ac:picMkLst>
        </pc:picChg>
        <pc:picChg chg="add ord">
          <ac:chgData name="" userId="f219e11bc77ffeb3" providerId="LiveId" clId="{9723FE49-7057-40AF-80EF-221407148C0F}" dt="2019-04-24T09:52:06.657" v="14" actId="167"/>
          <ac:picMkLst>
            <pc:docMk/>
            <pc:sldMk cId="699993783" sldId="283"/>
            <ac:picMk id="5" creationId="{07DBA17D-4589-4EF7-8F29-165566867D7C}"/>
          </ac:picMkLst>
        </pc:picChg>
      </pc:sldChg>
      <pc:sldChg chg="del">
        <pc:chgData name="" userId="f219e11bc77ffeb3" providerId="LiveId" clId="{9723FE49-7057-40AF-80EF-221407148C0F}" dt="2019-04-24T14:06:37.124" v="23" actId="2696"/>
        <pc:sldMkLst>
          <pc:docMk/>
          <pc:sldMk cId="3561564584" sldId="284"/>
        </pc:sldMkLst>
      </pc:sldChg>
      <pc:sldChg chg="addSp delSp modSp">
        <pc:chgData name="" userId="f219e11bc77ffeb3" providerId="LiveId" clId="{9723FE49-7057-40AF-80EF-221407148C0F}" dt="2019-04-24T09:52:26.146" v="18" actId="1035"/>
        <pc:sldMkLst>
          <pc:docMk/>
          <pc:sldMk cId="3692277163" sldId="285"/>
        </pc:sldMkLst>
        <pc:picChg chg="del ord">
          <ac:chgData name="" userId="f219e11bc77ffeb3" providerId="LiveId" clId="{9723FE49-7057-40AF-80EF-221407148C0F}" dt="2019-04-24T09:51:58.771" v="12"/>
          <ac:picMkLst>
            <pc:docMk/>
            <pc:sldMk cId="3692277163" sldId="285"/>
            <ac:picMk id="5" creationId="{9F8D1490-C5D3-4CF1-A1F7-CB5AB8BDF9DC}"/>
          </ac:picMkLst>
        </pc:picChg>
        <pc:picChg chg="add mod">
          <ac:chgData name="" userId="f219e11bc77ffeb3" providerId="LiveId" clId="{9723FE49-7057-40AF-80EF-221407148C0F}" dt="2019-04-24T09:52:26.146" v="18" actId="1035"/>
          <ac:picMkLst>
            <pc:docMk/>
            <pc:sldMk cId="3692277163" sldId="285"/>
            <ac:picMk id="6" creationId="{C7B440CB-5C12-492C-9025-A8D66A735C81}"/>
          </ac:picMkLst>
        </pc:picChg>
      </pc:sldChg>
      <pc:sldChg chg="addSp modSp">
        <pc:chgData name="" userId="f219e11bc77ffeb3" providerId="LiveId" clId="{9723FE49-7057-40AF-80EF-221407148C0F}" dt="2019-04-24T14:06:26.622" v="22" actId="1076"/>
        <pc:sldMkLst>
          <pc:docMk/>
          <pc:sldMk cId="4041566922" sldId="286"/>
        </pc:sldMkLst>
        <pc:picChg chg="add mod">
          <ac:chgData name="" userId="f219e11bc77ffeb3" providerId="LiveId" clId="{9723FE49-7057-40AF-80EF-221407148C0F}" dt="2019-04-24T14:06:26.622" v="22" actId="1076"/>
          <ac:picMkLst>
            <pc:docMk/>
            <pc:sldMk cId="4041566922" sldId="286"/>
            <ac:picMk id="4" creationId="{B1A79089-37D2-45A1-A69B-53F8D7647435}"/>
          </ac:picMkLst>
        </pc:picChg>
      </pc:sldChg>
      <pc:sldChg chg="addSp delSp modSp add">
        <pc:chgData name="" userId="f219e11bc77ffeb3" providerId="LiveId" clId="{9723FE49-7057-40AF-80EF-221407148C0F}" dt="2019-04-24T14:07:54.183" v="27" actId="1076"/>
        <pc:sldMkLst>
          <pc:docMk/>
          <pc:sldMk cId="1987241133" sldId="287"/>
        </pc:sldMkLst>
        <pc:spChg chg="del">
          <ac:chgData name="" userId="f219e11bc77ffeb3" providerId="LiveId" clId="{9723FE49-7057-40AF-80EF-221407148C0F}" dt="2019-04-24T14:06:52.230" v="25" actId="478"/>
          <ac:spMkLst>
            <pc:docMk/>
            <pc:sldMk cId="1987241133" sldId="287"/>
            <ac:spMk id="3" creationId="{C2053D30-CAF6-465E-B425-85CF81E7BA52}"/>
          </ac:spMkLst>
        </pc:spChg>
        <pc:spChg chg="del">
          <ac:chgData name="" userId="f219e11bc77ffeb3" providerId="LiveId" clId="{9723FE49-7057-40AF-80EF-221407148C0F}" dt="2019-04-24T14:06:52.230" v="25" actId="478"/>
          <ac:spMkLst>
            <pc:docMk/>
            <pc:sldMk cId="1987241133" sldId="287"/>
            <ac:spMk id="11" creationId="{4B28AE2B-725E-4ADD-9D1F-1727C1E51D78}"/>
          </ac:spMkLst>
        </pc:spChg>
        <pc:spChg chg="del">
          <ac:chgData name="" userId="f219e11bc77ffeb3" providerId="LiveId" clId="{9723FE49-7057-40AF-80EF-221407148C0F}" dt="2019-04-24T14:06:52.230" v="25" actId="478"/>
          <ac:spMkLst>
            <pc:docMk/>
            <pc:sldMk cId="1987241133" sldId="287"/>
            <ac:spMk id="13" creationId="{A705C224-A292-41D3-B4D8-43B5ADBCCC9B}"/>
          </ac:spMkLst>
        </pc:spChg>
        <pc:spChg chg="del">
          <ac:chgData name="" userId="f219e11bc77ffeb3" providerId="LiveId" clId="{9723FE49-7057-40AF-80EF-221407148C0F}" dt="2019-04-24T14:06:52.230" v="25" actId="478"/>
          <ac:spMkLst>
            <pc:docMk/>
            <pc:sldMk cId="1987241133" sldId="287"/>
            <ac:spMk id="14" creationId="{379B5A2D-6184-4B58-882B-BC0E1EE8FCE3}"/>
          </ac:spMkLst>
        </pc:spChg>
        <pc:grpChg chg="del">
          <ac:chgData name="" userId="f219e11bc77ffeb3" providerId="LiveId" clId="{9723FE49-7057-40AF-80EF-221407148C0F}" dt="2019-04-24T14:06:52.230" v="25" actId="478"/>
          <ac:grpSpMkLst>
            <pc:docMk/>
            <pc:sldMk cId="1987241133" sldId="287"/>
            <ac:grpSpMk id="5" creationId="{7FC3CE7B-6313-4061-89A8-D3B9100F5632}"/>
          </ac:grpSpMkLst>
        </pc:grpChg>
        <pc:grpChg chg="del">
          <ac:chgData name="" userId="f219e11bc77ffeb3" providerId="LiveId" clId="{9723FE49-7057-40AF-80EF-221407148C0F}" dt="2019-04-24T14:06:52.230" v="25" actId="478"/>
          <ac:grpSpMkLst>
            <pc:docMk/>
            <pc:sldMk cId="1987241133" sldId="287"/>
            <ac:grpSpMk id="8" creationId="{7A8DF2CD-4252-43C9-9249-84976C39DEE3}"/>
          </ac:grpSpMkLst>
        </pc:grpChg>
        <pc:graphicFrameChg chg="del">
          <ac:chgData name="" userId="f219e11bc77ffeb3" providerId="LiveId" clId="{9723FE49-7057-40AF-80EF-221407148C0F}" dt="2019-04-24T14:06:52.230" v="25" actId="478"/>
          <ac:graphicFrameMkLst>
            <pc:docMk/>
            <pc:sldMk cId="1987241133" sldId="287"/>
            <ac:graphicFrameMk id="2" creationId="{C62B359B-663C-46FB-A847-FF0376EB246B}"/>
          </ac:graphicFrameMkLst>
        </pc:graphicFrameChg>
        <pc:picChg chg="del">
          <ac:chgData name="" userId="f219e11bc77ffeb3" providerId="LiveId" clId="{9723FE49-7057-40AF-80EF-221407148C0F}" dt="2019-04-24T14:06:52.230" v="25" actId="478"/>
          <ac:picMkLst>
            <pc:docMk/>
            <pc:sldMk cId="1987241133" sldId="287"/>
            <ac:picMk id="4" creationId="{B1A79089-37D2-45A1-A69B-53F8D7647435}"/>
          </ac:picMkLst>
        </pc:picChg>
        <pc:picChg chg="add mod">
          <ac:chgData name="" userId="f219e11bc77ffeb3" providerId="LiveId" clId="{9723FE49-7057-40AF-80EF-221407148C0F}" dt="2019-04-24T14:07:54.183" v="27" actId="1076"/>
          <ac:picMkLst>
            <pc:docMk/>
            <pc:sldMk cId="1987241133" sldId="287"/>
            <ac:picMk id="12" creationId="{6A0D207A-D536-420E-9A05-76E90D3C6404}"/>
          </ac:picMkLst>
        </pc:picChg>
      </pc:sldChg>
      <pc:sldChg chg="addSp delSp modSp add">
        <pc:chgData name="" userId="f219e11bc77ffeb3" providerId="LiveId" clId="{9723FE49-7057-40AF-80EF-221407148C0F}" dt="2019-04-24T14:13:05.077" v="56" actId="1076"/>
        <pc:sldMkLst>
          <pc:docMk/>
          <pc:sldMk cId="2954816302" sldId="288"/>
        </pc:sldMkLst>
        <pc:spChg chg="mod">
          <ac:chgData name="" userId="f219e11bc77ffeb3" providerId="LiveId" clId="{9723FE49-7057-40AF-80EF-221407148C0F}" dt="2019-04-24T14:08:17.349" v="48" actId="5793"/>
          <ac:spMkLst>
            <pc:docMk/>
            <pc:sldMk cId="2954816302" sldId="288"/>
            <ac:spMk id="439" creationId="{00000000-0000-0000-0000-000000000000}"/>
          </ac:spMkLst>
        </pc:spChg>
        <pc:picChg chg="add mod ord">
          <ac:chgData name="" userId="f219e11bc77ffeb3" providerId="LiveId" clId="{9723FE49-7057-40AF-80EF-221407148C0F}" dt="2019-04-24T14:13:05.077" v="56" actId="1076"/>
          <ac:picMkLst>
            <pc:docMk/>
            <pc:sldMk cId="2954816302" sldId="288"/>
            <ac:picMk id="2" creationId="{A7F38163-DB4F-4F7D-9E7A-4D1FD1148DBE}"/>
          </ac:picMkLst>
        </pc:picChg>
        <pc:picChg chg="add mod">
          <ac:chgData name="" userId="f219e11bc77ffeb3" providerId="LiveId" clId="{9723FE49-7057-40AF-80EF-221407148C0F}" dt="2019-04-24T14:12:42.917" v="53" actId="1076"/>
          <ac:picMkLst>
            <pc:docMk/>
            <pc:sldMk cId="2954816302" sldId="288"/>
            <ac:picMk id="3" creationId="{876D19D5-4264-4984-BDCB-8010D865AEDE}"/>
          </ac:picMkLst>
        </pc:picChg>
        <pc:picChg chg="del">
          <ac:chgData name="" userId="f219e11bc77ffeb3" providerId="LiveId" clId="{9723FE49-7057-40AF-80EF-221407148C0F}" dt="2019-04-24T14:08:21.390" v="49" actId="478"/>
          <ac:picMkLst>
            <pc:docMk/>
            <pc:sldMk cId="2954816302" sldId="288"/>
            <ac:picMk id="12" creationId="{6A0D207A-D536-420E-9A05-76E90D3C6404}"/>
          </ac:picMkLst>
        </pc:picChg>
      </pc:sldChg>
      <pc:sldChg chg="addSp delSp modSp add">
        <pc:chgData name="" userId="f219e11bc77ffeb3" providerId="LiveId" clId="{9723FE49-7057-40AF-80EF-221407148C0F}" dt="2019-04-24T14:19:00.578" v="268" actId="478"/>
        <pc:sldMkLst>
          <pc:docMk/>
          <pc:sldMk cId="3201713447" sldId="289"/>
        </pc:sldMkLst>
        <pc:spChg chg="add mod">
          <ac:chgData name="" userId="f219e11bc77ffeb3" providerId="LiveId" clId="{9723FE49-7057-40AF-80EF-221407148C0F}" dt="2019-04-24T14:18:34.545" v="265" actId="14100"/>
          <ac:spMkLst>
            <pc:docMk/>
            <pc:sldMk cId="3201713447" sldId="289"/>
            <ac:spMk id="4" creationId="{E0110060-DA2B-4824-B0CE-813B5EE0BB51}"/>
          </ac:spMkLst>
        </pc:spChg>
        <pc:spChg chg="add del mod">
          <ac:chgData name="" userId="f219e11bc77ffeb3" providerId="LiveId" clId="{9723FE49-7057-40AF-80EF-221407148C0F}" dt="2019-04-24T14:19:00.578" v="268" actId="478"/>
          <ac:spMkLst>
            <pc:docMk/>
            <pc:sldMk cId="3201713447" sldId="289"/>
            <ac:spMk id="5" creationId="{FF511E73-77A9-4264-88EA-1550F829B271}"/>
          </ac:spMkLst>
        </pc:spChg>
        <pc:spChg chg="mod">
          <ac:chgData name="" userId="f219e11bc77ffeb3" providerId="LiveId" clId="{9723FE49-7057-40AF-80EF-221407148C0F}" dt="2019-04-24T14:13:40.650" v="72" actId="20577"/>
          <ac:spMkLst>
            <pc:docMk/>
            <pc:sldMk cId="3201713447" sldId="289"/>
            <ac:spMk id="439" creationId="{00000000-0000-0000-0000-000000000000}"/>
          </ac:spMkLst>
        </pc:spChg>
        <pc:picChg chg="del">
          <ac:chgData name="" userId="f219e11bc77ffeb3" providerId="LiveId" clId="{9723FE49-7057-40AF-80EF-221407148C0F}" dt="2019-04-24T14:13:33.127" v="70" actId="478"/>
          <ac:picMkLst>
            <pc:docMk/>
            <pc:sldMk cId="3201713447" sldId="289"/>
            <ac:picMk id="2" creationId="{A7F38163-DB4F-4F7D-9E7A-4D1FD1148DBE}"/>
          </ac:picMkLst>
        </pc:picChg>
        <pc:picChg chg="del">
          <ac:chgData name="" userId="f219e11bc77ffeb3" providerId="LiveId" clId="{9723FE49-7057-40AF-80EF-221407148C0F}" dt="2019-04-24T14:13:35.479" v="71" actId="478"/>
          <ac:picMkLst>
            <pc:docMk/>
            <pc:sldMk cId="3201713447" sldId="289"/>
            <ac:picMk id="3" creationId="{876D19D5-4264-4984-BDCB-8010D865AED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94B797-91FD-4ED6-8456-9608A40B19A1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FCFCF6F2-3DFA-47A4-BB48-FA347608A333}">
      <dgm:prSet phldrT="[Texto]"/>
      <dgm:spPr/>
      <dgm:t>
        <a:bodyPr/>
        <a:lstStyle/>
        <a:p>
          <a:r>
            <a:rPr lang="pt-BR" b="0" dirty="0" err="1"/>
            <a:t>EventOFPSwitchFeatures</a:t>
          </a:r>
          <a:endParaRPr lang="en-US" dirty="0"/>
        </a:p>
      </dgm:t>
    </dgm:pt>
    <dgm:pt modelId="{1E9A6DB9-20A3-4DB2-8FB5-851AFC6B2364}" type="parTrans" cxnId="{D58A25D7-CBC1-4DD4-B48A-86A059EA6199}">
      <dgm:prSet/>
      <dgm:spPr/>
      <dgm:t>
        <a:bodyPr/>
        <a:lstStyle/>
        <a:p>
          <a:endParaRPr lang="en-US"/>
        </a:p>
      </dgm:t>
    </dgm:pt>
    <dgm:pt modelId="{868DA772-B5D6-4B38-93F4-3A4770945FE6}" type="sibTrans" cxnId="{D58A25D7-CBC1-4DD4-B48A-86A059EA6199}">
      <dgm:prSet/>
      <dgm:spPr/>
      <dgm:t>
        <a:bodyPr/>
        <a:lstStyle/>
        <a:p>
          <a:endParaRPr lang="en-US"/>
        </a:p>
      </dgm:t>
    </dgm:pt>
    <dgm:pt modelId="{88304731-ACC4-4AEB-8155-487D3090C06A}">
      <dgm:prSet phldrT="[Texto]"/>
      <dgm:spPr/>
      <dgm:t>
        <a:bodyPr/>
        <a:lstStyle/>
        <a:p>
          <a:r>
            <a:rPr lang="en-US" dirty="0" err="1"/>
            <a:t>Add_flow</a:t>
          </a:r>
          <a:endParaRPr lang="en-US" dirty="0"/>
        </a:p>
      </dgm:t>
    </dgm:pt>
    <dgm:pt modelId="{26771510-165A-468E-94E8-622CB439B3F3}" type="parTrans" cxnId="{DE0E398A-FC66-4636-80EA-147599931BB1}">
      <dgm:prSet/>
      <dgm:spPr/>
      <dgm:t>
        <a:bodyPr/>
        <a:lstStyle/>
        <a:p>
          <a:endParaRPr lang="en-US"/>
        </a:p>
      </dgm:t>
    </dgm:pt>
    <dgm:pt modelId="{E44D356A-4221-4D16-BA36-127929E5C71E}" type="sibTrans" cxnId="{DE0E398A-FC66-4636-80EA-147599931BB1}">
      <dgm:prSet/>
      <dgm:spPr/>
      <dgm:t>
        <a:bodyPr/>
        <a:lstStyle/>
        <a:p>
          <a:endParaRPr lang="en-US"/>
        </a:p>
      </dgm:t>
    </dgm:pt>
    <dgm:pt modelId="{FD35F2E4-F29D-43C8-AD14-9FADB25CD79A}">
      <dgm:prSet phldrT="[Texto]"/>
      <dgm:spPr/>
      <dgm:t>
        <a:bodyPr/>
        <a:lstStyle/>
        <a:p>
          <a:r>
            <a:rPr lang="pt-BR" b="0" dirty="0" err="1"/>
            <a:t>EventOFPPacketIn</a:t>
          </a:r>
          <a:endParaRPr lang="en-US" dirty="0"/>
        </a:p>
      </dgm:t>
    </dgm:pt>
    <dgm:pt modelId="{177916F5-E58F-4551-A9DD-965C0B99086E}" type="parTrans" cxnId="{A9E548DF-FB9F-44C9-8255-BFA28064A6B7}">
      <dgm:prSet/>
      <dgm:spPr/>
      <dgm:t>
        <a:bodyPr/>
        <a:lstStyle/>
        <a:p>
          <a:endParaRPr lang="en-US"/>
        </a:p>
      </dgm:t>
    </dgm:pt>
    <dgm:pt modelId="{9D4DA1EA-5BE4-42C0-93E5-8C9BA6479B10}" type="sibTrans" cxnId="{A9E548DF-FB9F-44C9-8255-BFA28064A6B7}">
      <dgm:prSet/>
      <dgm:spPr/>
      <dgm:t>
        <a:bodyPr/>
        <a:lstStyle/>
        <a:p>
          <a:endParaRPr lang="en-US"/>
        </a:p>
      </dgm:t>
    </dgm:pt>
    <dgm:pt modelId="{33E42A21-C48A-47B7-9ED3-0C5672123383}" type="pres">
      <dgm:prSet presAssocID="{DA94B797-91FD-4ED6-8456-9608A40B19A1}" presName="linearFlow" presStyleCnt="0">
        <dgm:presLayoutVars>
          <dgm:resizeHandles val="exact"/>
        </dgm:presLayoutVars>
      </dgm:prSet>
      <dgm:spPr/>
    </dgm:pt>
    <dgm:pt modelId="{2E38A729-52E2-4CB6-9373-AB343097945B}" type="pres">
      <dgm:prSet presAssocID="{FCFCF6F2-3DFA-47A4-BB48-FA347608A333}" presName="node" presStyleLbl="node1" presStyleIdx="0" presStyleCnt="3">
        <dgm:presLayoutVars>
          <dgm:bulletEnabled val="1"/>
        </dgm:presLayoutVars>
      </dgm:prSet>
      <dgm:spPr/>
    </dgm:pt>
    <dgm:pt modelId="{8A63E36F-9397-4556-8302-CC4C79C3C569}" type="pres">
      <dgm:prSet presAssocID="{868DA772-B5D6-4B38-93F4-3A4770945FE6}" presName="sibTrans" presStyleLbl="sibTrans2D1" presStyleIdx="0" presStyleCnt="2"/>
      <dgm:spPr/>
    </dgm:pt>
    <dgm:pt modelId="{B981D5F6-FBB9-4B82-B609-DF1C52130ACA}" type="pres">
      <dgm:prSet presAssocID="{868DA772-B5D6-4B38-93F4-3A4770945FE6}" presName="connectorText" presStyleLbl="sibTrans2D1" presStyleIdx="0" presStyleCnt="2"/>
      <dgm:spPr/>
    </dgm:pt>
    <dgm:pt modelId="{8D9AF6B0-2BA0-4237-917A-CC7929408952}" type="pres">
      <dgm:prSet presAssocID="{88304731-ACC4-4AEB-8155-487D3090C06A}" presName="node" presStyleLbl="node1" presStyleIdx="1" presStyleCnt="3">
        <dgm:presLayoutVars>
          <dgm:bulletEnabled val="1"/>
        </dgm:presLayoutVars>
      </dgm:prSet>
      <dgm:spPr/>
    </dgm:pt>
    <dgm:pt modelId="{32CB58AE-55AC-453C-B0B1-692AD7392CD0}" type="pres">
      <dgm:prSet presAssocID="{E44D356A-4221-4D16-BA36-127929E5C71E}" presName="sibTrans" presStyleLbl="sibTrans2D1" presStyleIdx="1" presStyleCnt="2" custAng="10800000"/>
      <dgm:spPr/>
    </dgm:pt>
    <dgm:pt modelId="{943CE660-8499-4E79-ABAF-32B5249BB3D2}" type="pres">
      <dgm:prSet presAssocID="{E44D356A-4221-4D16-BA36-127929E5C71E}" presName="connectorText" presStyleLbl="sibTrans2D1" presStyleIdx="1" presStyleCnt="2"/>
      <dgm:spPr/>
    </dgm:pt>
    <dgm:pt modelId="{C2722579-014D-476A-8967-E9432D00CD30}" type="pres">
      <dgm:prSet presAssocID="{FD35F2E4-F29D-43C8-AD14-9FADB25CD79A}" presName="node" presStyleLbl="node1" presStyleIdx="2" presStyleCnt="3">
        <dgm:presLayoutVars>
          <dgm:bulletEnabled val="1"/>
        </dgm:presLayoutVars>
      </dgm:prSet>
      <dgm:spPr/>
    </dgm:pt>
  </dgm:ptLst>
  <dgm:cxnLst>
    <dgm:cxn modelId="{A31C9011-E6D5-4A78-94C2-FD2E2F17FB81}" type="presOf" srcId="{FCFCF6F2-3DFA-47A4-BB48-FA347608A333}" destId="{2E38A729-52E2-4CB6-9373-AB343097945B}" srcOrd="0" destOrd="0" presId="urn:microsoft.com/office/officeart/2005/8/layout/process2"/>
    <dgm:cxn modelId="{F801203D-38CC-40C3-B096-FE6E58F90B21}" type="presOf" srcId="{E44D356A-4221-4D16-BA36-127929E5C71E}" destId="{32CB58AE-55AC-453C-B0B1-692AD7392CD0}" srcOrd="0" destOrd="0" presId="urn:microsoft.com/office/officeart/2005/8/layout/process2"/>
    <dgm:cxn modelId="{00E8AB6E-B0B6-40D3-97B4-F97D2A2C0507}" type="presOf" srcId="{DA94B797-91FD-4ED6-8456-9608A40B19A1}" destId="{33E42A21-C48A-47B7-9ED3-0C5672123383}" srcOrd="0" destOrd="0" presId="urn:microsoft.com/office/officeart/2005/8/layout/process2"/>
    <dgm:cxn modelId="{9845B286-87A0-4101-96CE-2013643D77F7}" type="presOf" srcId="{868DA772-B5D6-4B38-93F4-3A4770945FE6}" destId="{8A63E36F-9397-4556-8302-CC4C79C3C569}" srcOrd="0" destOrd="0" presId="urn:microsoft.com/office/officeart/2005/8/layout/process2"/>
    <dgm:cxn modelId="{DE0E398A-FC66-4636-80EA-147599931BB1}" srcId="{DA94B797-91FD-4ED6-8456-9608A40B19A1}" destId="{88304731-ACC4-4AEB-8155-487D3090C06A}" srcOrd="1" destOrd="0" parTransId="{26771510-165A-468E-94E8-622CB439B3F3}" sibTransId="{E44D356A-4221-4D16-BA36-127929E5C71E}"/>
    <dgm:cxn modelId="{C9F5578D-4A22-4AA5-B93A-33730E95D911}" type="presOf" srcId="{E44D356A-4221-4D16-BA36-127929E5C71E}" destId="{943CE660-8499-4E79-ABAF-32B5249BB3D2}" srcOrd="1" destOrd="0" presId="urn:microsoft.com/office/officeart/2005/8/layout/process2"/>
    <dgm:cxn modelId="{0A60F1CD-8977-476D-8C5B-905BEDCA6C03}" type="presOf" srcId="{88304731-ACC4-4AEB-8155-487D3090C06A}" destId="{8D9AF6B0-2BA0-4237-917A-CC7929408952}" srcOrd="0" destOrd="0" presId="urn:microsoft.com/office/officeart/2005/8/layout/process2"/>
    <dgm:cxn modelId="{D58A25D7-CBC1-4DD4-B48A-86A059EA6199}" srcId="{DA94B797-91FD-4ED6-8456-9608A40B19A1}" destId="{FCFCF6F2-3DFA-47A4-BB48-FA347608A333}" srcOrd="0" destOrd="0" parTransId="{1E9A6DB9-20A3-4DB2-8FB5-851AFC6B2364}" sibTransId="{868DA772-B5D6-4B38-93F4-3A4770945FE6}"/>
    <dgm:cxn modelId="{4E9DD3DE-579D-4BD6-9304-240D712328B7}" type="presOf" srcId="{FD35F2E4-F29D-43C8-AD14-9FADB25CD79A}" destId="{C2722579-014D-476A-8967-E9432D00CD30}" srcOrd="0" destOrd="0" presId="urn:microsoft.com/office/officeart/2005/8/layout/process2"/>
    <dgm:cxn modelId="{A9E548DF-FB9F-44C9-8255-BFA28064A6B7}" srcId="{DA94B797-91FD-4ED6-8456-9608A40B19A1}" destId="{FD35F2E4-F29D-43C8-AD14-9FADB25CD79A}" srcOrd="2" destOrd="0" parTransId="{177916F5-E58F-4551-A9DD-965C0B99086E}" sibTransId="{9D4DA1EA-5BE4-42C0-93E5-8C9BA6479B10}"/>
    <dgm:cxn modelId="{6AB1B8FD-AABC-4332-8380-D89EFEEFA4DD}" type="presOf" srcId="{868DA772-B5D6-4B38-93F4-3A4770945FE6}" destId="{B981D5F6-FBB9-4B82-B609-DF1C52130ACA}" srcOrd="1" destOrd="0" presId="urn:microsoft.com/office/officeart/2005/8/layout/process2"/>
    <dgm:cxn modelId="{1FA46BBC-42B6-4830-8711-B47D130C4493}" type="presParOf" srcId="{33E42A21-C48A-47B7-9ED3-0C5672123383}" destId="{2E38A729-52E2-4CB6-9373-AB343097945B}" srcOrd="0" destOrd="0" presId="urn:microsoft.com/office/officeart/2005/8/layout/process2"/>
    <dgm:cxn modelId="{4EC3BD32-C922-4EE7-826A-48A3DEAE8CA1}" type="presParOf" srcId="{33E42A21-C48A-47B7-9ED3-0C5672123383}" destId="{8A63E36F-9397-4556-8302-CC4C79C3C569}" srcOrd="1" destOrd="0" presId="urn:microsoft.com/office/officeart/2005/8/layout/process2"/>
    <dgm:cxn modelId="{4E640968-118B-4724-86F1-0CB5E35B74C2}" type="presParOf" srcId="{8A63E36F-9397-4556-8302-CC4C79C3C569}" destId="{B981D5F6-FBB9-4B82-B609-DF1C52130ACA}" srcOrd="0" destOrd="0" presId="urn:microsoft.com/office/officeart/2005/8/layout/process2"/>
    <dgm:cxn modelId="{C98E0A45-3E6D-4E8B-A47E-8B1A9E163822}" type="presParOf" srcId="{33E42A21-C48A-47B7-9ED3-0C5672123383}" destId="{8D9AF6B0-2BA0-4237-917A-CC7929408952}" srcOrd="2" destOrd="0" presId="urn:microsoft.com/office/officeart/2005/8/layout/process2"/>
    <dgm:cxn modelId="{A690F3ED-0DCC-4716-BB8A-10B91E34EE0F}" type="presParOf" srcId="{33E42A21-C48A-47B7-9ED3-0C5672123383}" destId="{32CB58AE-55AC-453C-B0B1-692AD7392CD0}" srcOrd="3" destOrd="0" presId="urn:microsoft.com/office/officeart/2005/8/layout/process2"/>
    <dgm:cxn modelId="{47C03C94-7138-433D-9517-8978E3E604B9}" type="presParOf" srcId="{32CB58AE-55AC-453C-B0B1-692AD7392CD0}" destId="{943CE660-8499-4E79-ABAF-32B5249BB3D2}" srcOrd="0" destOrd="0" presId="urn:microsoft.com/office/officeart/2005/8/layout/process2"/>
    <dgm:cxn modelId="{1633BE3B-ABC5-4BC4-9DB4-390F82E4D318}" type="presParOf" srcId="{33E42A21-C48A-47B7-9ED3-0C5672123383}" destId="{C2722579-014D-476A-8967-E9432D00CD3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94B797-91FD-4ED6-8456-9608A40B19A1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5262EE9F-7707-4BF7-AEBE-7831F23FBD04}">
      <dgm:prSet custT="1"/>
      <dgm:spPr/>
      <dgm:t>
        <a:bodyPr/>
        <a:lstStyle/>
        <a:p>
          <a:r>
            <a:rPr lang="en-US" sz="1800" dirty="0"/>
            <a:t>Summarize </a:t>
          </a:r>
        </a:p>
      </dgm:t>
    </dgm:pt>
    <dgm:pt modelId="{761459FC-2519-411F-9DB4-5C495082DFCE}" type="parTrans" cxnId="{13CDC381-9570-409A-AAC0-145CA23DF43A}">
      <dgm:prSet/>
      <dgm:spPr/>
      <dgm:t>
        <a:bodyPr/>
        <a:lstStyle/>
        <a:p>
          <a:endParaRPr lang="en-US"/>
        </a:p>
      </dgm:t>
    </dgm:pt>
    <dgm:pt modelId="{0BE669A3-4525-4DE0-8EA4-B93F8401308D}" type="sibTrans" cxnId="{13CDC381-9570-409A-AAC0-145CA23DF43A}">
      <dgm:prSet/>
      <dgm:spPr/>
      <dgm:t>
        <a:bodyPr/>
        <a:lstStyle/>
        <a:p>
          <a:endParaRPr lang="en-US"/>
        </a:p>
      </dgm:t>
    </dgm:pt>
    <dgm:pt modelId="{33E42A21-C48A-47B7-9ED3-0C5672123383}" type="pres">
      <dgm:prSet presAssocID="{DA94B797-91FD-4ED6-8456-9608A40B19A1}" presName="linearFlow" presStyleCnt="0">
        <dgm:presLayoutVars>
          <dgm:resizeHandles val="exact"/>
        </dgm:presLayoutVars>
      </dgm:prSet>
      <dgm:spPr/>
    </dgm:pt>
    <dgm:pt modelId="{BECA578C-54CC-4472-9209-65150EBE6787}" type="pres">
      <dgm:prSet presAssocID="{5262EE9F-7707-4BF7-AEBE-7831F23FBD04}" presName="node" presStyleLbl="node1" presStyleIdx="0" presStyleCnt="1" custScaleX="166446" custLinFactNeighborX="-874" custLinFactNeighborY="-49">
        <dgm:presLayoutVars>
          <dgm:bulletEnabled val="1"/>
        </dgm:presLayoutVars>
      </dgm:prSet>
      <dgm:spPr/>
    </dgm:pt>
  </dgm:ptLst>
  <dgm:cxnLst>
    <dgm:cxn modelId="{57365019-5CF1-4C54-9C4D-289B7C28B538}" type="presOf" srcId="{5262EE9F-7707-4BF7-AEBE-7831F23FBD04}" destId="{BECA578C-54CC-4472-9209-65150EBE6787}" srcOrd="0" destOrd="0" presId="urn:microsoft.com/office/officeart/2005/8/layout/process2"/>
    <dgm:cxn modelId="{00E8AB6E-B0B6-40D3-97B4-F97D2A2C0507}" type="presOf" srcId="{DA94B797-91FD-4ED6-8456-9608A40B19A1}" destId="{33E42A21-C48A-47B7-9ED3-0C5672123383}" srcOrd="0" destOrd="0" presId="urn:microsoft.com/office/officeart/2005/8/layout/process2"/>
    <dgm:cxn modelId="{13CDC381-9570-409A-AAC0-145CA23DF43A}" srcId="{DA94B797-91FD-4ED6-8456-9608A40B19A1}" destId="{5262EE9F-7707-4BF7-AEBE-7831F23FBD04}" srcOrd="0" destOrd="0" parTransId="{761459FC-2519-411F-9DB4-5C495082DFCE}" sibTransId="{0BE669A3-4525-4DE0-8EA4-B93F8401308D}"/>
    <dgm:cxn modelId="{AD82D6AA-51D6-4CAE-9D14-74D3B090CE6B}" type="presParOf" srcId="{33E42A21-C48A-47B7-9ED3-0C5672123383}" destId="{BECA578C-54CC-4472-9209-65150EBE6787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8A729-52E2-4CB6-9373-AB343097945B}">
      <dsp:nvSpPr>
        <dsp:cNvPr id="0" name=""/>
        <dsp:cNvSpPr/>
      </dsp:nvSpPr>
      <dsp:spPr>
        <a:xfrm>
          <a:off x="170131" y="0"/>
          <a:ext cx="2876549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kern="1200" dirty="0" err="1"/>
            <a:t>EventOFPSwitchFeatures</a:t>
          </a:r>
          <a:endParaRPr lang="en-US" sz="1800" kern="1200" dirty="0"/>
        </a:p>
      </dsp:txBody>
      <dsp:txXfrm>
        <a:off x="199889" y="29758"/>
        <a:ext cx="2817033" cy="956484"/>
      </dsp:txXfrm>
    </dsp:sp>
    <dsp:sp modelId="{8A63E36F-9397-4556-8302-CC4C79C3C569}">
      <dsp:nvSpPr>
        <dsp:cNvPr id="0" name=""/>
        <dsp:cNvSpPr/>
      </dsp:nvSpPr>
      <dsp:spPr>
        <a:xfrm rot="5400000">
          <a:off x="1417906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471246" y="1079499"/>
        <a:ext cx="274320" cy="266699"/>
      </dsp:txXfrm>
    </dsp:sp>
    <dsp:sp modelId="{8D9AF6B0-2BA0-4237-917A-CC7929408952}">
      <dsp:nvSpPr>
        <dsp:cNvPr id="0" name=""/>
        <dsp:cNvSpPr/>
      </dsp:nvSpPr>
      <dsp:spPr>
        <a:xfrm>
          <a:off x="170131" y="1523999"/>
          <a:ext cx="2876549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Add_flow</a:t>
          </a:r>
          <a:endParaRPr lang="en-US" sz="1800" kern="1200" dirty="0"/>
        </a:p>
      </dsp:txBody>
      <dsp:txXfrm>
        <a:off x="199889" y="1553757"/>
        <a:ext cx="2817033" cy="956484"/>
      </dsp:txXfrm>
    </dsp:sp>
    <dsp:sp modelId="{32CB58AE-55AC-453C-B0B1-692AD7392CD0}">
      <dsp:nvSpPr>
        <dsp:cNvPr id="0" name=""/>
        <dsp:cNvSpPr/>
      </dsp:nvSpPr>
      <dsp:spPr>
        <a:xfrm rot="16200000">
          <a:off x="1417906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471246" y="2717799"/>
        <a:ext cx="274320" cy="266700"/>
      </dsp:txXfrm>
    </dsp:sp>
    <dsp:sp modelId="{C2722579-014D-476A-8967-E9432D00CD30}">
      <dsp:nvSpPr>
        <dsp:cNvPr id="0" name=""/>
        <dsp:cNvSpPr/>
      </dsp:nvSpPr>
      <dsp:spPr>
        <a:xfrm>
          <a:off x="170131" y="3047999"/>
          <a:ext cx="2876549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kern="1200" dirty="0" err="1"/>
            <a:t>EventOFPPacketIn</a:t>
          </a:r>
          <a:endParaRPr lang="en-US" sz="1800" kern="1200" dirty="0"/>
        </a:p>
      </dsp:txBody>
      <dsp:txXfrm>
        <a:off x="199889" y="3077757"/>
        <a:ext cx="2817033" cy="956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A578C-54CC-4472-9209-65150EBE6787}">
      <dsp:nvSpPr>
        <dsp:cNvPr id="0" name=""/>
        <dsp:cNvSpPr/>
      </dsp:nvSpPr>
      <dsp:spPr>
        <a:xfrm>
          <a:off x="0" y="0"/>
          <a:ext cx="2951923" cy="985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Summarize </a:t>
          </a:r>
        </a:p>
      </dsp:txBody>
      <dsp:txXfrm>
        <a:off x="28858" y="28858"/>
        <a:ext cx="2894207" cy="927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94800"/>
            <a:ext cx="4571640" cy="3428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0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206" name="PlaceHolder 4"/>
          <p:cNvSpPr>
            <a:spLocks noGrp="1"/>
          </p:cNvSpPr>
          <p:nvPr>
            <p:ph type="dt"/>
          </p:nvPr>
        </p:nvSpPr>
        <p:spPr>
          <a:xfrm>
            <a:off x="3881880" y="0"/>
            <a:ext cx="2975760" cy="4568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207" name="PlaceHolder 5"/>
          <p:cNvSpPr>
            <a:spLocks noGrp="1"/>
          </p:cNvSpPr>
          <p:nvPr>
            <p:ph type="ftr"/>
          </p:nvPr>
        </p:nvSpPr>
        <p:spPr>
          <a:xfrm>
            <a:off x="0" y="8686800"/>
            <a:ext cx="2975760" cy="4568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208" name="PlaceHolder 6"/>
          <p:cNvSpPr>
            <a:spLocks noGrp="1"/>
          </p:cNvSpPr>
          <p:nvPr>
            <p:ph type="sldNum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61C5CAD-871B-4390-93D0-6382018AC9A9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pt-BR" sz="2000" b="0" strike="noStrike" spc="-1">
                <a:latin typeface="Arial"/>
              </a:rPr>
              <a:t>Martin’s role</a:t>
            </a:r>
          </a:p>
          <a:p>
            <a:pPr marL="216000" indent="-215640">
              <a:lnSpc>
                <a:spcPct val="100000"/>
              </a:lnSpc>
            </a:pPr>
            <a:r>
              <a:rPr lang="pt-BR" sz="2000" b="0" strike="noStrike" spc="-1">
                <a:latin typeface="Arial"/>
              </a:rPr>
              <a:t>Past is prologue</a:t>
            </a:r>
          </a:p>
          <a:p>
            <a:pPr marL="216000" indent="-215640">
              <a:lnSpc>
                <a:spcPct val="100000"/>
              </a:lnSpc>
            </a:pPr>
            <a:r>
              <a:rPr lang="pt-BR" sz="2000" b="0" strike="noStrike" spc="-1">
                <a:latin typeface="Arial"/>
              </a:rPr>
              <a:t>This talk is about the future, but we should first learn from the past</a:t>
            </a:r>
          </a:p>
          <a:p>
            <a:pPr marL="216000" indent="-215640">
              <a:lnSpc>
                <a:spcPct val="100000"/>
              </a:lnSpc>
            </a:pPr>
            <a:endParaRPr lang="pt-BR" sz="2000" b="0" strike="noStrike" spc="-1">
              <a:latin typeface="Arial"/>
            </a:endParaRPr>
          </a:p>
        </p:txBody>
      </p:sp>
      <p:sp>
        <p:nvSpPr>
          <p:cNvPr id="455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CCA7803-FD60-4D05-835B-FFD5A99FAC5E}" type="slidenum">
              <a:rPr lang="pt-BR" sz="1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"/>
          <p:cNvSpPr/>
          <p:nvPr/>
        </p:nvSpPr>
        <p:spPr>
          <a:xfrm>
            <a:off x="152280" y="1143000"/>
            <a:ext cx="8839080" cy="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Line 2"/>
          <p:cNvSpPr/>
          <p:nvPr/>
        </p:nvSpPr>
        <p:spPr>
          <a:xfrm>
            <a:off x="380880" y="1143000"/>
            <a:ext cx="360" cy="5562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152280" y="152280"/>
            <a:ext cx="8838360" cy="6552360"/>
          </a:xfrm>
          <a:prstGeom prst="roundRect">
            <a:avLst>
              <a:gd name="adj" fmla="val 4144"/>
            </a:avLst>
          </a:prstGeom>
          <a:noFill/>
          <a:ln w="2844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152280" y="1143000"/>
            <a:ext cx="8839080" cy="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380880" y="1143000"/>
            <a:ext cx="360" cy="5562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152280" y="152280"/>
            <a:ext cx="8838360" cy="6552360"/>
          </a:xfrm>
          <a:prstGeom prst="roundRect">
            <a:avLst>
              <a:gd name="adj" fmla="val 4144"/>
            </a:avLst>
          </a:prstGeom>
          <a:noFill/>
          <a:ln w="2844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0" y="152280"/>
            <a:ext cx="9143280" cy="6087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1"/>
          <p:cNvSpPr/>
          <p:nvPr/>
        </p:nvSpPr>
        <p:spPr>
          <a:xfrm>
            <a:off x="152280" y="1143000"/>
            <a:ext cx="8839080" cy="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Line 2"/>
          <p:cNvSpPr/>
          <p:nvPr/>
        </p:nvSpPr>
        <p:spPr>
          <a:xfrm>
            <a:off x="380880" y="1143000"/>
            <a:ext cx="360" cy="5562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152280" y="152280"/>
            <a:ext cx="8838360" cy="6552360"/>
          </a:xfrm>
          <a:prstGeom prst="roundRect">
            <a:avLst>
              <a:gd name="adj" fmla="val 4144"/>
            </a:avLst>
          </a:prstGeom>
          <a:noFill/>
          <a:ln w="2844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05920" y="6540480"/>
            <a:ext cx="6850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0" y="152280"/>
            <a:ext cx="9143280" cy="6087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05920" y="6540480"/>
            <a:ext cx="6850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Line 2"/>
          <p:cNvSpPr/>
          <p:nvPr/>
        </p:nvSpPr>
        <p:spPr>
          <a:xfrm>
            <a:off x="0" y="761760"/>
            <a:ext cx="9144000" cy="360"/>
          </a:xfrm>
          <a:prstGeom prst="line">
            <a:avLst/>
          </a:prstGeom>
          <a:ln w="3240"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8305920" y="6540480"/>
            <a:ext cx="6850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PlaceHolder 2"/>
          <p:cNvSpPr>
            <a:spLocks noGrp="1"/>
          </p:cNvSpPr>
          <p:nvPr>
            <p:ph type="title"/>
          </p:nvPr>
        </p:nvSpPr>
        <p:spPr>
          <a:xfrm>
            <a:off x="0" y="152280"/>
            <a:ext cx="9143280" cy="6087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1drv.ms/f/s!ArP-f8cb4RnyidgtUZd03syyEqGsEA" TargetMode="External"/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1066680"/>
            <a:ext cx="9143280" cy="233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/>
          <a:lstStyle/>
          <a:p>
            <a:pPr algn="ctr">
              <a:lnSpc>
                <a:spcPct val="90000"/>
              </a:lnSpc>
            </a:pPr>
            <a:r>
              <a:rPr lang="en-US" sz="3600" b="1" spc="-1" dirty="0">
                <a:solidFill>
                  <a:srgbClr val="114FFB"/>
                </a:solidFill>
                <a:ea typeface="ＭＳ Ｐゴシック"/>
              </a:rPr>
              <a:t>Monitoring traffic TCP / UDP in an Environment Ryu, OpenFlow and </a:t>
            </a:r>
            <a:r>
              <a:rPr lang="en-US" sz="3600" b="1" spc="-1" dirty="0" err="1">
                <a:solidFill>
                  <a:srgbClr val="114FFB"/>
                </a:solidFill>
                <a:ea typeface="ＭＳ Ｐゴシック"/>
              </a:rPr>
              <a:t>Mininet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0" y="3733920"/>
            <a:ext cx="9143280" cy="175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/>
          <a:lstStyle/>
          <a:p>
            <a:pPr algn="ctr">
              <a:lnSpc>
                <a:spcPct val="90000"/>
              </a:lnSpc>
              <a:spcBef>
                <a:spcPts val="961"/>
              </a:spcBef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Gil Andriani</a:t>
            </a:r>
          </a:p>
          <a:p>
            <a:pPr algn="ctr">
              <a:lnSpc>
                <a:spcPct val="90000"/>
              </a:lnSpc>
              <a:spcBef>
                <a:spcPts val="961"/>
              </a:spcBef>
            </a:pPr>
            <a:r>
              <a:rPr lang="pt-BR" sz="3200" spc="-1" dirty="0">
                <a:solidFill>
                  <a:srgbClr val="000000"/>
                </a:solidFill>
                <a:latin typeface="Arial"/>
                <a:ea typeface="ＭＳ Ｐゴシック"/>
              </a:rPr>
              <a:t>04/24/2019</a:t>
            </a:r>
            <a:endParaRPr lang="pt-BR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47"/>
          <p:cNvSpPr/>
          <p:nvPr/>
        </p:nvSpPr>
        <p:spPr>
          <a:xfrm>
            <a:off x="457200" y="152280"/>
            <a:ext cx="822888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114FFB"/>
                </a:solidFill>
                <a:latin typeface="Calibri"/>
                <a:ea typeface="ＭＳ Ｐゴシック"/>
              </a:rPr>
              <a:t>Ryu </a:t>
            </a:r>
            <a:r>
              <a:rPr lang="en-US" sz="4000" b="1" strike="noStrike" spc="-1" dirty="0" err="1">
                <a:solidFill>
                  <a:srgbClr val="114FFB"/>
                </a:solidFill>
                <a:latin typeface="Calibri"/>
                <a:ea typeface="ＭＳ Ｐゴシック"/>
              </a:rPr>
              <a:t>Simple_monitor</a:t>
            </a:r>
            <a:endParaRPr lang="en-US" sz="4000" b="0" strike="noStrike" spc="-1" dirty="0">
              <a:latin typeface="Arial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A0D207A-D536-420E-9A05-76E90D3C6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34" y="1213975"/>
            <a:ext cx="42957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41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47"/>
          <p:cNvSpPr/>
          <p:nvPr/>
        </p:nvSpPr>
        <p:spPr>
          <a:xfrm>
            <a:off x="457200" y="152280"/>
            <a:ext cx="822888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/>
          <a:lstStyle/>
          <a:p>
            <a:pPr>
              <a:lnSpc>
                <a:spcPct val="90000"/>
              </a:lnSpc>
            </a:pPr>
            <a:r>
              <a:rPr lang="en-US" sz="4000" b="1" strike="noStrike" spc="-1" dirty="0" err="1">
                <a:solidFill>
                  <a:srgbClr val="114FFB"/>
                </a:solidFill>
                <a:latin typeface="Calibri"/>
                <a:ea typeface="ＭＳ Ｐゴシック"/>
              </a:rPr>
              <a:t>MiniNet</a:t>
            </a:r>
            <a:r>
              <a:rPr lang="en-US" sz="4000" b="1" strike="noStrike" spc="-1" dirty="0">
                <a:solidFill>
                  <a:srgbClr val="114FFB"/>
                </a:solidFill>
                <a:latin typeface="Calibri"/>
                <a:ea typeface="ＭＳ Ｐゴシック"/>
              </a:rPr>
              <a:t> – Topology </a:t>
            </a:r>
            <a:endParaRPr lang="en-US" sz="40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76D19D5-4264-4984-BDCB-8010D865A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24" y="4114800"/>
            <a:ext cx="6086475" cy="27432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A7F38163-DB4F-4F7D-9E7A-4D1FD1148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84" y="938880"/>
            <a:ext cx="7803112" cy="329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16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47"/>
          <p:cNvSpPr/>
          <p:nvPr/>
        </p:nvSpPr>
        <p:spPr>
          <a:xfrm>
            <a:off x="457200" y="152280"/>
            <a:ext cx="822888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114FFB"/>
                </a:solidFill>
                <a:latin typeface="Calibri"/>
                <a:ea typeface="ＭＳ Ｐゴシック"/>
              </a:rPr>
              <a:t>My </a:t>
            </a:r>
            <a:r>
              <a:rPr lang="en-US" sz="4000" b="1" strike="noStrike" spc="-1" dirty="0" err="1">
                <a:solidFill>
                  <a:srgbClr val="114FFB"/>
                </a:solidFill>
                <a:latin typeface="Calibri"/>
                <a:ea typeface="ＭＳ Ｐゴシック"/>
              </a:rPr>
              <a:t>Enviroment</a:t>
            </a:r>
            <a:r>
              <a:rPr lang="en-US" sz="4000" b="1" strike="noStrike" spc="-1" dirty="0">
                <a:solidFill>
                  <a:srgbClr val="114FFB"/>
                </a:solidFill>
                <a:latin typeface="Calibri"/>
                <a:ea typeface="ＭＳ Ｐゴシック"/>
              </a:rPr>
              <a:t> 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0110060-DA2B-4824-B0CE-813B5EE0BB51}"/>
              </a:ext>
            </a:extLst>
          </p:cNvPr>
          <p:cNvSpPr/>
          <p:nvPr/>
        </p:nvSpPr>
        <p:spPr>
          <a:xfrm>
            <a:off x="541538" y="1443841"/>
            <a:ext cx="82288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Windows 10 – Build 16299</a:t>
            </a:r>
          </a:p>
          <a:p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Dropbox 6.02</a:t>
            </a:r>
            <a:b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pt-B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Linux </a:t>
            </a:r>
            <a:r>
              <a:rPr lang="pt-BR" dirty="0" err="1">
                <a:solidFill>
                  <a:srgbClr val="222222"/>
                </a:solidFill>
                <a:latin typeface="Arial" panose="020B0604020202020204" pitchFamily="34" charset="0"/>
              </a:rPr>
              <a:t>Distribution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 --&gt; Ubuntu Desktop 18.04.2 LTS, </a:t>
            </a:r>
            <a:r>
              <a:rPr lang="pt-BR" dirty="0" err="1">
                <a:solidFill>
                  <a:srgbClr val="222222"/>
                </a:solidFill>
                <a:latin typeface="Arial" panose="020B0604020202020204" pitchFamily="34" charset="0"/>
              </a:rPr>
              <a:t>with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 GNOME 3.28.2:</a:t>
            </a:r>
          </a:p>
          <a:p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(usuário: </a:t>
            </a:r>
            <a:r>
              <a:rPr lang="pt-BR" dirty="0" err="1">
                <a:solidFill>
                  <a:srgbClr val="222222"/>
                </a:solidFill>
                <a:latin typeface="Arial" panose="020B0604020202020204" pitchFamily="34" charset="0"/>
              </a:rPr>
              <a:t>labnet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 | </a:t>
            </a:r>
            <a:r>
              <a:rPr lang="pt-BR" dirty="0" err="1">
                <a:solidFill>
                  <a:srgbClr val="222222"/>
                </a:solidFill>
                <a:latin typeface="Arial" panose="020B0604020202020204" pitchFamily="34" charset="0"/>
              </a:rPr>
              <a:t>pass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: labnet2019)</a:t>
            </a:r>
          </a:p>
          <a:p>
            <a:b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pt-B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Open Virtual Switch - </a:t>
            </a:r>
            <a:r>
              <a:rPr lang="pt-BR" dirty="0" err="1">
                <a:solidFill>
                  <a:srgbClr val="222222"/>
                </a:solidFill>
                <a:latin typeface="Arial" panose="020B0604020202020204" pitchFamily="34" charset="0"/>
              </a:rPr>
              <a:t>ovs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 --&gt; v2.9.4 - 20/02/2019;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222222"/>
                </a:solidFill>
                <a:latin typeface="Arial" panose="020B0604020202020204" pitchFamily="34" charset="0"/>
              </a:rPr>
              <a:t>Mininet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 --&gt;  2.3.0d5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222222"/>
                </a:solidFill>
                <a:latin typeface="Arial" panose="020B0604020202020204" pitchFamily="34" charset="0"/>
              </a:rPr>
              <a:t>Ryu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 --&gt; 4.9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222222"/>
                </a:solidFill>
                <a:latin typeface="Arial" panose="020B0604020202020204" pitchFamily="34" charset="0"/>
              </a:rPr>
              <a:t>Postman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222222"/>
                </a:solidFill>
                <a:latin typeface="Arial" panose="020B0604020202020204" pitchFamily="34" charset="0"/>
              </a:rPr>
              <a:t>with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222222"/>
                </a:solidFill>
                <a:latin typeface="Arial" panose="020B0604020202020204" pitchFamily="34" charset="0"/>
              </a:rPr>
              <a:t>Inside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222222"/>
                </a:solidFill>
                <a:latin typeface="Arial" panose="020B0604020202020204" pitchFamily="34" charset="0"/>
              </a:rPr>
              <a:t>OpenFlow</a:t>
            </a:r>
            <a:endParaRPr lang="pt-B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Visual Studio </a:t>
            </a:r>
            <a:r>
              <a:rPr lang="pt-BR" dirty="0" err="1">
                <a:solidFill>
                  <a:srgbClr val="222222"/>
                </a:solidFill>
                <a:latin typeface="Arial" panose="020B0604020202020204" pitchFamily="34" charset="0"/>
              </a:rPr>
              <a:t>Code</a:t>
            </a:r>
            <a:endParaRPr lang="pt-B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222222"/>
                </a:solidFill>
                <a:latin typeface="Arial" panose="020B0604020202020204" pitchFamily="34" charset="0"/>
              </a:rPr>
              <a:t>Nodepad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++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Python pandas, etc....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pt-BR" dirty="0" err="1">
                <a:solidFill>
                  <a:srgbClr val="222222"/>
                </a:solidFill>
                <a:latin typeface="Arial" panose="020B0604020202020204" pitchFamily="34" charset="0"/>
              </a:rPr>
              <a:t>Avaliable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: 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  <a:hlinkClick r:id="rId2"/>
              </a:rPr>
              <a:t>https://1drv.ms/f/s!ArP-f8cb4RnyidgtUZd03syyEqGsEA</a:t>
            </a:r>
            <a:endParaRPr lang="pt-B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1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0" y="152280"/>
            <a:ext cx="914328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/>
          <a:lstStyle/>
          <a:p>
            <a:pPr algn="ctr"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114FFB"/>
                </a:solidFill>
                <a:latin typeface="Arial"/>
                <a:ea typeface="ＭＳ Ｐゴシック"/>
              </a:rPr>
              <a:t>Objective</a:t>
            </a:r>
            <a:r>
              <a:rPr lang="pt-BR" sz="3600" b="1" strike="noStrike" spc="-1" dirty="0">
                <a:solidFill>
                  <a:srgbClr val="114FFB"/>
                </a:solidFill>
                <a:latin typeface="Arial"/>
                <a:ea typeface="ＭＳ Ｐゴシック"/>
              </a:rPr>
              <a:t>?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228600" y="1143000"/>
            <a:ext cx="8914680" cy="547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/>
          <a:lstStyle/>
          <a:p>
            <a:pPr>
              <a:lnSpc>
                <a:spcPct val="90000"/>
              </a:lnSpc>
              <a:spcBef>
                <a:spcPts val="839"/>
              </a:spcBef>
            </a:pPr>
            <a:endParaRPr lang="en-US" sz="1800" b="0" strike="noStrike" spc="-1" dirty="0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839"/>
              </a:spcBef>
              <a:buClr>
                <a:srgbClr val="000000"/>
              </a:buClr>
              <a:buSzPct val="115000"/>
              <a:buFont typeface="Times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rial"/>
                <a:ea typeface="ＭＳ Ｐゴシック"/>
              </a:rPr>
              <a:t>Use and understood Ryu and apps </a:t>
            </a:r>
            <a:r>
              <a:rPr lang="en-US" sz="2800" spc="-1" dirty="0" err="1">
                <a:solidFill>
                  <a:srgbClr val="000000"/>
                </a:solidFill>
                <a:latin typeface="Arial"/>
                <a:ea typeface="ＭＳ Ｐゴシック"/>
              </a:rPr>
              <a:t>Simple_Switch</a:t>
            </a:r>
            <a:r>
              <a:rPr lang="en-US" sz="2800" spc="-1" dirty="0">
                <a:solidFill>
                  <a:srgbClr val="000000"/>
                </a:solidFill>
                <a:latin typeface="Arial"/>
                <a:ea typeface="ＭＳ Ｐゴシック"/>
              </a:rPr>
              <a:t> and </a:t>
            </a:r>
            <a:r>
              <a:rPr lang="en-US" sz="2800" spc="-1" dirty="0" err="1">
                <a:solidFill>
                  <a:srgbClr val="000000"/>
                </a:solidFill>
                <a:latin typeface="Arial"/>
                <a:ea typeface="ＭＳ Ｐゴシック"/>
              </a:rPr>
              <a:t>Simple_monitoring</a:t>
            </a:r>
            <a:r>
              <a:rPr lang="en-US" sz="2800" spc="-1" dirty="0">
                <a:solidFill>
                  <a:srgbClr val="000000"/>
                </a:solidFill>
                <a:latin typeface="Arial"/>
                <a:ea typeface="ＭＳ Ｐゴシック"/>
              </a:rPr>
              <a:t> on </a:t>
            </a:r>
            <a:r>
              <a:rPr lang="en-US" sz="2800" spc="-1" dirty="0" err="1">
                <a:solidFill>
                  <a:srgbClr val="000000"/>
                </a:solidFill>
                <a:latin typeface="Arial"/>
                <a:ea typeface="ＭＳ Ｐゴシック"/>
              </a:rPr>
              <a:t>openflow</a:t>
            </a:r>
            <a:r>
              <a:rPr lang="en-US" sz="2800" spc="-1" dirty="0">
                <a:solidFill>
                  <a:srgbClr val="000000"/>
                </a:solidFill>
                <a:latin typeface="Arial"/>
                <a:ea typeface="ＭＳ Ｐゴシック"/>
              </a:rPr>
              <a:t> version 1.3, build my own app;</a:t>
            </a:r>
          </a:p>
          <a:p>
            <a:pPr marL="285840" indent="-285120">
              <a:lnSpc>
                <a:spcPct val="90000"/>
              </a:lnSpc>
              <a:spcBef>
                <a:spcPts val="839"/>
              </a:spcBef>
              <a:buClr>
                <a:srgbClr val="000000"/>
              </a:buClr>
              <a:buSzPct val="115000"/>
              <a:buFont typeface="Times"/>
              <a:buChar char="•"/>
            </a:pPr>
            <a:r>
              <a:rPr lang="en-US" sz="2800" spc="-1" dirty="0">
                <a:solidFill>
                  <a:srgbClr val="000000"/>
                </a:solidFill>
                <a:ea typeface="ＭＳ Ｐゴシック"/>
              </a:rPr>
              <a:t>Recognize and summarize TCP and UDP app/service traffic;</a:t>
            </a:r>
          </a:p>
          <a:p>
            <a:pPr marL="285840" indent="-285120">
              <a:lnSpc>
                <a:spcPct val="90000"/>
              </a:lnSpc>
              <a:spcBef>
                <a:spcPts val="839"/>
              </a:spcBef>
              <a:buClr>
                <a:srgbClr val="000000"/>
              </a:buClr>
              <a:buSzPct val="115000"/>
              <a:buFont typeface="Times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Build develop SDN environment;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roup 1"/>
          <p:cNvGrpSpPr/>
          <p:nvPr/>
        </p:nvGrpSpPr>
        <p:grpSpPr>
          <a:xfrm>
            <a:off x="1297080" y="3306600"/>
            <a:ext cx="6321960" cy="3474360"/>
            <a:chOff x="1297080" y="3306600"/>
            <a:chExt cx="6321960" cy="3474360"/>
          </a:xfrm>
        </p:grpSpPr>
        <p:sp>
          <p:nvSpPr>
            <p:cNvPr id="394" name="Line 2"/>
            <p:cNvSpPr/>
            <p:nvPr/>
          </p:nvSpPr>
          <p:spPr>
            <a:xfrm flipV="1">
              <a:off x="2444400" y="4678200"/>
              <a:ext cx="1393920" cy="1122480"/>
            </a:xfrm>
            <a:prstGeom prst="lin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95" name="Line 3"/>
            <p:cNvSpPr/>
            <p:nvPr/>
          </p:nvSpPr>
          <p:spPr>
            <a:xfrm>
              <a:off x="4014720" y="4562280"/>
              <a:ext cx="1106280" cy="738360"/>
            </a:xfrm>
            <a:prstGeom prst="lin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96" name="Line 4"/>
            <p:cNvSpPr/>
            <p:nvPr/>
          </p:nvSpPr>
          <p:spPr>
            <a:xfrm flipV="1">
              <a:off x="4101840" y="5800680"/>
              <a:ext cx="1285920" cy="742680"/>
            </a:xfrm>
            <a:prstGeom prst="lin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97" name="Line 5"/>
            <p:cNvSpPr/>
            <p:nvPr/>
          </p:nvSpPr>
          <p:spPr>
            <a:xfrm>
              <a:off x="1915920" y="6278400"/>
              <a:ext cx="1400040" cy="264960"/>
            </a:xfrm>
            <a:prstGeom prst="lin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98" name="Line 6"/>
            <p:cNvSpPr/>
            <p:nvPr/>
          </p:nvSpPr>
          <p:spPr>
            <a:xfrm flipV="1">
              <a:off x="5759280" y="5055840"/>
              <a:ext cx="1198440" cy="497160"/>
            </a:xfrm>
            <a:prstGeom prst="lin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99" name="Line 7"/>
            <p:cNvSpPr/>
            <p:nvPr/>
          </p:nvSpPr>
          <p:spPr>
            <a:xfrm>
              <a:off x="1568160" y="3306600"/>
              <a:ext cx="360" cy="2441520"/>
            </a:xfrm>
            <a:prstGeom prst="line">
              <a:avLst/>
            </a:prstGeom>
            <a:ln>
              <a:solidFill>
                <a:schemeClr val="accent1"/>
              </a:solidFill>
              <a:custDash>
                <a:ds d="100000" sp="300000"/>
              </a:custDash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00" name="Line 8"/>
            <p:cNvSpPr/>
            <p:nvPr/>
          </p:nvSpPr>
          <p:spPr>
            <a:xfrm flipH="1">
              <a:off x="3571560" y="3306600"/>
              <a:ext cx="1800" cy="869760"/>
            </a:xfrm>
            <a:prstGeom prst="line">
              <a:avLst/>
            </a:prstGeom>
            <a:ln>
              <a:solidFill>
                <a:schemeClr val="accent1"/>
              </a:solidFill>
              <a:custDash>
                <a:ds d="100000" sp="300000"/>
              </a:custDash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01" name="Line 9"/>
            <p:cNvSpPr/>
            <p:nvPr/>
          </p:nvSpPr>
          <p:spPr>
            <a:xfrm flipH="1">
              <a:off x="5387760" y="3306600"/>
              <a:ext cx="1800" cy="1994040"/>
            </a:xfrm>
            <a:prstGeom prst="line">
              <a:avLst/>
            </a:prstGeom>
            <a:ln>
              <a:solidFill>
                <a:schemeClr val="accent1"/>
              </a:solidFill>
              <a:custDash>
                <a:ds d="100000" sp="300000"/>
              </a:custDash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02" name="Line 10"/>
            <p:cNvSpPr/>
            <p:nvPr/>
          </p:nvSpPr>
          <p:spPr>
            <a:xfrm>
              <a:off x="6957720" y="3308040"/>
              <a:ext cx="360" cy="1254240"/>
            </a:xfrm>
            <a:prstGeom prst="line">
              <a:avLst/>
            </a:prstGeom>
            <a:ln>
              <a:solidFill>
                <a:schemeClr val="accent1"/>
              </a:solidFill>
              <a:custDash>
                <a:ds d="100000" sp="300000"/>
              </a:custDash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03" name="CustomShape 11"/>
            <p:cNvSpPr/>
            <p:nvPr/>
          </p:nvSpPr>
          <p:spPr>
            <a:xfrm>
              <a:off x="1297080" y="5608800"/>
              <a:ext cx="1146960" cy="669240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360"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CustomShape 12"/>
            <p:cNvSpPr/>
            <p:nvPr/>
          </p:nvSpPr>
          <p:spPr>
            <a:xfrm>
              <a:off x="3127320" y="6111720"/>
              <a:ext cx="1146960" cy="669240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360"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CustomShape 13"/>
            <p:cNvSpPr/>
            <p:nvPr/>
          </p:nvSpPr>
          <p:spPr>
            <a:xfrm>
              <a:off x="2998800" y="4176720"/>
              <a:ext cx="1146960" cy="669240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360"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CustomShape 14"/>
            <p:cNvSpPr/>
            <p:nvPr/>
          </p:nvSpPr>
          <p:spPr>
            <a:xfrm>
              <a:off x="4815000" y="5273640"/>
              <a:ext cx="1146960" cy="669240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360"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endParaRPr lang="pt-BR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pt-BR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pt-BR" sz="1800" b="0" strike="noStrike" spc="-1">
                <a:latin typeface="Arial"/>
              </a:endParaRPr>
            </a:p>
          </p:txBody>
        </p:sp>
        <p:sp>
          <p:nvSpPr>
            <p:cNvPr id="407" name="CustomShape 15"/>
            <p:cNvSpPr/>
            <p:nvPr/>
          </p:nvSpPr>
          <p:spPr>
            <a:xfrm>
              <a:off x="6472080" y="4511520"/>
              <a:ext cx="1146960" cy="669240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360"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endParaRPr lang="pt-BR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pt-BR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pt-BR" sz="1800" b="0" strike="noStrike" spc="-1">
                <a:latin typeface="Arial"/>
              </a:endParaRPr>
            </a:p>
          </p:txBody>
        </p:sp>
      </p:grpSp>
      <p:sp>
        <p:nvSpPr>
          <p:cNvPr id="408" name="CustomShape 16"/>
          <p:cNvSpPr/>
          <p:nvPr/>
        </p:nvSpPr>
        <p:spPr>
          <a:xfrm>
            <a:off x="1032840" y="3143880"/>
            <a:ext cx="6662520" cy="8179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0000"/>
              </a:gs>
              <a:gs pos="100000">
                <a:srgbClr val="F7545C"/>
              </a:gs>
            </a:gsLst>
            <a:lin ang="1620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latin typeface="Arial"/>
                <a:ea typeface="ＭＳ Ｐゴシック"/>
              </a:rPr>
              <a:t>Network OS</a:t>
            </a:r>
            <a:endParaRPr lang="pt-BR" sz="2400" b="0" strike="noStrike" spc="-1">
              <a:latin typeface="Arial"/>
            </a:endParaRPr>
          </a:p>
        </p:txBody>
      </p:sp>
      <p:grpSp>
        <p:nvGrpSpPr>
          <p:cNvPr id="409" name="Group 17"/>
          <p:cNvGrpSpPr/>
          <p:nvPr/>
        </p:nvGrpSpPr>
        <p:grpSpPr>
          <a:xfrm>
            <a:off x="5469480" y="3200400"/>
            <a:ext cx="837720" cy="609120"/>
            <a:chOff x="5469480" y="3200400"/>
            <a:chExt cx="837720" cy="609120"/>
          </a:xfrm>
        </p:grpSpPr>
        <p:sp>
          <p:nvSpPr>
            <p:cNvPr id="410" name="CustomShape 18"/>
            <p:cNvSpPr/>
            <p:nvPr/>
          </p:nvSpPr>
          <p:spPr>
            <a:xfrm>
              <a:off x="5581080" y="3366720"/>
              <a:ext cx="167040" cy="165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11" name="CustomShape 19"/>
            <p:cNvSpPr/>
            <p:nvPr/>
          </p:nvSpPr>
          <p:spPr>
            <a:xfrm>
              <a:off x="5860800" y="3200400"/>
              <a:ext cx="167040" cy="165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12" name="CustomShape 20"/>
            <p:cNvSpPr/>
            <p:nvPr/>
          </p:nvSpPr>
          <p:spPr>
            <a:xfrm>
              <a:off x="5860800" y="3643920"/>
              <a:ext cx="167040" cy="165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13" name="CustomShape 21"/>
            <p:cNvSpPr/>
            <p:nvPr/>
          </p:nvSpPr>
          <p:spPr>
            <a:xfrm>
              <a:off x="6140160" y="3422160"/>
              <a:ext cx="167040" cy="165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14" name="CustomShape 22"/>
            <p:cNvSpPr/>
            <p:nvPr/>
          </p:nvSpPr>
          <p:spPr>
            <a:xfrm>
              <a:off x="5469480" y="3643920"/>
              <a:ext cx="167040" cy="165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15" name="Line 23"/>
            <p:cNvSpPr/>
            <p:nvPr/>
          </p:nvSpPr>
          <p:spPr>
            <a:xfrm flipV="1">
              <a:off x="5723640" y="3342240"/>
              <a:ext cx="160920" cy="4860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16" name="Line 24"/>
            <p:cNvSpPr/>
            <p:nvPr/>
          </p:nvSpPr>
          <p:spPr>
            <a:xfrm flipV="1">
              <a:off x="5552640" y="3508560"/>
              <a:ext cx="52560" cy="13500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17" name="Line 25"/>
            <p:cNvSpPr/>
            <p:nvPr/>
          </p:nvSpPr>
          <p:spPr>
            <a:xfrm flipV="1">
              <a:off x="5612040" y="3366360"/>
              <a:ext cx="331920" cy="30168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18" name="Line 26"/>
            <p:cNvSpPr/>
            <p:nvPr/>
          </p:nvSpPr>
          <p:spPr>
            <a:xfrm>
              <a:off x="5612760" y="3785040"/>
              <a:ext cx="272520" cy="108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19" name="Line 27"/>
            <p:cNvSpPr/>
            <p:nvPr/>
          </p:nvSpPr>
          <p:spPr>
            <a:xfrm>
              <a:off x="5943960" y="3366360"/>
              <a:ext cx="219960" cy="7992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20" name="Line 28"/>
            <p:cNvSpPr/>
            <p:nvPr/>
          </p:nvSpPr>
          <p:spPr>
            <a:xfrm flipV="1">
              <a:off x="6027840" y="3563640"/>
              <a:ext cx="136080" cy="16308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421" name="CustomShape 29"/>
          <p:cNvSpPr/>
          <p:nvPr/>
        </p:nvSpPr>
        <p:spPr>
          <a:xfrm>
            <a:off x="3449160" y="2754360"/>
            <a:ext cx="2297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Global Network View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22" name="CustomShape 30"/>
          <p:cNvSpPr/>
          <p:nvPr/>
        </p:nvSpPr>
        <p:spPr>
          <a:xfrm>
            <a:off x="3423600" y="1752480"/>
            <a:ext cx="2603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Abstract Network Model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23" name="CustomShape 31"/>
          <p:cNvSpPr/>
          <p:nvPr/>
        </p:nvSpPr>
        <p:spPr>
          <a:xfrm>
            <a:off x="1704600" y="1260720"/>
            <a:ext cx="5466240" cy="491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Control Program</a:t>
            </a:r>
            <a:endParaRPr lang="pt-BR" sz="2400" b="0" strike="noStrike" spc="-1">
              <a:latin typeface="Arial"/>
            </a:endParaRPr>
          </a:p>
        </p:txBody>
      </p:sp>
      <p:grpSp>
        <p:nvGrpSpPr>
          <p:cNvPr id="424" name="Group 32"/>
          <p:cNvGrpSpPr/>
          <p:nvPr/>
        </p:nvGrpSpPr>
        <p:grpSpPr>
          <a:xfrm>
            <a:off x="1066680" y="2144880"/>
            <a:ext cx="6662160" cy="608760"/>
            <a:chOff x="1066680" y="2144880"/>
            <a:chExt cx="6662160" cy="608760"/>
          </a:xfrm>
        </p:grpSpPr>
        <p:sp>
          <p:nvSpPr>
            <p:cNvPr id="425" name="CustomShape 33"/>
            <p:cNvSpPr/>
            <p:nvPr/>
          </p:nvSpPr>
          <p:spPr>
            <a:xfrm>
              <a:off x="1066680" y="2144880"/>
              <a:ext cx="6662160" cy="60876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pt-BR" sz="2400" b="0" strike="noStrike" spc="-1">
                  <a:solidFill>
                    <a:srgbClr val="FFFFFF"/>
                  </a:solidFill>
                  <a:latin typeface="Calibri"/>
                  <a:ea typeface="ＭＳ Ｐゴシック"/>
                </a:rPr>
                <a:t>Network Virtualization</a:t>
              </a:r>
              <a:endParaRPr lang="pt-BR" sz="2400" b="0" strike="noStrike" spc="-1">
                <a:latin typeface="Arial"/>
              </a:endParaRPr>
            </a:p>
          </p:txBody>
        </p:sp>
        <p:grpSp>
          <p:nvGrpSpPr>
            <p:cNvPr id="426" name="Group 34"/>
            <p:cNvGrpSpPr/>
            <p:nvPr/>
          </p:nvGrpSpPr>
          <p:grpSpPr>
            <a:xfrm>
              <a:off x="5689080" y="2144880"/>
              <a:ext cx="558360" cy="608760"/>
              <a:chOff x="5689080" y="2144880"/>
              <a:chExt cx="558360" cy="608760"/>
            </a:xfrm>
          </p:grpSpPr>
          <p:sp>
            <p:nvSpPr>
              <p:cNvPr id="427" name="CustomShape 35"/>
              <p:cNvSpPr/>
              <p:nvPr/>
            </p:nvSpPr>
            <p:spPr>
              <a:xfrm>
                <a:off x="5801040" y="2310840"/>
                <a:ext cx="167040" cy="165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28" name="CustomShape 36"/>
              <p:cNvSpPr/>
              <p:nvPr/>
            </p:nvSpPr>
            <p:spPr>
              <a:xfrm>
                <a:off x="6080400" y="2144880"/>
                <a:ext cx="167040" cy="165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29" name="CustomShape 37"/>
              <p:cNvSpPr/>
              <p:nvPr/>
            </p:nvSpPr>
            <p:spPr>
              <a:xfrm>
                <a:off x="5689080" y="2588040"/>
                <a:ext cx="167040" cy="165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30" name="Line 38"/>
              <p:cNvSpPr/>
              <p:nvPr/>
            </p:nvSpPr>
            <p:spPr>
              <a:xfrm flipV="1">
                <a:off x="5943960" y="2286360"/>
                <a:ext cx="160920" cy="4860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431" name="Line 39"/>
              <p:cNvSpPr/>
              <p:nvPr/>
            </p:nvSpPr>
            <p:spPr>
              <a:xfrm flipV="1">
                <a:off x="5772960" y="2452680"/>
                <a:ext cx="52560" cy="135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432" name="Line 40"/>
              <p:cNvSpPr/>
              <p:nvPr/>
            </p:nvSpPr>
            <p:spPr>
              <a:xfrm flipV="1">
                <a:off x="5832000" y="2310840"/>
                <a:ext cx="331920" cy="30132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433" name="Group 41"/>
            <p:cNvGrpSpPr/>
            <p:nvPr/>
          </p:nvGrpSpPr>
          <p:grpSpPr>
            <a:xfrm>
              <a:off x="6476400" y="2297160"/>
              <a:ext cx="837720" cy="387360"/>
              <a:chOff x="6476400" y="2297160"/>
              <a:chExt cx="837720" cy="387360"/>
            </a:xfrm>
          </p:grpSpPr>
          <p:sp>
            <p:nvSpPr>
              <p:cNvPr id="434" name="CustomShape 42"/>
              <p:cNvSpPr/>
              <p:nvPr/>
            </p:nvSpPr>
            <p:spPr>
              <a:xfrm>
                <a:off x="6867720" y="2518920"/>
                <a:ext cx="167040" cy="165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35" name="CustomShape 43"/>
              <p:cNvSpPr/>
              <p:nvPr/>
            </p:nvSpPr>
            <p:spPr>
              <a:xfrm>
                <a:off x="7147080" y="2297160"/>
                <a:ext cx="167040" cy="165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36" name="CustomShape 44"/>
              <p:cNvSpPr/>
              <p:nvPr/>
            </p:nvSpPr>
            <p:spPr>
              <a:xfrm>
                <a:off x="6476400" y="2518920"/>
                <a:ext cx="167040" cy="165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37" name="Line 45"/>
              <p:cNvSpPr/>
              <p:nvPr/>
            </p:nvSpPr>
            <p:spPr>
              <a:xfrm>
                <a:off x="6620040" y="2660040"/>
                <a:ext cx="272520" cy="108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438" name="Line 46"/>
              <p:cNvSpPr/>
              <p:nvPr/>
            </p:nvSpPr>
            <p:spPr>
              <a:xfrm flipV="1">
                <a:off x="7035120" y="2439000"/>
                <a:ext cx="136440" cy="16272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</p:grpSp>
      <p:sp>
        <p:nvSpPr>
          <p:cNvPr id="439" name="CustomShape 47"/>
          <p:cNvSpPr/>
          <p:nvPr/>
        </p:nvSpPr>
        <p:spPr>
          <a:xfrm>
            <a:off x="457200" y="152280"/>
            <a:ext cx="822888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/>
          <a:lstStyle/>
          <a:p>
            <a:pPr>
              <a:lnSpc>
                <a:spcPct val="90000"/>
              </a:lnSpc>
            </a:pPr>
            <a:r>
              <a:rPr lang="pt-BR" sz="4000" b="1" strike="noStrike" spc="-1" dirty="0">
                <a:solidFill>
                  <a:srgbClr val="114FFB"/>
                </a:solidFill>
                <a:latin typeface="Calibri"/>
                <a:ea typeface="ＭＳ Ｐゴシック"/>
              </a:rPr>
              <a:t>SDN - Software </a:t>
            </a:r>
            <a:r>
              <a:rPr lang="en-US" sz="4000" b="1" strike="noStrike" spc="-1" dirty="0">
                <a:solidFill>
                  <a:srgbClr val="114FFB"/>
                </a:solidFill>
                <a:latin typeface="Calibri"/>
                <a:ea typeface="ＭＳ Ｐゴシック"/>
              </a:rPr>
              <a:t>Defined</a:t>
            </a:r>
            <a:r>
              <a:rPr lang="pt-BR" sz="4000" b="1" strike="noStrike" spc="-1" dirty="0">
                <a:solidFill>
                  <a:srgbClr val="114FFB"/>
                </a:solidFill>
                <a:latin typeface="Calibri"/>
                <a:ea typeface="ＭＳ Ｐゴシック"/>
              </a:rPr>
              <a:t> Network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440" name="CustomShape 48"/>
          <p:cNvSpPr/>
          <p:nvPr/>
        </p:nvSpPr>
        <p:spPr>
          <a:xfrm>
            <a:off x="0" y="1118880"/>
            <a:ext cx="153612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Specifies behavior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441" name="CustomShape 49"/>
          <p:cNvSpPr/>
          <p:nvPr/>
        </p:nvSpPr>
        <p:spPr>
          <a:xfrm>
            <a:off x="0" y="2048040"/>
            <a:ext cx="170388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Compiles to topology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442" name="CustomShape 50"/>
          <p:cNvSpPr/>
          <p:nvPr/>
        </p:nvSpPr>
        <p:spPr>
          <a:xfrm>
            <a:off x="12600" y="3152880"/>
            <a:ext cx="170388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Transmits to switches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47"/>
          <p:cNvSpPr/>
          <p:nvPr/>
        </p:nvSpPr>
        <p:spPr>
          <a:xfrm>
            <a:off x="457200" y="152280"/>
            <a:ext cx="822888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/>
          <a:lstStyle/>
          <a:p>
            <a:pPr>
              <a:lnSpc>
                <a:spcPct val="90000"/>
              </a:lnSpc>
            </a:pPr>
            <a:r>
              <a:rPr lang="pt-BR" sz="4000" b="1" strike="noStrike" spc="-1" dirty="0">
                <a:solidFill>
                  <a:srgbClr val="114FFB"/>
                </a:solidFill>
                <a:latin typeface="Calibri"/>
                <a:ea typeface="ＭＳ Ｐゴシック"/>
              </a:rPr>
              <a:t>Software </a:t>
            </a:r>
            <a:r>
              <a:rPr lang="pt-BR" sz="4000" b="1" strike="noStrike" spc="-1" dirty="0" err="1">
                <a:solidFill>
                  <a:srgbClr val="114FFB"/>
                </a:solidFill>
                <a:latin typeface="Calibri"/>
                <a:ea typeface="ＭＳ Ｐゴシック"/>
              </a:rPr>
              <a:t>Defined</a:t>
            </a:r>
            <a:r>
              <a:rPr lang="pt-BR" sz="4000" b="1" strike="noStrike" spc="-1" dirty="0">
                <a:solidFill>
                  <a:srgbClr val="114FFB"/>
                </a:solidFill>
                <a:latin typeface="Calibri"/>
                <a:ea typeface="ＭＳ Ｐゴシック"/>
              </a:rPr>
              <a:t> Network</a:t>
            </a:r>
            <a:endParaRPr lang="pt-BR" sz="4000" b="0" strike="noStrike" spc="-1" dirty="0">
              <a:latin typeface="Arial"/>
            </a:endParaRPr>
          </a:p>
        </p:txBody>
      </p:sp>
      <p:pic>
        <p:nvPicPr>
          <p:cNvPr id="1026" name="Picture 2" descr="Resultado de imagem para openflow">
            <a:extLst>
              <a:ext uri="{FF2B5EF4-FFF2-40B4-BE49-F238E27FC236}">
                <a16:creationId xmlns:a16="http://schemas.microsoft.com/office/drawing/2014/main" id="{57625F9F-A011-4D9A-A484-0C4D7513D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05" y="1849243"/>
            <a:ext cx="783907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75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47"/>
          <p:cNvSpPr/>
          <p:nvPr/>
        </p:nvSpPr>
        <p:spPr>
          <a:xfrm>
            <a:off x="457200" y="152280"/>
            <a:ext cx="822888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114FFB"/>
                </a:solidFill>
                <a:latin typeface="Calibri"/>
                <a:ea typeface="ＭＳ Ｐゴシック"/>
              </a:rPr>
              <a:t>OpenFlow Switch</a:t>
            </a:r>
            <a:endParaRPr lang="en-US" sz="4000" b="0" strike="noStrike" spc="-1" dirty="0"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D2A85DC-6AA1-47B0-9278-83670E3CE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27" y="938880"/>
            <a:ext cx="644842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6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705C224-A292-41D3-B4D8-43B5ADBCCC9B}"/>
              </a:ext>
            </a:extLst>
          </p:cNvPr>
          <p:cNvSpPr/>
          <p:nvPr/>
        </p:nvSpPr>
        <p:spPr>
          <a:xfrm>
            <a:off x="4157590" y="2767289"/>
            <a:ext cx="3129476" cy="21142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C2053D30-CAF6-465E-B425-85CF81E7BA52}"/>
              </a:ext>
            </a:extLst>
          </p:cNvPr>
          <p:cNvSpPr/>
          <p:nvPr/>
        </p:nvSpPr>
        <p:spPr>
          <a:xfrm>
            <a:off x="440786" y="1208118"/>
            <a:ext cx="3335803" cy="510827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9" name="CustomShape 47"/>
          <p:cNvSpPr/>
          <p:nvPr/>
        </p:nvSpPr>
        <p:spPr>
          <a:xfrm>
            <a:off x="457200" y="152280"/>
            <a:ext cx="822888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114FFB"/>
                </a:solidFill>
                <a:latin typeface="Calibri"/>
                <a:ea typeface="ＭＳ Ｐゴシック"/>
              </a:rPr>
              <a:t>Ryu </a:t>
            </a:r>
            <a:r>
              <a:rPr lang="en-US" sz="4000" b="1" strike="noStrike" spc="-1" dirty="0" err="1">
                <a:solidFill>
                  <a:srgbClr val="114FFB"/>
                </a:solidFill>
                <a:latin typeface="Calibri"/>
                <a:ea typeface="ＭＳ Ｐゴシック"/>
              </a:rPr>
              <a:t>Simple_Switch</a:t>
            </a:r>
            <a:endParaRPr lang="en-US" sz="4000" b="0" strike="noStrike" spc="-1" dirty="0">
              <a:latin typeface="Arial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62B359B-663C-46FB-A847-FF0376EB24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5556289"/>
              </p:ext>
            </p:extLst>
          </p:nvPr>
        </p:nvGraphicFramePr>
        <p:xfrm>
          <a:off x="440786" y="1987843"/>
          <a:ext cx="321681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Agrupar 4">
            <a:extLst>
              <a:ext uri="{FF2B5EF4-FFF2-40B4-BE49-F238E27FC236}">
                <a16:creationId xmlns:a16="http://schemas.microsoft.com/office/drawing/2014/main" id="{7FC3CE7B-6313-4061-89A8-D3B9100F5632}"/>
              </a:ext>
            </a:extLst>
          </p:cNvPr>
          <p:cNvGrpSpPr/>
          <p:nvPr/>
        </p:nvGrpSpPr>
        <p:grpSpPr>
          <a:xfrm rot="5400000">
            <a:off x="3738489" y="3829343"/>
            <a:ext cx="457200" cy="381000"/>
            <a:chOff x="1379806" y="2603499"/>
            <a:chExt cx="457200" cy="381000"/>
          </a:xfrm>
        </p:grpSpPr>
        <p:sp>
          <p:nvSpPr>
            <p:cNvPr id="6" name="Seta: para a Direita 5">
              <a:extLst>
                <a:ext uri="{FF2B5EF4-FFF2-40B4-BE49-F238E27FC236}">
                  <a16:creationId xmlns:a16="http://schemas.microsoft.com/office/drawing/2014/main" id="{41BE4B77-BCAC-494F-9D64-EBC603F8C4E8}"/>
                </a:ext>
              </a:extLst>
            </p:cNvPr>
            <p:cNvSpPr/>
            <p:nvPr/>
          </p:nvSpPr>
          <p:spPr>
            <a:xfrm rot="16200000">
              <a:off x="1417906" y="2565399"/>
              <a:ext cx="381000" cy="45720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Seta: para a Direita 4">
              <a:extLst>
                <a:ext uri="{FF2B5EF4-FFF2-40B4-BE49-F238E27FC236}">
                  <a16:creationId xmlns:a16="http://schemas.microsoft.com/office/drawing/2014/main" id="{0205DEE7-852A-4431-B31D-F4FD5653E364}"/>
                </a:ext>
              </a:extLst>
            </p:cNvPr>
            <p:cNvSpPr txBox="1"/>
            <p:nvPr/>
          </p:nvSpPr>
          <p:spPr>
            <a:xfrm rot="10800000">
              <a:off x="1471246" y="2717799"/>
              <a:ext cx="274320" cy="2667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A8DF2CD-4252-43C9-9249-84976C39DEE3}"/>
              </a:ext>
            </a:extLst>
          </p:cNvPr>
          <p:cNvGrpSpPr/>
          <p:nvPr/>
        </p:nvGrpSpPr>
        <p:grpSpPr>
          <a:xfrm>
            <a:off x="4276580" y="3511842"/>
            <a:ext cx="2876549" cy="1016000"/>
            <a:chOff x="170131" y="1523999"/>
            <a:chExt cx="2876549" cy="1016000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93CDF21B-DCC6-4967-B3D0-3849268969D2}"/>
                </a:ext>
              </a:extLst>
            </p:cNvPr>
            <p:cNvSpPr/>
            <p:nvPr/>
          </p:nvSpPr>
          <p:spPr>
            <a:xfrm>
              <a:off x="170131" y="1523999"/>
              <a:ext cx="2876549" cy="1016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tângulo: Cantos Arredondados 4">
              <a:extLst>
                <a:ext uri="{FF2B5EF4-FFF2-40B4-BE49-F238E27FC236}">
                  <a16:creationId xmlns:a16="http://schemas.microsoft.com/office/drawing/2014/main" id="{B536C579-EDAF-421C-931E-47BEA138BD62}"/>
                </a:ext>
              </a:extLst>
            </p:cNvPr>
            <p:cNvSpPr txBox="1"/>
            <p:nvPr/>
          </p:nvSpPr>
          <p:spPr>
            <a:xfrm>
              <a:off x="199889" y="1553757"/>
              <a:ext cx="2817033" cy="9564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Switch Table Flow</a:t>
              </a: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B28AE2B-725E-4ADD-9D1F-1727C1E51D78}"/>
              </a:ext>
            </a:extLst>
          </p:cNvPr>
          <p:cNvSpPr txBox="1"/>
          <p:nvPr/>
        </p:nvSpPr>
        <p:spPr>
          <a:xfrm>
            <a:off x="611945" y="1208118"/>
            <a:ext cx="2236763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/>
          <a:lstStyle>
            <a:defPPr>
              <a:defRPr lang="pt-BR"/>
            </a:defPPr>
            <a:lvl1pPr>
              <a:lnSpc>
                <a:spcPct val="90000"/>
              </a:lnSpc>
              <a:defRPr sz="4000" b="1" strike="noStrike" spc="-1">
                <a:solidFill>
                  <a:srgbClr val="114FFB"/>
                </a:solidFill>
                <a:latin typeface="Calibri"/>
                <a:ea typeface="ＭＳ Ｐゴシック"/>
              </a:defRPr>
            </a:lvl1pPr>
          </a:lstStyle>
          <a:p>
            <a:r>
              <a:rPr lang="en-US" sz="2400" dirty="0"/>
              <a:t>Ryu Controller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79B5A2D-6184-4B58-882B-BC0E1EE8FCE3}"/>
              </a:ext>
            </a:extLst>
          </p:cNvPr>
          <p:cNvSpPr txBox="1"/>
          <p:nvPr/>
        </p:nvSpPr>
        <p:spPr>
          <a:xfrm>
            <a:off x="4323470" y="2767289"/>
            <a:ext cx="2236763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/>
          <a:lstStyle>
            <a:defPPr>
              <a:defRPr lang="pt-BR"/>
            </a:defPPr>
            <a:lvl1pPr>
              <a:lnSpc>
                <a:spcPct val="90000"/>
              </a:lnSpc>
              <a:defRPr sz="4000" b="1" strike="noStrike" spc="-1">
                <a:solidFill>
                  <a:srgbClr val="114FFB"/>
                </a:solidFill>
                <a:latin typeface="Calibri"/>
                <a:ea typeface="ＭＳ Ｐゴシック"/>
              </a:defRPr>
            </a:lvl1pPr>
          </a:lstStyle>
          <a:p>
            <a:r>
              <a:rPr lang="en-US" sz="2400" dirty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9501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47"/>
          <p:cNvSpPr/>
          <p:nvPr/>
        </p:nvSpPr>
        <p:spPr>
          <a:xfrm>
            <a:off x="457200" y="152279"/>
            <a:ext cx="8228880" cy="16343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114FFB"/>
                </a:solidFill>
                <a:latin typeface="Calibri"/>
                <a:ea typeface="ＭＳ Ｐゴシック"/>
              </a:rPr>
              <a:t>Ryu </a:t>
            </a:r>
            <a:r>
              <a:rPr lang="en-US" sz="4000" b="1" strike="noStrike" spc="-1" dirty="0" err="1">
                <a:solidFill>
                  <a:srgbClr val="114FFB"/>
                </a:solidFill>
                <a:latin typeface="Calibri"/>
                <a:ea typeface="ＭＳ Ｐゴシック"/>
              </a:rPr>
              <a:t>Simple_Switch</a:t>
            </a:r>
            <a:endParaRPr lang="en-US" sz="4000" b="1" strike="noStrike" spc="-1" dirty="0">
              <a:solidFill>
                <a:srgbClr val="114FFB"/>
              </a:solidFill>
              <a:latin typeface="Calibri"/>
              <a:ea typeface="ＭＳ Ｐゴシック"/>
            </a:endParaRPr>
          </a:p>
          <a:p>
            <a:pPr>
              <a:lnSpc>
                <a:spcPct val="90000"/>
              </a:lnSpc>
            </a:pPr>
            <a:r>
              <a:rPr lang="en-US" sz="4000" spc="-1" dirty="0" err="1"/>
              <a:t>EventOFPSwitchFeatures</a:t>
            </a:r>
            <a:endParaRPr lang="en-US" sz="4000" spc="-1" dirty="0"/>
          </a:p>
          <a:p>
            <a:pPr>
              <a:lnSpc>
                <a:spcPct val="90000"/>
              </a:lnSpc>
            </a:pPr>
            <a:endParaRPr lang="en-US" sz="4000" b="0" strike="noStrike" spc="-1" dirty="0"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8D27836-72BE-4330-BB0D-2614CCD4C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58" y="1152158"/>
            <a:ext cx="3419842" cy="531008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7B440CB-5C12-492C-9025-A8D66A735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3" y="1211884"/>
            <a:ext cx="63341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7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7DBA17D-4589-4EF7-8F29-165566867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8797"/>
            <a:ext cx="6210300" cy="4800600"/>
          </a:xfrm>
          <a:prstGeom prst="rect">
            <a:avLst/>
          </a:prstGeom>
        </p:spPr>
      </p:pic>
      <p:sp>
        <p:nvSpPr>
          <p:cNvPr id="439" name="CustomShape 47"/>
          <p:cNvSpPr/>
          <p:nvPr/>
        </p:nvSpPr>
        <p:spPr>
          <a:xfrm>
            <a:off x="457200" y="152279"/>
            <a:ext cx="8228880" cy="16343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114FFB"/>
                </a:solidFill>
                <a:latin typeface="Calibri"/>
                <a:ea typeface="ＭＳ Ｐゴシック"/>
              </a:rPr>
              <a:t>Ryu </a:t>
            </a:r>
            <a:r>
              <a:rPr lang="en-US" sz="4000" b="1" strike="noStrike" spc="-1" dirty="0" err="1">
                <a:solidFill>
                  <a:srgbClr val="114FFB"/>
                </a:solidFill>
                <a:latin typeface="Calibri"/>
                <a:ea typeface="ＭＳ Ｐゴシック"/>
              </a:rPr>
              <a:t>Simple_Switch</a:t>
            </a:r>
            <a:endParaRPr lang="en-US" sz="4000" b="1" strike="noStrike" spc="-1" dirty="0">
              <a:solidFill>
                <a:srgbClr val="114FFB"/>
              </a:solidFill>
              <a:latin typeface="Calibri"/>
              <a:ea typeface="ＭＳ Ｐゴシック"/>
            </a:endParaRPr>
          </a:p>
          <a:p>
            <a:pPr lvl="0"/>
            <a:r>
              <a:rPr lang="pt-BR" sz="4000" b="0" dirty="0" err="1"/>
              <a:t>EventOFPPacketIn</a:t>
            </a:r>
            <a:r>
              <a:rPr lang="pt-BR" sz="4000" b="0" dirty="0"/>
              <a:t> (TCP/UDP)</a:t>
            </a:r>
          </a:p>
          <a:p>
            <a:pPr>
              <a:lnSpc>
                <a:spcPct val="90000"/>
              </a:lnSpc>
            </a:pPr>
            <a:endParaRPr lang="en-US" sz="4000" b="0" strike="noStrike" spc="-1" dirty="0">
              <a:latin typeface="Arial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2A70B81-E6BD-4A3A-A2A5-91E2DCA22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674" y="1176373"/>
            <a:ext cx="3518326" cy="398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93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705C224-A292-41D3-B4D8-43B5ADBCCC9B}"/>
              </a:ext>
            </a:extLst>
          </p:cNvPr>
          <p:cNvSpPr/>
          <p:nvPr/>
        </p:nvSpPr>
        <p:spPr>
          <a:xfrm>
            <a:off x="4157590" y="1115907"/>
            <a:ext cx="3129476" cy="21142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C2053D30-CAF6-465E-B425-85CF81E7BA52}"/>
              </a:ext>
            </a:extLst>
          </p:cNvPr>
          <p:cNvSpPr/>
          <p:nvPr/>
        </p:nvSpPr>
        <p:spPr>
          <a:xfrm>
            <a:off x="440786" y="1115908"/>
            <a:ext cx="3335803" cy="21142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9" name="CustomShape 47"/>
          <p:cNvSpPr/>
          <p:nvPr/>
        </p:nvSpPr>
        <p:spPr>
          <a:xfrm>
            <a:off x="457200" y="152280"/>
            <a:ext cx="822888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114FFB"/>
                </a:solidFill>
                <a:latin typeface="Calibri"/>
                <a:ea typeface="ＭＳ Ｐゴシック"/>
              </a:rPr>
              <a:t>Ryu </a:t>
            </a:r>
            <a:r>
              <a:rPr lang="en-US" sz="4000" b="1" strike="noStrike" spc="-1" dirty="0" err="1">
                <a:solidFill>
                  <a:srgbClr val="114FFB"/>
                </a:solidFill>
                <a:latin typeface="Calibri"/>
                <a:ea typeface="ＭＳ Ｐゴシック"/>
              </a:rPr>
              <a:t>Simple_monitor</a:t>
            </a:r>
            <a:endParaRPr lang="en-US" sz="4000" b="0" strike="noStrike" spc="-1" dirty="0">
              <a:latin typeface="Arial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62B359B-663C-46FB-A847-FF0376EB24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7272931"/>
              </p:ext>
            </p:extLst>
          </p:nvPr>
        </p:nvGraphicFramePr>
        <p:xfrm>
          <a:off x="590259" y="1860460"/>
          <a:ext cx="2954801" cy="986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Agrupar 4">
            <a:extLst>
              <a:ext uri="{FF2B5EF4-FFF2-40B4-BE49-F238E27FC236}">
                <a16:creationId xmlns:a16="http://schemas.microsoft.com/office/drawing/2014/main" id="{7FC3CE7B-6313-4061-89A8-D3B9100F5632}"/>
              </a:ext>
            </a:extLst>
          </p:cNvPr>
          <p:cNvGrpSpPr/>
          <p:nvPr/>
        </p:nvGrpSpPr>
        <p:grpSpPr>
          <a:xfrm rot="16200000">
            <a:off x="3738489" y="2177961"/>
            <a:ext cx="457200" cy="381000"/>
            <a:chOff x="1379806" y="2603499"/>
            <a:chExt cx="457200" cy="381000"/>
          </a:xfrm>
        </p:grpSpPr>
        <p:sp>
          <p:nvSpPr>
            <p:cNvPr id="6" name="Seta: para a Direita 5">
              <a:extLst>
                <a:ext uri="{FF2B5EF4-FFF2-40B4-BE49-F238E27FC236}">
                  <a16:creationId xmlns:a16="http://schemas.microsoft.com/office/drawing/2014/main" id="{41BE4B77-BCAC-494F-9D64-EBC603F8C4E8}"/>
                </a:ext>
              </a:extLst>
            </p:cNvPr>
            <p:cNvSpPr/>
            <p:nvPr/>
          </p:nvSpPr>
          <p:spPr>
            <a:xfrm rot="16200000">
              <a:off x="1417906" y="2565399"/>
              <a:ext cx="381000" cy="45720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Seta: para a Direita 4">
              <a:extLst>
                <a:ext uri="{FF2B5EF4-FFF2-40B4-BE49-F238E27FC236}">
                  <a16:creationId xmlns:a16="http://schemas.microsoft.com/office/drawing/2014/main" id="{0205DEE7-852A-4431-B31D-F4FD5653E364}"/>
                </a:ext>
              </a:extLst>
            </p:cNvPr>
            <p:cNvSpPr txBox="1"/>
            <p:nvPr/>
          </p:nvSpPr>
          <p:spPr>
            <a:xfrm rot="10800000">
              <a:off x="1471246" y="2717799"/>
              <a:ext cx="274320" cy="2667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A8DF2CD-4252-43C9-9249-84976C39DEE3}"/>
              </a:ext>
            </a:extLst>
          </p:cNvPr>
          <p:cNvGrpSpPr/>
          <p:nvPr/>
        </p:nvGrpSpPr>
        <p:grpSpPr>
          <a:xfrm>
            <a:off x="4276580" y="1860460"/>
            <a:ext cx="2876549" cy="1016000"/>
            <a:chOff x="170131" y="1523999"/>
            <a:chExt cx="2876549" cy="1016000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93CDF21B-DCC6-4967-B3D0-3849268969D2}"/>
                </a:ext>
              </a:extLst>
            </p:cNvPr>
            <p:cNvSpPr/>
            <p:nvPr/>
          </p:nvSpPr>
          <p:spPr>
            <a:xfrm>
              <a:off x="170131" y="1523999"/>
              <a:ext cx="2876549" cy="1016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tângulo: Cantos Arredondados 4">
              <a:extLst>
                <a:ext uri="{FF2B5EF4-FFF2-40B4-BE49-F238E27FC236}">
                  <a16:creationId xmlns:a16="http://schemas.microsoft.com/office/drawing/2014/main" id="{B536C579-EDAF-421C-931E-47BEA138BD62}"/>
                </a:ext>
              </a:extLst>
            </p:cNvPr>
            <p:cNvSpPr txBox="1"/>
            <p:nvPr/>
          </p:nvSpPr>
          <p:spPr>
            <a:xfrm>
              <a:off x="199889" y="1553757"/>
              <a:ext cx="2817033" cy="9564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Switch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Table Flow</a:t>
              </a: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B28AE2B-725E-4ADD-9D1F-1727C1E51D78}"/>
              </a:ext>
            </a:extLst>
          </p:cNvPr>
          <p:cNvSpPr txBox="1"/>
          <p:nvPr/>
        </p:nvSpPr>
        <p:spPr>
          <a:xfrm>
            <a:off x="590259" y="1272355"/>
            <a:ext cx="2236763" cy="4898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/>
          <a:lstStyle>
            <a:defPPr>
              <a:defRPr lang="pt-BR"/>
            </a:defPPr>
            <a:lvl1pPr>
              <a:lnSpc>
                <a:spcPct val="90000"/>
              </a:lnSpc>
              <a:defRPr sz="4000" b="1" strike="noStrike" spc="-1">
                <a:solidFill>
                  <a:srgbClr val="114FFB"/>
                </a:solidFill>
                <a:latin typeface="Calibri"/>
                <a:ea typeface="ＭＳ Ｐゴシック"/>
              </a:defRPr>
            </a:lvl1pPr>
          </a:lstStyle>
          <a:p>
            <a:r>
              <a:rPr lang="en-US" sz="2400" dirty="0"/>
              <a:t>Ryu Controller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79B5A2D-6184-4B58-882B-BC0E1EE8FCE3}"/>
              </a:ext>
            </a:extLst>
          </p:cNvPr>
          <p:cNvSpPr txBox="1"/>
          <p:nvPr/>
        </p:nvSpPr>
        <p:spPr>
          <a:xfrm>
            <a:off x="4323470" y="1115907"/>
            <a:ext cx="2236763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/>
          <a:lstStyle>
            <a:defPPr>
              <a:defRPr lang="pt-BR"/>
            </a:defPPr>
            <a:lvl1pPr>
              <a:lnSpc>
                <a:spcPct val="90000"/>
              </a:lnSpc>
              <a:defRPr sz="4000" b="1" strike="noStrike" spc="-1">
                <a:solidFill>
                  <a:srgbClr val="114FFB"/>
                </a:solidFill>
                <a:latin typeface="Calibri"/>
                <a:ea typeface="ＭＳ Ｐゴシック"/>
              </a:defRPr>
            </a:lvl1pPr>
          </a:lstStyle>
          <a:p>
            <a:r>
              <a:rPr lang="en-US" sz="2400" dirty="0"/>
              <a:t>Switch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1A79089-37D2-45A1-A69B-53F8D76474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991" y="3429000"/>
            <a:ext cx="8259226" cy="307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66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4FFB"/>
      </a:dk2>
      <a:lt2>
        <a:srgbClr val="CECECE"/>
      </a:lt2>
      <a:accent1>
        <a:srgbClr val="FC0128"/>
      </a:accent1>
      <a:accent2>
        <a:srgbClr val="3365FB"/>
      </a:accent2>
      <a:accent3>
        <a:srgbClr val="FFFFFF"/>
      </a:accent3>
      <a:accent4>
        <a:srgbClr val="000000"/>
      </a:accent4>
      <a:accent5>
        <a:srgbClr val="14600C"/>
      </a:accent5>
      <a:accent6>
        <a:srgbClr val="2D5BE3"/>
      </a:accent6>
      <a:hlink>
        <a:srgbClr val="FE9B03"/>
      </a:hlink>
      <a:folHlink>
        <a:srgbClr val="D931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57509</TotalTime>
  <Words>165</Words>
  <Application>Microsoft Office PowerPoint</Application>
  <PresentationFormat>Apresentação na tela (4:3)</PresentationFormat>
  <Paragraphs>58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12</vt:i4>
      </vt:variant>
    </vt:vector>
  </HeadingPairs>
  <TitlesOfParts>
    <vt:vector size="25" baseType="lpstr">
      <vt:lpstr>MS PGothic</vt:lpstr>
      <vt:lpstr>Arial</vt:lpstr>
      <vt:lpstr>Calibri</vt:lpstr>
      <vt:lpstr>DejaVu Sans</vt:lpstr>
      <vt:lpstr>Symbol</vt:lpstr>
      <vt:lpstr>Times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Nick McKeown</dc:creator>
  <dc:description/>
  <cp:lastModifiedBy>Andriani, Gil GA</cp:lastModifiedBy>
  <cp:revision>1905</cp:revision>
  <cp:lastPrinted>2011-11-01T19:11:50Z</cp:lastPrinted>
  <dcterms:created xsi:type="dcterms:W3CDTF">2010-06-16T02:08:28Z</dcterms:created>
  <dcterms:modified xsi:type="dcterms:W3CDTF">2019-04-24T14:19:04Z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Stanford University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21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</Properties>
</file>