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FFBA3-CA56-4A6F-BE51-4A38F8A3E308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99873A-168A-4F62-8852-AA37A35881D0}">
      <dgm:prSet phldrT="[Text]" custT="1"/>
      <dgm:spPr/>
      <dgm:t>
        <a:bodyPr/>
        <a:lstStyle/>
        <a:p>
          <a:r>
            <a:rPr lang="en-US" sz="2200" b="1" smtClean="0">
              <a:latin typeface="Times New Roman" pitchFamily="18" charset="0"/>
              <a:cs typeface="Times New Roman" pitchFamily="18" charset="0"/>
            </a:rPr>
            <a:t>Đặt vấn đề</a:t>
          </a:r>
          <a:endParaRPr lang="en-US" sz="2200" b="1">
            <a:latin typeface="Times New Roman" pitchFamily="18" charset="0"/>
            <a:cs typeface="Times New Roman" pitchFamily="18" charset="0"/>
          </a:endParaRPr>
        </a:p>
      </dgm:t>
    </dgm:pt>
    <dgm:pt modelId="{B9DEB713-C005-4DBC-B18F-E3EBC560343F}" type="parTrans" cxnId="{AA964C4D-242F-446B-A802-12295BBB97D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C12BB5F-BA91-4153-BDEF-51F34FCA0A61}" type="sibTrans" cxnId="{AA964C4D-242F-446B-A802-12295BBB97D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4F12CA4-6187-4321-BCB8-F2ED30224527}">
      <dgm:prSet phldrT="[Text]" custT="1"/>
      <dgm:spPr/>
      <dgm:t>
        <a:bodyPr/>
        <a:lstStyle/>
        <a:p>
          <a:r>
            <a:rPr lang="en-US" sz="2200" b="1" smtClean="0">
              <a:latin typeface="Times New Roman" pitchFamily="18" charset="0"/>
              <a:cs typeface="Times New Roman" pitchFamily="18" charset="0"/>
            </a:rPr>
            <a:t>Nền tảng và công nghệ</a:t>
          </a:r>
        </a:p>
      </dgm:t>
    </dgm:pt>
    <dgm:pt modelId="{A1583E91-DA60-4961-BB28-9A1A10C98C16}" type="parTrans" cxnId="{80B7279C-11F6-4619-ABA2-88D633094DF7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E964F60-0212-4869-AB51-BDAD8F509FEA}" type="sibTrans" cxnId="{80B7279C-11F6-4619-ABA2-88D633094DF7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36660FC-4040-4728-8D69-FF120DE4251E}">
      <dgm:prSet phldrT="[Text]" custT="1"/>
      <dgm:spPr/>
      <dgm:t>
        <a:bodyPr/>
        <a:lstStyle/>
        <a:p>
          <a:r>
            <a:rPr lang="en-US" sz="2200" b="1" smtClean="0">
              <a:latin typeface="Times New Roman" pitchFamily="18" charset="0"/>
              <a:cs typeface="Times New Roman" pitchFamily="18" charset="0"/>
            </a:rPr>
            <a:t>Xử lý ảnh</a:t>
          </a:r>
          <a:endParaRPr lang="en-US" sz="2200" b="1">
            <a:latin typeface="Times New Roman" pitchFamily="18" charset="0"/>
            <a:cs typeface="Times New Roman" pitchFamily="18" charset="0"/>
          </a:endParaRPr>
        </a:p>
      </dgm:t>
    </dgm:pt>
    <dgm:pt modelId="{375DC1F9-8970-404D-B315-4A650FFF0987}" type="parTrans" cxnId="{49D93927-5AE0-471F-BB33-70671183722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B625620-D01B-4125-82DE-D72393A2993F}" type="sibTrans" cxnId="{49D93927-5AE0-471F-BB33-70671183722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7DF1800-E90E-4411-91F0-1ACF60F32AC2}">
      <dgm:prSet phldrT="[Text]" custT="1"/>
      <dgm:spPr/>
      <dgm:t>
        <a:bodyPr/>
        <a:lstStyle/>
        <a:p>
          <a:r>
            <a:rPr lang="en-US" sz="2200" b="1" smtClean="0">
              <a:latin typeface="Times New Roman" pitchFamily="18" charset="0"/>
              <a:cs typeface="Times New Roman" pitchFamily="18" charset="0"/>
            </a:rPr>
            <a:t>Mạng noron</a:t>
          </a:r>
          <a:endParaRPr lang="en-US" sz="2200" b="1">
            <a:latin typeface="Times New Roman" pitchFamily="18" charset="0"/>
            <a:cs typeface="Times New Roman" pitchFamily="18" charset="0"/>
          </a:endParaRPr>
        </a:p>
      </dgm:t>
    </dgm:pt>
    <dgm:pt modelId="{9E486B17-C43B-4568-A0FE-A9BF208E5BB8}" type="parTrans" cxnId="{AF94D40A-4318-4676-BDD0-EAEBF4BD5D7F}">
      <dgm:prSet/>
      <dgm:spPr/>
      <dgm:t>
        <a:bodyPr/>
        <a:lstStyle/>
        <a:p>
          <a:endParaRPr lang="en-US"/>
        </a:p>
      </dgm:t>
    </dgm:pt>
    <dgm:pt modelId="{9C0761CA-7B6E-4541-8C63-D0E7A9938296}" type="sibTrans" cxnId="{AF94D40A-4318-4676-BDD0-EAEBF4BD5D7F}">
      <dgm:prSet/>
      <dgm:spPr/>
      <dgm:t>
        <a:bodyPr/>
        <a:lstStyle/>
        <a:p>
          <a:endParaRPr lang="en-US"/>
        </a:p>
      </dgm:t>
    </dgm:pt>
    <dgm:pt modelId="{F69B2C57-2219-4F43-ADD5-3B3B33785CAC}">
      <dgm:prSet phldrT="[Text]" custT="1"/>
      <dgm:spPr/>
      <dgm:t>
        <a:bodyPr/>
        <a:lstStyle/>
        <a:p>
          <a:r>
            <a:rPr lang="en-US" sz="2200" b="1" smtClean="0">
              <a:latin typeface="Times New Roman" pitchFamily="18" charset="0"/>
              <a:cs typeface="Times New Roman" pitchFamily="18" charset="0"/>
            </a:rPr>
            <a:t>Mô hình giải quyết bài toán</a:t>
          </a:r>
          <a:endParaRPr lang="en-US" sz="2200" b="1">
            <a:latin typeface="Times New Roman" pitchFamily="18" charset="0"/>
            <a:cs typeface="Times New Roman" pitchFamily="18" charset="0"/>
          </a:endParaRPr>
        </a:p>
      </dgm:t>
    </dgm:pt>
    <dgm:pt modelId="{A1108E5A-7C9A-49DC-9BF7-2EFBC5648E87}" type="parTrans" cxnId="{CF91B83B-64B6-444D-8080-7964492679BB}">
      <dgm:prSet/>
      <dgm:spPr/>
      <dgm:t>
        <a:bodyPr/>
        <a:lstStyle/>
        <a:p>
          <a:endParaRPr lang="en-US"/>
        </a:p>
      </dgm:t>
    </dgm:pt>
    <dgm:pt modelId="{0C1589D6-80FB-4A1F-A67B-F429FB5CA4EC}" type="sibTrans" cxnId="{CF91B83B-64B6-444D-8080-7964492679BB}">
      <dgm:prSet/>
      <dgm:spPr/>
      <dgm:t>
        <a:bodyPr/>
        <a:lstStyle/>
        <a:p>
          <a:endParaRPr lang="en-US"/>
        </a:p>
      </dgm:t>
    </dgm:pt>
    <dgm:pt modelId="{49B5115A-C103-4062-A9EE-2CBC6EBE2357}">
      <dgm:prSet phldrT="[Text]" custT="1"/>
      <dgm:spPr/>
      <dgm:t>
        <a:bodyPr/>
        <a:lstStyle/>
        <a:p>
          <a:r>
            <a:rPr lang="en-US" sz="2200" b="1" smtClean="0">
              <a:latin typeface="Times New Roman" pitchFamily="18" charset="0"/>
              <a:cs typeface="Times New Roman" pitchFamily="18" charset="0"/>
            </a:rPr>
            <a:t>Kết quả - Hướng phát triển</a:t>
          </a:r>
          <a:endParaRPr lang="en-US" sz="2200" b="1">
            <a:latin typeface="Times New Roman" pitchFamily="18" charset="0"/>
            <a:cs typeface="Times New Roman" pitchFamily="18" charset="0"/>
          </a:endParaRPr>
        </a:p>
      </dgm:t>
    </dgm:pt>
    <dgm:pt modelId="{33A32C4A-A6EE-4051-A92A-E4437B93CFF3}" type="parTrans" cxnId="{3DC8055B-DA01-4545-A167-33360D6A5325}">
      <dgm:prSet/>
      <dgm:spPr/>
      <dgm:t>
        <a:bodyPr/>
        <a:lstStyle/>
        <a:p>
          <a:endParaRPr lang="en-US"/>
        </a:p>
      </dgm:t>
    </dgm:pt>
    <dgm:pt modelId="{1A0B145C-007E-4829-BA59-BE324180D091}" type="sibTrans" cxnId="{3DC8055B-DA01-4545-A167-33360D6A5325}">
      <dgm:prSet/>
      <dgm:spPr/>
      <dgm:t>
        <a:bodyPr/>
        <a:lstStyle/>
        <a:p>
          <a:endParaRPr lang="en-US"/>
        </a:p>
      </dgm:t>
    </dgm:pt>
    <dgm:pt modelId="{67FF2DE9-9852-42E1-BAD4-EC61A29D8C03}">
      <dgm:prSet phldrT="[Text]" custT="1"/>
      <dgm:spPr/>
      <dgm:t>
        <a:bodyPr/>
        <a:lstStyle/>
        <a:p>
          <a:r>
            <a:rPr lang="en-US" sz="2200" b="1" smtClean="0">
              <a:latin typeface="Times New Roman" pitchFamily="18" charset="0"/>
              <a:cs typeface="Times New Roman" pitchFamily="18" charset="0"/>
            </a:rPr>
            <a:t>Demo</a:t>
          </a:r>
          <a:endParaRPr lang="en-US" sz="2200" b="1">
            <a:latin typeface="Times New Roman" pitchFamily="18" charset="0"/>
            <a:cs typeface="Times New Roman" pitchFamily="18" charset="0"/>
          </a:endParaRPr>
        </a:p>
      </dgm:t>
    </dgm:pt>
    <dgm:pt modelId="{FC4C7AF8-B75D-45B3-A7C7-D10CF980C1E8}" type="parTrans" cxnId="{7D133E0E-1A6C-4B27-BC96-DAEC24569F99}">
      <dgm:prSet/>
      <dgm:spPr/>
      <dgm:t>
        <a:bodyPr/>
        <a:lstStyle/>
        <a:p>
          <a:endParaRPr lang="en-US"/>
        </a:p>
      </dgm:t>
    </dgm:pt>
    <dgm:pt modelId="{965C8B46-7D4F-40FD-A2E0-6727C14ADDA4}" type="sibTrans" cxnId="{7D133E0E-1A6C-4B27-BC96-DAEC24569F99}">
      <dgm:prSet/>
      <dgm:spPr/>
      <dgm:t>
        <a:bodyPr/>
        <a:lstStyle/>
        <a:p>
          <a:endParaRPr lang="en-US"/>
        </a:p>
      </dgm:t>
    </dgm:pt>
    <dgm:pt modelId="{2DBDC39F-2684-4753-9A7F-D5E0B71999D3}" type="pres">
      <dgm:prSet presAssocID="{769FFBA3-CA56-4A6F-BE51-4A38F8A3E30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2E466-D30D-4FE8-A176-1B4831CC6BCF}" type="pres">
      <dgm:prSet presAssocID="{5D99873A-168A-4F62-8852-AA37A35881D0}" presName="parentLin" presStyleCnt="0"/>
      <dgm:spPr/>
    </dgm:pt>
    <dgm:pt modelId="{11E876F9-AEA8-4A1C-AA5E-834D267695B2}" type="pres">
      <dgm:prSet presAssocID="{5D99873A-168A-4F62-8852-AA37A35881D0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5669DA4C-4C34-48D2-8ECC-45E777BEFF6D}" type="pres">
      <dgm:prSet presAssocID="{5D99873A-168A-4F62-8852-AA37A35881D0}" presName="parentText" presStyleLbl="node1" presStyleIdx="0" presStyleCnt="7" custScaleY="1856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40524-6039-4C4B-83D6-A0F24BEF8509}" type="pres">
      <dgm:prSet presAssocID="{5D99873A-168A-4F62-8852-AA37A35881D0}" presName="negativeSpace" presStyleCnt="0"/>
      <dgm:spPr/>
    </dgm:pt>
    <dgm:pt modelId="{D943A52E-86CF-4280-AED3-4C0F76A7BC52}" type="pres">
      <dgm:prSet presAssocID="{5D99873A-168A-4F62-8852-AA37A35881D0}" presName="childText" presStyleLbl="conFgAcc1" presStyleIdx="0" presStyleCnt="7">
        <dgm:presLayoutVars>
          <dgm:bulletEnabled val="1"/>
        </dgm:presLayoutVars>
      </dgm:prSet>
      <dgm:spPr/>
    </dgm:pt>
    <dgm:pt modelId="{A62068E6-2882-4F96-8305-FF8362619B5D}" type="pres">
      <dgm:prSet presAssocID="{BC12BB5F-BA91-4153-BDEF-51F34FCA0A61}" presName="spaceBetweenRectangles" presStyleCnt="0"/>
      <dgm:spPr/>
    </dgm:pt>
    <dgm:pt modelId="{919BFAD0-3180-44CD-A238-17E4D39F3DD6}" type="pres">
      <dgm:prSet presAssocID="{84F12CA4-6187-4321-BCB8-F2ED30224527}" presName="parentLin" presStyleCnt="0"/>
      <dgm:spPr/>
    </dgm:pt>
    <dgm:pt modelId="{DEBB836C-AA6F-4276-AB2A-25E81C8630E1}" type="pres">
      <dgm:prSet presAssocID="{84F12CA4-6187-4321-BCB8-F2ED30224527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F1C0C145-70AD-4654-9E22-E286AF4089C3}" type="pres">
      <dgm:prSet presAssocID="{84F12CA4-6187-4321-BCB8-F2ED30224527}" presName="parentText" presStyleLbl="node1" presStyleIdx="1" presStyleCnt="7" custScaleY="1856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B51AF-31AE-44D8-86A7-6D5EE53B68E8}" type="pres">
      <dgm:prSet presAssocID="{84F12CA4-6187-4321-BCB8-F2ED30224527}" presName="negativeSpace" presStyleCnt="0"/>
      <dgm:spPr/>
    </dgm:pt>
    <dgm:pt modelId="{64CF788E-D8EC-4FAA-BBAE-B8B98815218F}" type="pres">
      <dgm:prSet presAssocID="{84F12CA4-6187-4321-BCB8-F2ED30224527}" presName="childText" presStyleLbl="conFgAcc1" presStyleIdx="1" presStyleCnt="7">
        <dgm:presLayoutVars>
          <dgm:bulletEnabled val="1"/>
        </dgm:presLayoutVars>
      </dgm:prSet>
      <dgm:spPr/>
    </dgm:pt>
    <dgm:pt modelId="{60B36070-A799-42F1-8435-762E48033525}" type="pres">
      <dgm:prSet presAssocID="{FE964F60-0212-4869-AB51-BDAD8F509FEA}" presName="spaceBetweenRectangles" presStyleCnt="0"/>
      <dgm:spPr/>
    </dgm:pt>
    <dgm:pt modelId="{37F82C41-DC16-487C-808C-A1A678CA957E}" type="pres">
      <dgm:prSet presAssocID="{736660FC-4040-4728-8D69-FF120DE4251E}" presName="parentLin" presStyleCnt="0"/>
      <dgm:spPr/>
    </dgm:pt>
    <dgm:pt modelId="{7A3001AC-47CB-431A-8219-D6839D845C58}" type="pres">
      <dgm:prSet presAssocID="{736660FC-4040-4728-8D69-FF120DE4251E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9556A256-84B2-4BAA-BBEC-9050173AA8BA}" type="pres">
      <dgm:prSet presAssocID="{736660FC-4040-4728-8D69-FF120DE4251E}" presName="parentText" presStyleLbl="node1" presStyleIdx="2" presStyleCnt="7" custScaleY="1856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1BFDB-7088-4977-8443-30F4F3DA69C6}" type="pres">
      <dgm:prSet presAssocID="{736660FC-4040-4728-8D69-FF120DE4251E}" presName="negativeSpace" presStyleCnt="0"/>
      <dgm:spPr/>
    </dgm:pt>
    <dgm:pt modelId="{C8A06FC9-E652-4F92-B4EA-88DD3AFFA17D}" type="pres">
      <dgm:prSet presAssocID="{736660FC-4040-4728-8D69-FF120DE4251E}" presName="childText" presStyleLbl="conFgAcc1" presStyleIdx="2" presStyleCnt="7">
        <dgm:presLayoutVars>
          <dgm:bulletEnabled val="1"/>
        </dgm:presLayoutVars>
      </dgm:prSet>
      <dgm:spPr/>
    </dgm:pt>
    <dgm:pt modelId="{5C92203B-250B-4EB8-9DC0-C3121F62BDC4}" type="pres">
      <dgm:prSet presAssocID="{5B625620-D01B-4125-82DE-D72393A2993F}" presName="spaceBetweenRectangles" presStyleCnt="0"/>
      <dgm:spPr/>
    </dgm:pt>
    <dgm:pt modelId="{40F66402-470E-4527-A3E4-6217CAAD32DC}" type="pres">
      <dgm:prSet presAssocID="{37DF1800-E90E-4411-91F0-1ACF60F32AC2}" presName="parentLin" presStyleCnt="0"/>
      <dgm:spPr/>
    </dgm:pt>
    <dgm:pt modelId="{A654ADBA-5FB9-43E4-A32B-E9931C1E4724}" type="pres">
      <dgm:prSet presAssocID="{37DF1800-E90E-4411-91F0-1ACF60F32AC2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F9B01EDA-F1B8-404F-AD0F-F384BD1727DB}" type="pres">
      <dgm:prSet presAssocID="{37DF1800-E90E-4411-91F0-1ACF60F32AC2}" presName="parentText" presStyleLbl="node1" presStyleIdx="3" presStyleCnt="7" custScaleY="1856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9CC46-5BD1-45A7-8BE6-F2EACCD8B2E0}" type="pres">
      <dgm:prSet presAssocID="{37DF1800-E90E-4411-91F0-1ACF60F32AC2}" presName="negativeSpace" presStyleCnt="0"/>
      <dgm:spPr/>
    </dgm:pt>
    <dgm:pt modelId="{7CC75822-B2EE-4DD4-AE7B-EF90AEBB785B}" type="pres">
      <dgm:prSet presAssocID="{37DF1800-E90E-4411-91F0-1ACF60F32AC2}" presName="childText" presStyleLbl="conFgAcc1" presStyleIdx="3" presStyleCnt="7">
        <dgm:presLayoutVars>
          <dgm:bulletEnabled val="1"/>
        </dgm:presLayoutVars>
      </dgm:prSet>
      <dgm:spPr/>
    </dgm:pt>
    <dgm:pt modelId="{47FEC972-9150-4275-B973-4DC5061D1EB3}" type="pres">
      <dgm:prSet presAssocID="{9C0761CA-7B6E-4541-8C63-D0E7A9938296}" presName="spaceBetweenRectangles" presStyleCnt="0"/>
      <dgm:spPr/>
    </dgm:pt>
    <dgm:pt modelId="{0C1298A1-D27D-4B20-9A55-4BD0CD818B88}" type="pres">
      <dgm:prSet presAssocID="{F69B2C57-2219-4F43-ADD5-3B3B33785CAC}" presName="parentLin" presStyleCnt="0"/>
      <dgm:spPr/>
    </dgm:pt>
    <dgm:pt modelId="{72523962-8E73-4C1A-80C4-21A69C746582}" type="pres">
      <dgm:prSet presAssocID="{F69B2C57-2219-4F43-ADD5-3B3B33785CAC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B7292D36-021D-4299-B546-09996459DB23}" type="pres">
      <dgm:prSet presAssocID="{F69B2C57-2219-4F43-ADD5-3B3B33785CAC}" presName="parentText" presStyleLbl="node1" presStyleIdx="4" presStyleCnt="7" custScaleY="1856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3E8F4-C25F-480C-BF5E-267858A9CC0C}" type="pres">
      <dgm:prSet presAssocID="{F69B2C57-2219-4F43-ADD5-3B3B33785CAC}" presName="negativeSpace" presStyleCnt="0"/>
      <dgm:spPr/>
    </dgm:pt>
    <dgm:pt modelId="{74C64A05-9852-4F53-B273-596498150618}" type="pres">
      <dgm:prSet presAssocID="{F69B2C57-2219-4F43-ADD5-3B3B33785CAC}" presName="childText" presStyleLbl="conFgAcc1" presStyleIdx="4" presStyleCnt="7">
        <dgm:presLayoutVars>
          <dgm:bulletEnabled val="1"/>
        </dgm:presLayoutVars>
      </dgm:prSet>
      <dgm:spPr/>
    </dgm:pt>
    <dgm:pt modelId="{77F146F7-AC5E-4708-97DB-851EBB08859D}" type="pres">
      <dgm:prSet presAssocID="{0C1589D6-80FB-4A1F-A67B-F429FB5CA4EC}" presName="spaceBetweenRectangles" presStyleCnt="0"/>
      <dgm:spPr/>
    </dgm:pt>
    <dgm:pt modelId="{EF9E7752-A31D-4D46-AF6A-F9BABEB6F546}" type="pres">
      <dgm:prSet presAssocID="{49B5115A-C103-4062-A9EE-2CBC6EBE2357}" presName="parentLin" presStyleCnt="0"/>
      <dgm:spPr/>
    </dgm:pt>
    <dgm:pt modelId="{11A649C5-AC67-45BE-8967-C263D3388F10}" type="pres">
      <dgm:prSet presAssocID="{49B5115A-C103-4062-A9EE-2CBC6EBE2357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3ABB1853-7D9B-4A91-8195-53E2B2B9DABE}" type="pres">
      <dgm:prSet presAssocID="{49B5115A-C103-4062-A9EE-2CBC6EBE2357}" presName="parentText" presStyleLbl="node1" presStyleIdx="5" presStyleCnt="7" custScaleY="1856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56AD6-C2BE-4066-B6F4-5FF82BF50715}" type="pres">
      <dgm:prSet presAssocID="{49B5115A-C103-4062-A9EE-2CBC6EBE2357}" presName="negativeSpace" presStyleCnt="0"/>
      <dgm:spPr/>
    </dgm:pt>
    <dgm:pt modelId="{2E34B7EC-D738-4BF2-A8BE-0C11D45898DE}" type="pres">
      <dgm:prSet presAssocID="{49B5115A-C103-4062-A9EE-2CBC6EBE2357}" presName="childText" presStyleLbl="conFgAcc1" presStyleIdx="5" presStyleCnt="7">
        <dgm:presLayoutVars>
          <dgm:bulletEnabled val="1"/>
        </dgm:presLayoutVars>
      </dgm:prSet>
      <dgm:spPr/>
    </dgm:pt>
    <dgm:pt modelId="{16BCD1AF-7877-49E1-B412-017322B96E49}" type="pres">
      <dgm:prSet presAssocID="{1A0B145C-007E-4829-BA59-BE324180D091}" presName="spaceBetweenRectangles" presStyleCnt="0"/>
      <dgm:spPr/>
    </dgm:pt>
    <dgm:pt modelId="{6CE14B9F-B20C-4E47-A36A-EA21CD4F56DB}" type="pres">
      <dgm:prSet presAssocID="{67FF2DE9-9852-42E1-BAD4-EC61A29D8C03}" presName="parentLin" presStyleCnt="0"/>
      <dgm:spPr/>
    </dgm:pt>
    <dgm:pt modelId="{6FA54A3F-BFB2-41D0-BDF7-C2CE8859A22B}" type="pres">
      <dgm:prSet presAssocID="{67FF2DE9-9852-42E1-BAD4-EC61A29D8C03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7D2D16D1-F415-4B29-9AB1-99E533436367}" type="pres">
      <dgm:prSet presAssocID="{67FF2DE9-9852-42E1-BAD4-EC61A29D8C03}" presName="parentText" presStyleLbl="node1" presStyleIdx="6" presStyleCnt="7" custScaleY="1856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8E33C-F455-4F07-8D18-48740044C4E2}" type="pres">
      <dgm:prSet presAssocID="{67FF2DE9-9852-42E1-BAD4-EC61A29D8C03}" presName="negativeSpace" presStyleCnt="0"/>
      <dgm:spPr/>
    </dgm:pt>
    <dgm:pt modelId="{9DA97BE5-46CE-4E83-8C0E-5077FE894905}" type="pres">
      <dgm:prSet presAssocID="{67FF2DE9-9852-42E1-BAD4-EC61A29D8C03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E467554-8296-4150-B6D7-966AC00E1F4E}" type="presOf" srcId="{5D99873A-168A-4F62-8852-AA37A35881D0}" destId="{5669DA4C-4C34-48D2-8ECC-45E777BEFF6D}" srcOrd="1" destOrd="0" presId="urn:microsoft.com/office/officeart/2005/8/layout/list1"/>
    <dgm:cxn modelId="{A6AA25C9-1133-4C95-9399-0B422BE83C45}" type="presOf" srcId="{49B5115A-C103-4062-A9EE-2CBC6EBE2357}" destId="{3ABB1853-7D9B-4A91-8195-53E2B2B9DABE}" srcOrd="1" destOrd="0" presId="urn:microsoft.com/office/officeart/2005/8/layout/list1"/>
    <dgm:cxn modelId="{A3F349F3-94C5-405C-A3C8-4478E025FC6B}" type="presOf" srcId="{F69B2C57-2219-4F43-ADD5-3B3B33785CAC}" destId="{72523962-8E73-4C1A-80C4-21A69C746582}" srcOrd="0" destOrd="0" presId="urn:microsoft.com/office/officeart/2005/8/layout/list1"/>
    <dgm:cxn modelId="{80B7279C-11F6-4619-ABA2-88D633094DF7}" srcId="{769FFBA3-CA56-4A6F-BE51-4A38F8A3E308}" destId="{84F12CA4-6187-4321-BCB8-F2ED30224527}" srcOrd="1" destOrd="0" parTransId="{A1583E91-DA60-4961-BB28-9A1A10C98C16}" sibTransId="{FE964F60-0212-4869-AB51-BDAD8F509FEA}"/>
    <dgm:cxn modelId="{48CDAD02-8A0F-48EC-94C4-25B6E8D52520}" type="presOf" srcId="{49B5115A-C103-4062-A9EE-2CBC6EBE2357}" destId="{11A649C5-AC67-45BE-8967-C263D3388F10}" srcOrd="0" destOrd="0" presId="urn:microsoft.com/office/officeart/2005/8/layout/list1"/>
    <dgm:cxn modelId="{AECAA196-3E43-4817-BB8A-CE6D75306D4F}" type="presOf" srcId="{37DF1800-E90E-4411-91F0-1ACF60F32AC2}" destId="{A654ADBA-5FB9-43E4-A32B-E9931C1E4724}" srcOrd="0" destOrd="0" presId="urn:microsoft.com/office/officeart/2005/8/layout/list1"/>
    <dgm:cxn modelId="{AA964C4D-242F-446B-A802-12295BBB97D2}" srcId="{769FFBA3-CA56-4A6F-BE51-4A38F8A3E308}" destId="{5D99873A-168A-4F62-8852-AA37A35881D0}" srcOrd="0" destOrd="0" parTransId="{B9DEB713-C005-4DBC-B18F-E3EBC560343F}" sibTransId="{BC12BB5F-BA91-4153-BDEF-51F34FCA0A61}"/>
    <dgm:cxn modelId="{01D01F8C-8C5E-4357-B7C6-BA8466826E8F}" type="presOf" srcId="{736660FC-4040-4728-8D69-FF120DE4251E}" destId="{7A3001AC-47CB-431A-8219-D6839D845C58}" srcOrd="0" destOrd="0" presId="urn:microsoft.com/office/officeart/2005/8/layout/list1"/>
    <dgm:cxn modelId="{CC2BA736-BEDB-4B75-A22E-0E0B1CCB6F67}" type="presOf" srcId="{F69B2C57-2219-4F43-ADD5-3B3B33785CAC}" destId="{B7292D36-021D-4299-B546-09996459DB23}" srcOrd="1" destOrd="0" presId="urn:microsoft.com/office/officeart/2005/8/layout/list1"/>
    <dgm:cxn modelId="{CF91B83B-64B6-444D-8080-7964492679BB}" srcId="{769FFBA3-CA56-4A6F-BE51-4A38F8A3E308}" destId="{F69B2C57-2219-4F43-ADD5-3B3B33785CAC}" srcOrd="4" destOrd="0" parTransId="{A1108E5A-7C9A-49DC-9BF7-2EFBC5648E87}" sibTransId="{0C1589D6-80FB-4A1F-A67B-F429FB5CA4EC}"/>
    <dgm:cxn modelId="{B1CD102C-96B3-4836-8893-EE3CF39B9E44}" type="presOf" srcId="{84F12CA4-6187-4321-BCB8-F2ED30224527}" destId="{DEBB836C-AA6F-4276-AB2A-25E81C8630E1}" srcOrd="0" destOrd="0" presId="urn:microsoft.com/office/officeart/2005/8/layout/list1"/>
    <dgm:cxn modelId="{3DC8055B-DA01-4545-A167-33360D6A5325}" srcId="{769FFBA3-CA56-4A6F-BE51-4A38F8A3E308}" destId="{49B5115A-C103-4062-A9EE-2CBC6EBE2357}" srcOrd="5" destOrd="0" parTransId="{33A32C4A-A6EE-4051-A92A-E4437B93CFF3}" sibTransId="{1A0B145C-007E-4829-BA59-BE324180D091}"/>
    <dgm:cxn modelId="{613A2BCC-2103-46FB-8192-206350E96E03}" type="presOf" srcId="{736660FC-4040-4728-8D69-FF120DE4251E}" destId="{9556A256-84B2-4BAA-BBEC-9050173AA8BA}" srcOrd="1" destOrd="0" presId="urn:microsoft.com/office/officeart/2005/8/layout/list1"/>
    <dgm:cxn modelId="{975E58D6-7831-456C-B5D8-77AF3A61F95D}" type="presOf" srcId="{5D99873A-168A-4F62-8852-AA37A35881D0}" destId="{11E876F9-AEA8-4A1C-AA5E-834D267695B2}" srcOrd="0" destOrd="0" presId="urn:microsoft.com/office/officeart/2005/8/layout/list1"/>
    <dgm:cxn modelId="{7D133E0E-1A6C-4B27-BC96-DAEC24569F99}" srcId="{769FFBA3-CA56-4A6F-BE51-4A38F8A3E308}" destId="{67FF2DE9-9852-42E1-BAD4-EC61A29D8C03}" srcOrd="6" destOrd="0" parTransId="{FC4C7AF8-B75D-45B3-A7C7-D10CF980C1E8}" sibTransId="{965C8B46-7D4F-40FD-A2E0-6727C14ADDA4}"/>
    <dgm:cxn modelId="{AF94D40A-4318-4676-BDD0-EAEBF4BD5D7F}" srcId="{769FFBA3-CA56-4A6F-BE51-4A38F8A3E308}" destId="{37DF1800-E90E-4411-91F0-1ACF60F32AC2}" srcOrd="3" destOrd="0" parTransId="{9E486B17-C43B-4568-A0FE-A9BF208E5BB8}" sibTransId="{9C0761CA-7B6E-4541-8C63-D0E7A9938296}"/>
    <dgm:cxn modelId="{870D69ED-7359-4CA2-A6FC-7D8CF22CA51F}" type="presOf" srcId="{37DF1800-E90E-4411-91F0-1ACF60F32AC2}" destId="{F9B01EDA-F1B8-404F-AD0F-F384BD1727DB}" srcOrd="1" destOrd="0" presId="urn:microsoft.com/office/officeart/2005/8/layout/list1"/>
    <dgm:cxn modelId="{1F8C2BB2-D90E-4591-AA7B-8FF0AF58F13B}" type="presOf" srcId="{84F12CA4-6187-4321-BCB8-F2ED30224527}" destId="{F1C0C145-70AD-4654-9E22-E286AF4089C3}" srcOrd="1" destOrd="0" presId="urn:microsoft.com/office/officeart/2005/8/layout/list1"/>
    <dgm:cxn modelId="{63AE16A2-E5FF-4F8A-891E-AA1A9A5DDB47}" type="presOf" srcId="{67FF2DE9-9852-42E1-BAD4-EC61A29D8C03}" destId="{7D2D16D1-F415-4B29-9AB1-99E533436367}" srcOrd="1" destOrd="0" presId="urn:microsoft.com/office/officeart/2005/8/layout/list1"/>
    <dgm:cxn modelId="{368196F4-F2FB-47B1-8DFB-ACE2EB08D9A7}" type="presOf" srcId="{769FFBA3-CA56-4A6F-BE51-4A38F8A3E308}" destId="{2DBDC39F-2684-4753-9A7F-D5E0B71999D3}" srcOrd="0" destOrd="0" presId="urn:microsoft.com/office/officeart/2005/8/layout/list1"/>
    <dgm:cxn modelId="{49D93927-5AE0-471F-BB33-70671183722E}" srcId="{769FFBA3-CA56-4A6F-BE51-4A38F8A3E308}" destId="{736660FC-4040-4728-8D69-FF120DE4251E}" srcOrd="2" destOrd="0" parTransId="{375DC1F9-8970-404D-B315-4A650FFF0987}" sibTransId="{5B625620-D01B-4125-82DE-D72393A2993F}"/>
    <dgm:cxn modelId="{9C33FFCF-AD6F-48D1-984B-305DE7A22D83}" type="presOf" srcId="{67FF2DE9-9852-42E1-BAD4-EC61A29D8C03}" destId="{6FA54A3F-BFB2-41D0-BDF7-C2CE8859A22B}" srcOrd="0" destOrd="0" presId="urn:microsoft.com/office/officeart/2005/8/layout/list1"/>
    <dgm:cxn modelId="{D5079DB0-208F-4304-B3A8-BDA998EAFB30}" type="presParOf" srcId="{2DBDC39F-2684-4753-9A7F-D5E0B71999D3}" destId="{4E92E466-D30D-4FE8-A176-1B4831CC6BCF}" srcOrd="0" destOrd="0" presId="urn:microsoft.com/office/officeart/2005/8/layout/list1"/>
    <dgm:cxn modelId="{01A98F02-459D-4C28-9FD7-7A33FD517C25}" type="presParOf" srcId="{4E92E466-D30D-4FE8-A176-1B4831CC6BCF}" destId="{11E876F9-AEA8-4A1C-AA5E-834D267695B2}" srcOrd="0" destOrd="0" presId="urn:microsoft.com/office/officeart/2005/8/layout/list1"/>
    <dgm:cxn modelId="{A5820077-6312-40C8-996F-220F9836A9E8}" type="presParOf" srcId="{4E92E466-D30D-4FE8-A176-1B4831CC6BCF}" destId="{5669DA4C-4C34-48D2-8ECC-45E777BEFF6D}" srcOrd="1" destOrd="0" presId="urn:microsoft.com/office/officeart/2005/8/layout/list1"/>
    <dgm:cxn modelId="{0EBD3E17-2EB9-46E0-A6B6-849F88C8DAB9}" type="presParOf" srcId="{2DBDC39F-2684-4753-9A7F-D5E0B71999D3}" destId="{27E40524-6039-4C4B-83D6-A0F24BEF8509}" srcOrd="1" destOrd="0" presId="urn:microsoft.com/office/officeart/2005/8/layout/list1"/>
    <dgm:cxn modelId="{B11BB8C4-78E8-4A3F-B3B3-CC7161ECC2A3}" type="presParOf" srcId="{2DBDC39F-2684-4753-9A7F-D5E0B71999D3}" destId="{D943A52E-86CF-4280-AED3-4C0F76A7BC52}" srcOrd="2" destOrd="0" presId="urn:microsoft.com/office/officeart/2005/8/layout/list1"/>
    <dgm:cxn modelId="{1BB73D33-C085-4F90-9C38-2E094EAEA331}" type="presParOf" srcId="{2DBDC39F-2684-4753-9A7F-D5E0B71999D3}" destId="{A62068E6-2882-4F96-8305-FF8362619B5D}" srcOrd="3" destOrd="0" presId="urn:microsoft.com/office/officeart/2005/8/layout/list1"/>
    <dgm:cxn modelId="{EA543D5C-72C8-46D7-B2F4-15F0F953F77E}" type="presParOf" srcId="{2DBDC39F-2684-4753-9A7F-D5E0B71999D3}" destId="{919BFAD0-3180-44CD-A238-17E4D39F3DD6}" srcOrd="4" destOrd="0" presId="urn:microsoft.com/office/officeart/2005/8/layout/list1"/>
    <dgm:cxn modelId="{F34D798D-1DFF-4F24-8E5B-F60EB3777561}" type="presParOf" srcId="{919BFAD0-3180-44CD-A238-17E4D39F3DD6}" destId="{DEBB836C-AA6F-4276-AB2A-25E81C8630E1}" srcOrd="0" destOrd="0" presId="urn:microsoft.com/office/officeart/2005/8/layout/list1"/>
    <dgm:cxn modelId="{0A04F2ED-59D0-4D17-A373-EE4FE5D4EB99}" type="presParOf" srcId="{919BFAD0-3180-44CD-A238-17E4D39F3DD6}" destId="{F1C0C145-70AD-4654-9E22-E286AF4089C3}" srcOrd="1" destOrd="0" presId="urn:microsoft.com/office/officeart/2005/8/layout/list1"/>
    <dgm:cxn modelId="{5245BFFA-4BBB-4BAA-9D71-9852FC642BF6}" type="presParOf" srcId="{2DBDC39F-2684-4753-9A7F-D5E0B71999D3}" destId="{540B51AF-31AE-44D8-86A7-6D5EE53B68E8}" srcOrd="5" destOrd="0" presId="urn:microsoft.com/office/officeart/2005/8/layout/list1"/>
    <dgm:cxn modelId="{1F23D262-C994-4D8A-A185-A0E40884F662}" type="presParOf" srcId="{2DBDC39F-2684-4753-9A7F-D5E0B71999D3}" destId="{64CF788E-D8EC-4FAA-BBAE-B8B98815218F}" srcOrd="6" destOrd="0" presId="urn:microsoft.com/office/officeart/2005/8/layout/list1"/>
    <dgm:cxn modelId="{5B70E2B7-FE89-4914-ACAA-1D3A542F8BB8}" type="presParOf" srcId="{2DBDC39F-2684-4753-9A7F-D5E0B71999D3}" destId="{60B36070-A799-42F1-8435-762E48033525}" srcOrd="7" destOrd="0" presId="urn:microsoft.com/office/officeart/2005/8/layout/list1"/>
    <dgm:cxn modelId="{CAF5324C-3CB7-4E3D-9FAE-998DEC5F63DF}" type="presParOf" srcId="{2DBDC39F-2684-4753-9A7F-D5E0B71999D3}" destId="{37F82C41-DC16-487C-808C-A1A678CA957E}" srcOrd="8" destOrd="0" presId="urn:microsoft.com/office/officeart/2005/8/layout/list1"/>
    <dgm:cxn modelId="{1076B1F1-12EB-4F5D-A1CC-8006CA16C2B0}" type="presParOf" srcId="{37F82C41-DC16-487C-808C-A1A678CA957E}" destId="{7A3001AC-47CB-431A-8219-D6839D845C58}" srcOrd="0" destOrd="0" presId="urn:microsoft.com/office/officeart/2005/8/layout/list1"/>
    <dgm:cxn modelId="{0ADD79A7-E3C8-48AB-8B92-F5FF389D176F}" type="presParOf" srcId="{37F82C41-DC16-487C-808C-A1A678CA957E}" destId="{9556A256-84B2-4BAA-BBEC-9050173AA8BA}" srcOrd="1" destOrd="0" presId="urn:microsoft.com/office/officeart/2005/8/layout/list1"/>
    <dgm:cxn modelId="{FF72C190-AD3F-4879-8A5B-A4816472774D}" type="presParOf" srcId="{2DBDC39F-2684-4753-9A7F-D5E0B71999D3}" destId="{5B41BFDB-7088-4977-8443-30F4F3DA69C6}" srcOrd="9" destOrd="0" presId="urn:microsoft.com/office/officeart/2005/8/layout/list1"/>
    <dgm:cxn modelId="{1879BB9E-06BD-4DA5-B130-DF924C1197B3}" type="presParOf" srcId="{2DBDC39F-2684-4753-9A7F-D5E0B71999D3}" destId="{C8A06FC9-E652-4F92-B4EA-88DD3AFFA17D}" srcOrd="10" destOrd="0" presId="urn:microsoft.com/office/officeart/2005/8/layout/list1"/>
    <dgm:cxn modelId="{75D80719-CA29-4B45-B058-67CAB69597F5}" type="presParOf" srcId="{2DBDC39F-2684-4753-9A7F-D5E0B71999D3}" destId="{5C92203B-250B-4EB8-9DC0-C3121F62BDC4}" srcOrd="11" destOrd="0" presId="urn:microsoft.com/office/officeart/2005/8/layout/list1"/>
    <dgm:cxn modelId="{ACE44311-61DF-4BC2-A0AE-59627F7E3A3A}" type="presParOf" srcId="{2DBDC39F-2684-4753-9A7F-D5E0B71999D3}" destId="{40F66402-470E-4527-A3E4-6217CAAD32DC}" srcOrd="12" destOrd="0" presId="urn:microsoft.com/office/officeart/2005/8/layout/list1"/>
    <dgm:cxn modelId="{B3BE2464-7747-45DA-B864-5A1A5564094B}" type="presParOf" srcId="{40F66402-470E-4527-A3E4-6217CAAD32DC}" destId="{A654ADBA-5FB9-43E4-A32B-E9931C1E4724}" srcOrd="0" destOrd="0" presId="urn:microsoft.com/office/officeart/2005/8/layout/list1"/>
    <dgm:cxn modelId="{4D5F9558-78F7-4DBF-B872-4FA5B5CE2191}" type="presParOf" srcId="{40F66402-470E-4527-A3E4-6217CAAD32DC}" destId="{F9B01EDA-F1B8-404F-AD0F-F384BD1727DB}" srcOrd="1" destOrd="0" presId="urn:microsoft.com/office/officeart/2005/8/layout/list1"/>
    <dgm:cxn modelId="{9AF6FB8D-5190-4A7C-B7F2-F1E47AF1A129}" type="presParOf" srcId="{2DBDC39F-2684-4753-9A7F-D5E0B71999D3}" destId="{BBD9CC46-5BD1-45A7-8BE6-F2EACCD8B2E0}" srcOrd="13" destOrd="0" presId="urn:microsoft.com/office/officeart/2005/8/layout/list1"/>
    <dgm:cxn modelId="{1E68BC04-F1EE-41A2-9C37-AC09F9863D5A}" type="presParOf" srcId="{2DBDC39F-2684-4753-9A7F-D5E0B71999D3}" destId="{7CC75822-B2EE-4DD4-AE7B-EF90AEBB785B}" srcOrd="14" destOrd="0" presId="urn:microsoft.com/office/officeart/2005/8/layout/list1"/>
    <dgm:cxn modelId="{37AB90ED-D2CE-4858-80EB-75D92AAD8DFF}" type="presParOf" srcId="{2DBDC39F-2684-4753-9A7F-D5E0B71999D3}" destId="{47FEC972-9150-4275-B973-4DC5061D1EB3}" srcOrd="15" destOrd="0" presId="urn:microsoft.com/office/officeart/2005/8/layout/list1"/>
    <dgm:cxn modelId="{4AE38652-DB57-4649-81AE-61EE688EE359}" type="presParOf" srcId="{2DBDC39F-2684-4753-9A7F-D5E0B71999D3}" destId="{0C1298A1-D27D-4B20-9A55-4BD0CD818B88}" srcOrd="16" destOrd="0" presId="urn:microsoft.com/office/officeart/2005/8/layout/list1"/>
    <dgm:cxn modelId="{0AEB4D3E-691B-4731-8D81-C3BB99082EAF}" type="presParOf" srcId="{0C1298A1-D27D-4B20-9A55-4BD0CD818B88}" destId="{72523962-8E73-4C1A-80C4-21A69C746582}" srcOrd="0" destOrd="0" presId="urn:microsoft.com/office/officeart/2005/8/layout/list1"/>
    <dgm:cxn modelId="{C4684565-ADAB-4419-807D-E7A672ECDC77}" type="presParOf" srcId="{0C1298A1-D27D-4B20-9A55-4BD0CD818B88}" destId="{B7292D36-021D-4299-B546-09996459DB23}" srcOrd="1" destOrd="0" presId="urn:microsoft.com/office/officeart/2005/8/layout/list1"/>
    <dgm:cxn modelId="{891BBC24-FB58-4ABF-B7C4-A1471633837D}" type="presParOf" srcId="{2DBDC39F-2684-4753-9A7F-D5E0B71999D3}" destId="{6C33E8F4-C25F-480C-BF5E-267858A9CC0C}" srcOrd="17" destOrd="0" presId="urn:microsoft.com/office/officeart/2005/8/layout/list1"/>
    <dgm:cxn modelId="{C5FF56A2-7415-4524-A557-398291A7320C}" type="presParOf" srcId="{2DBDC39F-2684-4753-9A7F-D5E0B71999D3}" destId="{74C64A05-9852-4F53-B273-596498150618}" srcOrd="18" destOrd="0" presId="urn:microsoft.com/office/officeart/2005/8/layout/list1"/>
    <dgm:cxn modelId="{3DAF3241-CAEA-4B0B-99F6-D4E9554FED63}" type="presParOf" srcId="{2DBDC39F-2684-4753-9A7F-D5E0B71999D3}" destId="{77F146F7-AC5E-4708-97DB-851EBB08859D}" srcOrd="19" destOrd="0" presId="urn:microsoft.com/office/officeart/2005/8/layout/list1"/>
    <dgm:cxn modelId="{D45FE6D8-984E-4883-94DB-E8112D5FB9A9}" type="presParOf" srcId="{2DBDC39F-2684-4753-9A7F-D5E0B71999D3}" destId="{EF9E7752-A31D-4D46-AF6A-F9BABEB6F546}" srcOrd="20" destOrd="0" presId="urn:microsoft.com/office/officeart/2005/8/layout/list1"/>
    <dgm:cxn modelId="{127E38E0-7087-4D32-A06C-8FDEBC55FC16}" type="presParOf" srcId="{EF9E7752-A31D-4D46-AF6A-F9BABEB6F546}" destId="{11A649C5-AC67-45BE-8967-C263D3388F10}" srcOrd="0" destOrd="0" presId="urn:microsoft.com/office/officeart/2005/8/layout/list1"/>
    <dgm:cxn modelId="{0DA9F9F1-8BA2-4F79-9AC0-0EA6FEA0FE17}" type="presParOf" srcId="{EF9E7752-A31D-4D46-AF6A-F9BABEB6F546}" destId="{3ABB1853-7D9B-4A91-8195-53E2B2B9DABE}" srcOrd="1" destOrd="0" presId="urn:microsoft.com/office/officeart/2005/8/layout/list1"/>
    <dgm:cxn modelId="{A1817510-99A3-4D4B-B7DB-854E38769275}" type="presParOf" srcId="{2DBDC39F-2684-4753-9A7F-D5E0B71999D3}" destId="{95E56AD6-C2BE-4066-B6F4-5FF82BF50715}" srcOrd="21" destOrd="0" presId="urn:microsoft.com/office/officeart/2005/8/layout/list1"/>
    <dgm:cxn modelId="{212C0C7B-8909-4D2B-8D91-6FAD8FEB3259}" type="presParOf" srcId="{2DBDC39F-2684-4753-9A7F-D5E0B71999D3}" destId="{2E34B7EC-D738-4BF2-A8BE-0C11D45898DE}" srcOrd="22" destOrd="0" presId="urn:microsoft.com/office/officeart/2005/8/layout/list1"/>
    <dgm:cxn modelId="{6CEF7775-558A-4B50-9A32-47989C4257F7}" type="presParOf" srcId="{2DBDC39F-2684-4753-9A7F-D5E0B71999D3}" destId="{16BCD1AF-7877-49E1-B412-017322B96E49}" srcOrd="23" destOrd="0" presId="urn:microsoft.com/office/officeart/2005/8/layout/list1"/>
    <dgm:cxn modelId="{2D504721-34B2-41E8-86A9-E6CCEF205131}" type="presParOf" srcId="{2DBDC39F-2684-4753-9A7F-D5E0B71999D3}" destId="{6CE14B9F-B20C-4E47-A36A-EA21CD4F56DB}" srcOrd="24" destOrd="0" presId="urn:microsoft.com/office/officeart/2005/8/layout/list1"/>
    <dgm:cxn modelId="{20241427-FF9C-4952-9424-BE744E19E0B9}" type="presParOf" srcId="{6CE14B9F-B20C-4E47-A36A-EA21CD4F56DB}" destId="{6FA54A3F-BFB2-41D0-BDF7-C2CE8859A22B}" srcOrd="0" destOrd="0" presId="urn:microsoft.com/office/officeart/2005/8/layout/list1"/>
    <dgm:cxn modelId="{C1CFD020-6752-4542-A17C-D04BFD98E58B}" type="presParOf" srcId="{6CE14B9F-B20C-4E47-A36A-EA21CD4F56DB}" destId="{7D2D16D1-F415-4B29-9AB1-99E533436367}" srcOrd="1" destOrd="0" presId="urn:microsoft.com/office/officeart/2005/8/layout/list1"/>
    <dgm:cxn modelId="{133852D6-623F-45D5-81E3-81FB15FBDFEF}" type="presParOf" srcId="{2DBDC39F-2684-4753-9A7F-D5E0B71999D3}" destId="{3588E33C-F455-4F07-8D18-48740044C4E2}" srcOrd="25" destOrd="0" presId="urn:microsoft.com/office/officeart/2005/8/layout/list1"/>
    <dgm:cxn modelId="{E887F0B6-1B3F-462B-9E29-4529B72CA69D}" type="presParOf" srcId="{2DBDC39F-2684-4753-9A7F-D5E0B71999D3}" destId="{9DA97BE5-46CE-4E83-8C0E-5077FE894905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78196-7655-4812-942F-6C403D3FE353}" type="doc">
      <dgm:prSet loTypeId="urn:microsoft.com/office/officeart/2011/layout/RadialPictureLis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3D7F20-32EB-49E1-8EC3-01CF45075F70}">
      <dgm:prSet phldrT="[Text]"/>
      <dgm:spPr/>
      <dgm:t>
        <a:bodyPr/>
        <a:lstStyle/>
        <a:p>
          <a:r>
            <a:rPr lang="en-US" b="1" smtClean="0">
              <a:latin typeface="Times New Roman" pitchFamily="18" charset="0"/>
              <a:cs typeface="Times New Roman" pitchFamily="18" charset="0"/>
            </a:rPr>
            <a:t>Lý thuyết</a:t>
          </a:r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95E97931-91FF-409F-88AA-A8D4432EF827}" type="parTrans" cxnId="{FB930C7B-1C42-478C-8F79-AD925708C243}">
      <dgm:prSet/>
      <dgm:spPr/>
      <dgm:t>
        <a:bodyPr/>
        <a:lstStyle/>
        <a:p>
          <a:endParaRPr lang="en-US"/>
        </a:p>
      </dgm:t>
    </dgm:pt>
    <dgm:pt modelId="{22AF77EC-E977-442F-92E6-56F9C5EB7FB6}" type="sibTrans" cxnId="{FB930C7B-1C42-478C-8F79-AD925708C243}">
      <dgm:prSet/>
      <dgm:spPr/>
      <dgm:t>
        <a:bodyPr/>
        <a:lstStyle/>
        <a:p>
          <a:endParaRPr lang="en-US"/>
        </a:p>
      </dgm:t>
    </dgm:pt>
    <dgm:pt modelId="{7C4623F0-3380-4A36-B132-08A7529BD514}">
      <dgm:prSet phldrT="[Text]"/>
      <dgm:spPr/>
      <dgm:t>
        <a:bodyPr/>
        <a:lstStyle/>
        <a:p>
          <a:r>
            <a:rPr lang="en-US" b="1" smtClean="0">
              <a:latin typeface="Times New Roman" pitchFamily="18" charset="0"/>
              <a:cs typeface="Times New Roman" pitchFamily="18" charset="0"/>
            </a:rPr>
            <a:t>Xử lý ảnh</a:t>
          </a:r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BE8C96F0-9386-4A94-ADF7-9EA58ACC2213}" type="parTrans" cxnId="{2C7817A2-FCFF-454A-B4FF-D07514894E23}">
      <dgm:prSet/>
      <dgm:spPr/>
      <dgm:t>
        <a:bodyPr/>
        <a:lstStyle/>
        <a:p>
          <a:endParaRPr lang="en-US"/>
        </a:p>
      </dgm:t>
    </dgm:pt>
    <dgm:pt modelId="{E3B3E5EE-786E-4A90-998D-5D1E79FE40B8}" type="sibTrans" cxnId="{2C7817A2-FCFF-454A-B4FF-D07514894E23}">
      <dgm:prSet/>
      <dgm:spPr/>
      <dgm:t>
        <a:bodyPr/>
        <a:lstStyle/>
        <a:p>
          <a:endParaRPr lang="en-US"/>
        </a:p>
      </dgm:t>
    </dgm:pt>
    <dgm:pt modelId="{0EC22DA5-FE9B-41DD-8F59-D85FB7C71062}">
      <dgm:prSet phldrT="[Text]"/>
      <dgm:spPr/>
      <dgm:t>
        <a:bodyPr/>
        <a:lstStyle/>
        <a:p>
          <a:r>
            <a:rPr lang="en-US" b="1" smtClean="0">
              <a:latin typeface="Times New Roman" pitchFamily="18" charset="0"/>
              <a:cs typeface="Times New Roman" pitchFamily="18" charset="0"/>
            </a:rPr>
            <a:t>Mạng noron</a:t>
          </a:r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9DEA4DC7-6247-4848-91CC-7B87F81B5B6E}" type="parTrans" cxnId="{C3869F77-4B6B-4E88-A712-1DF3ECA04844}">
      <dgm:prSet/>
      <dgm:spPr/>
      <dgm:t>
        <a:bodyPr/>
        <a:lstStyle/>
        <a:p>
          <a:endParaRPr lang="en-US"/>
        </a:p>
      </dgm:t>
    </dgm:pt>
    <dgm:pt modelId="{18F3C3DA-F19F-47E8-855D-9B6B3228AE4E}" type="sibTrans" cxnId="{C3869F77-4B6B-4E88-A712-1DF3ECA04844}">
      <dgm:prSet/>
      <dgm:spPr/>
      <dgm:t>
        <a:bodyPr/>
        <a:lstStyle/>
        <a:p>
          <a:endParaRPr lang="en-US"/>
        </a:p>
      </dgm:t>
    </dgm:pt>
    <dgm:pt modelId="{81148284-D1C2-484B-8DF5-FAA4619FF41F}">
      <dgm:prSet phldrT="[Text]"/>
      <dgm:spPr/>
      <dgm:t>
        <a:bodyPr/>
        <a:lstStyle/>
        <a:p>
          <a:endParaRPr lang="en-US"/>
        </a:p>
      </dgm:t>
    </dgm:pt>
    <dgm:pt modelId="{2A288CA9-1431-44EA-BA46-DC718E346602}" type="parTrans" cxnId="{A2BBEF1E-8D9C-48EB-818B-2D50E74FDF34}">
      <dgm:prSet/>
      <dgm:spPr/>
      <dgm:t>
        <a:bodyPr/>
        <a:lstStyle/>
        <a:p>
          <a:endParaRPr lang="en-US"/>
        </a:p>
      </dgm:t>
    </dgm:pt>
    <dgm:pt modelId="{FD4EE0DD-72EE-4957-9F2D-1AC112AB5DFC}" type="sibTrans" cxnId="{A2BBEF1E-8D9C-48EB-818B-2D50E74FDF34}">
      <dgm:prSet/>
      <dgm:spPr/>
      <dgm:t>
        <a:bodyPr/>
        <a:lstStyle/>
        <a:p>
          <a:endParaRPr lang="en-US"/>
        </a:p>
      </dgm:t>
    </dgm:pt>
    <dgm:pt modelId="{FAE99397-4F38-4BBB-B75E-D4D57B73BAFA}" type="pres">
      <dgm:prSet presAssocID="{70478196-7655-4812-942F-6C403D3FE353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92C77FD-EB0A-4B06-B692-B1DA75E3BC4E}" type="pres">
      <dgm:prSet presAssocID="{573D7F20-32EB-49E1-8EC3-01CF45075F70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65A4211C-4E5F-43CB-9962-971B7C8EC919}" type="pres">
      <dgm:prSet presAssocID="{7C4623F0-3380-4A36-B132-08A7529BD514}" presName="Accent" presStyleLbl="node1" presStyleIdx="1" presStyleCnt="2"/>
      <dgm:spPr/>
    </dgm:pt>
    <dgm:pt modelId="{CF485F36-BBCA-40BA-AB5B-B31B42547E77}" type="pres">
      <dgm:prSet presAssocID="{7C4623F0-3380-4A36-B132-08A7529BD514}" presName="Image1" presStyleLbl="fgImgPlace1" presStyleIdx="0" presStyleCnt="2"/>
      <dgm:spPr/>
    </dgm:pt>
    <dgm:pt modelId="{E3A7E339-0F79-4817-ADEE-D27890FEA7BB}" type="pres">
      <dgm:prSet presAssocID="{7C4623F0-3380-4A36-B132-08A7529BD514}" presName="Child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D4A5A-4F8B-466D-B5CB-A35A0061DAC1}" type="pres">
      <dgm:prSet presAssocID="{0EC22DA5-FE9B-41DD-8F59-D85FB7C71062}" presName="Image2" presStyleCnt="0"/>
      <dgm:spPr/>
    </dgm:pt>
    <dgm:pt modelId="{AC5B4CEF-F728-4D72-9D46-4DF159403A52}" type="pres">
      <dgm:prSet presAssocID="{0EC22DA5-FE9B-41DD-8F59-D85FB7C71062}" presName="Image" presStyleLbl="fgImgPlace1" presStyleIdx="1" presStyleCnt="2"/>
      <dgm:spPr/>
    </dgm:pt>
    <dgm:pt modelId="{5329F5F2-B9C6-4F4F-A977-796D7887EB63}" type="pres">
      <dgm:prSet presAssocID="{0EC22DA5-FE9B-41DD-8F59-D85FB7C71062}" presName="Child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930C7B-1C42-478C-8F79-AD925708C243}" srcId="{70478196-7655-4812-942F-6C403D3FE353}" destId="{573D7F20-32EB-49E1-8EC3-01CF45075F70}" srcOrd="0" destOrd="0" parTransId="{95E97931-91FF-409F-88AA-A8D4432EF827}" sibTransId="{22AF77EC-E977-442F-92E6-56F9C5EB7FB6}"/>
    <dgm:cxn modelId="{9D9BD663-AEC5-4631-88A5-5D903BF6B0BE}" type="presOf" srcId="{0EC22DA5-FE9B-41DD-8F59-D85FB7C71062}" destId="{5329F5F2-B9C6-4F4F-A977-796D7887EB63}" srcOrd="0" destOrd="0" presId="urn:microsoft.com/office/officeart/2011/layout/RadialPictureList"/>
    <dgm:cxn modelId="{2C7817A2-FCFF-454A-B4FF-D07514894E23}" srcId="{573D7F20-32EB-49E1-8EC3-01CF45075F70}" destId="{7C4623F0-3380-4A36-B132-08A7529BD514}" srcOrd="0" destOrd="0" parTransId="{BE8C96F0-9386-4A94-ADF7-9EA58ACC2213}" sibTransId="{E3B3E5EE-786E-4A90-998D-5D1E79FE40B8}"/>
    <dgm:cxn modelId="{C3869F77-4B6B-4E88-A712-1DF3ECA04844}" srcId="{573D7F20-32EB-49E1-8EC3-01CF45075F70}" destId="{0EC22DA5-FE9B-41DD-8F59-D85FB7C71062}" srcOrd="1" destOrd="0" parTransId="{9DEA4DC7-6247-4848-91CC-7B87F81B5B6E}" sibTransId="{18F3C3DA-F19F-47E8-855D-9B6B3228AE4E}"/>
    <dgm:cxn modelId="{A4DA33DA-DCE4-48F4-9EBF-5EEC883EF0F7}" type="presOf" srcId="{70478196-7655-4812-942F-6C403D3FE353}" destId="{FAE99397-4F38-4BBB-B75E-D4D57B73BAFA}" srcOrd="0" destOrd="0" presId="urn:microsoft.com/office/officeart/2011/layout/RadialPictureList"/>
    <dgm:cxn modelId="{A2BBEF1E-8D9C-48EB-818B-2D50E74FDF34}" srcId="{70478196-7655-4812-942F-6C403D3FE353}" destId="{81148284-D1C2-484B-8DF5-FAA4619FF41F}" srcOrd="1" destOrd="0" parTransId="{2A288CA9-1431-44EA-BA46-DC718E346602}" sibTransId="{FD4EE0DD-72EE-4957-9F2D-1AC112AB5DFC}"/>
    <dgm:cxn modelId="{FD4A8E3A-66A9-4539-BD88-C77C3432C85D}" type="presOf" srcId="{573D7F20-32EB-49E1-8EC3-01CF45075F70}" destId="{E92C77FD-EB0A-4B06-B692-B1DA75E3BC4E}" srcOrd="0" destOrd="0" presId="urn:microsoft.com/office/officeart/2011/layout/RadialPictureList"/>
    <dgm:cxn modelId="{593DD738-A374-4DB6-B3CC-DF653F82DBDC}" type="presOf" srcId="{7C4623F0-3380-4A36-B132-08A7529BD514}" destId="{E3A7E339-0F79-4817-ADEE-D27890FEA7BB}" srcOrd="0" destOrd="0" presId="urn:microsoft.com/office/officeart/2011/layout/RadialPictureList"/>
    <dgm:cxn modelId="{4B3BE6A3-9026-4414-9ED2-B12B3C84BE41}" type="presParOf" srcId="{FAE99397-4F38-4BBB-B75E-D4D57B73BAFA}" destId="{E92C77FD-EB0A-4B06-B692-B1DA75E3BC4E}" srcOrd="0" destOrd="0" presId="urn:microsoft.com/office/officeart/2011/layout/RadialPictureList"/>
    <dgm:cxn modelId="{89629462-78A6-4CB4-B0C5-72355119AB9D}" type="presParOf" srcId="{FAE99397-4F38-4BBB-B75E-D4D57B73BAFA}" destId="{65A4211C-4E5F-43CB-9962-971B7C8EC919}" srcOrd="1" destOrd="0" presId="urn:microsoft.com/office/officeart/2011/layout/RadialPictureList"/>
    <dgm:cxn modelId="{760E7E17-76D5-427B-8055-A8135B79534A}" type="presParOf" srcId="{FAE99397-4F38-4BBB-B75E-D4D57B73BAFA}" destId="{CF485F36-BBCA-40BA-AB5B-B31B42547E77}" srcOrd="2" destOrd="0" presId="urn:microsoft.com/office/officeart/2011/layout/RadialPictureList"/>
    <dgm:cxn modelId="{F4D223F4-6AB7-46C9-A558-2B33A19FD54B}" type="presParOf" srcId="{FAE99397-4F38-4BBB-B75E-D4D57B73BAFA}" destId="{E3A7E339-0F79-4817-ADEE-D27890FEA7BB}" srcOrd="3" destOrd="0" presId="urn:microsoft.com/office/officeart/2011/layout/RadialPictureList"/>
    <dgm:cxn modelId="{75FB561E-6197-4CAD-9042-8670E594CB9A}" type="presParOf" srcId="{FAE99397-4F38-4BBB-B75E-D4D57B73BAFA}" destId="{CD2D4A5A-4F8B-466D-B5CB-A35A0061DAC1}" srcOrd="4" destOrd="0" presId="urn:microsoft.com/office/officeart/2011/layout/RadialPictureList"/>
    <dgm:cxn modelId="{0DEE1DF2-207A-46A4-85EB-74CB44B7868F}" type="presParOf" srcId="{CD2D4A5A-4F8B-466D-B5CB-A35A0061DAC1}" destId="{AC5B4CEF-F728-4D72-9D46-4DF159403A52}" srcOrd="0" destOrd="0" presId="urn:microsoft.com/office/officeart/2011/layout/RadialPictureList"/>
    <dgm:cxn modelId="{FC18BB0B-F11D-4353-BFC0-4F1DE626B62B}" type="presParOf" srcId="{FAE99397-4F38-4BBB-B75E-D4D57B73BAFA}" destId="{5329F5F2-B9C6-4F4F-A977-796D7887EB63}" srcOrd="5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478196-7655-4812-942F-6C403D3FE353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3D7F20-32EB-49E1-8EC3-01CF45075F70}">
      <dgm:prSet phldrT="[Text]"/>
      <dgm:spPr/>
      <dgm:t>
        <a:bodyPr/>
        <a:lstStyle/>
        <a:p>
          <a:r>
            <a:rPr lang="en-US" b="1" smtClean="0">
              <a:latin typeface="Times New Roman" pitchFamily="18" charset="0"/>
              <a:cs typeface="Times New Roman" pitchFamily="18" charset="0"/>
            </a:rPr>
            <a:t>Công nghệ</a:t>
          </a:r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95E97931-91FF-409F-88AA-A8D4432EF827}" type="parTrans" cxnId="{FB930C7B-1C42-478C-8F79-AD925708C243}">
      <dgm:prSet/>
      <dgm:spPr/>
      <dgm:t>
        <a:bodyPr/>
        <a:lstStyle/>
        <a:p>
          <a:endParaRPr lang="en-US"/>
        </a:p>
      </dgm:t>
    </dgm:pt>
    <dgm:pt modelId="{22AF77EC-E977-442F-92E6-56F9C5EB7FB6}" type="sibTrans" cxnId="{FB930C7B-1C42-478C-8F79-AD925708C243}">
      <dgm:prSet/>
      <dgm:spPr/>
      <dgm:t>
        <a:bodyPr/>
        <a:lstStyle/>
        <a:p>
          <a:endParaRPr lang="en-US"/>
        </a:p>
      </dgm:t>
    </dgm:pt>
    <dgm:pt modelId="{0EC22DA5-FE9B-41DD-8F59-D85FB7C71062}">
      <dgm:prSet phldrT="[Text]"/>
      <dgm:spPr/>
      <dgm:t>
        <a:bodyPr/>
        <a:lstStyle/>
        <a:p>
          <a:r>
            <a:rPr lang="en-US" b="1" smtClean="0">
              <a:latin typeface="Times New Roman" pitchFamily="18" charset="0"/>
              <a:cs typeface="Times New Roman" pitchFamily="18" charset="0"/>
            </a:rPr>
            <a:t> </a:t>
          </a:r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9DEA4DC7-6247-4848-91CC-7B87F81B5B6E}" type="parTrans" cxnId="{C3869F77-4B6B-4E88-A712-1DF3ECA04844}">
      <dgm:prSet/>
      <dgm:spPr/>
      <dgm:t>
        <a:bodyPr/>
        <a:lstStyle/>
        <a:p>
          <a:endParaRPr lang="en-US"/>
        </a:p>
      </dgm:t>
    </dgm:pt>
    <dgm:pt modelId="{18F3C3DA-F19F-47E8-855D-9B6B3228AE4E}" type="sibTrans" cxnId="{C3869F77-4B6B-4E88-A712-1DF3ECA04844}">
      <dgm:prSet/>
      <dgm:spPr/>
      <dgm:t>
        <a:bodyPr/>
        <a:lstStyle/>
        <a:p>
          <a:endParaRPr lang="en-US"/>
        </a:p>
      </dgm:t>
    </dgm:pt>
    <dgm:pt modelId="{81148284-D1C2-484B-8DF5-FAA4619FF41F}">
      <dgm:prSet phldrT="[Text]"/>
      <dgm:spPr/>
      <dgm:t>
        <a:bodyPr/>
        <a:lstStyle/>
        <a:p>
          <a:endParaRPr lang="en-US"/>
        </a:p>
      </dgm:t>
    </dgm:pt>
    <dgm:pt modelId="{2A288CA9-1431-44EA-BA46-DC718E346602}" type="parTrans" cxnId="{A2BBEF1E-8D9C-48EB-818B-2D50E74FDF34}">
      <dgm:prSet/>
      <dgm:spPr/>
      <dgm:t>
        <a:bodyPr/>
        <a:lstStyle/>
        <a:p>
          <a:endParaRPr lang="en-US"/>
        </a:p>
      </dgm:t>
    </dgm:pt>
    <dgm:pt modelId="{FD4EE0DD-72EE-4957-9F2D-1AC112AB5DFC}" type="sibTrans" cxnId="{A2BBEF1E-8D9C-48EB-818B-2D50E74FDF34}">
      <dgm:prSet/>
      <dgm:spPr/>
      <dgm:t>
        <a:bodyPr/>
        <a:lstStyle/>
        <a:p>
          <a:endParaRPr lang="en-US"/>
        </a:p>
      </dgm:t>
    </dgm:pt>
    <dgm:pt modelId="{7C4623F0-3380-4A36-B132-08A7529BD514}">
      <dgm:prSet phldrT="[Text]"/>
      <dgm:spPr/>
      <dgm:t>
        <a:bodyPr/>
        <a:lstStyle/>
        <a:p>
          <a:r>
            <a:rPr lang="en-US" b="1" smtClean="0">
              <a:latin typeface="Times New Roman" pitchFamily="18" charset="0"/>
              <a:cs typeface="Times New Roman" pitchFamily="18" charset="0"/>
            </a:rPr>
            <a:t> </a:t>
          </a:r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E3B3E5EE-786E-4A90-998D-5D1E79FE40B8}" type="sibTrans" cxnId="{2C7817A2-FCFF-454A-B4FF-D07514894E23}">
      <dgm:prSet/>
      <dgm:spPr/>
      <dgm:t>
        <a:bodyPr/>
        <a:lstStyle/>
        <a:p>
          <a:endParaRPr lang="en-US"/>
        </a:p>
      </dgm:t>
    </dgm:pt>
    <dgm:pt modelId="{BE8C96F0-9386-4A94-ADF7-9EA58ACC2213}" type="parTrans" cxnId="{2C7817A2-FCFF-454A-B4FF-D07514894E23}">
      <dgm:prSet/>
      <dgm:spPr/>
      <dgm:t>
        <a:bodyPr/>
        <a:lstStyle/>
        <a:p>
          <a:endParaRPr lang="en-US"/>
        </a:p>
      </dgm:t>
    </dgm:pt>
    <dgm:pt modelId="{FAE99397-4F38-4BBB-B75E-D4D57B73BAFA}" type="pres">
      <dgm:prSet presAssocID="{70478196-7655-4812-942F-6C403D3FE353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92C77FD-EB0A-4B06-B692-B1DA75E3BC4E}" type="pres">
      <dgm:prSet presAssocID="{573D7F20-32EB-49E1-8EC3-01CF45075F70}" presName="Parent" presStyleLbl="node1" presStyleIdx="0" presStyleCnt="2" custLinFactX="44561" custLinFactNeighborX="100000" custLinFactNeighborY="-1567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65A4211C-4E5F-43CB-9962-971B7C8EC919}" type="pres">
      <dgm:prSet presAssocID="{7C4623F0-3380-4A36-B132-08A7529BD514}" presName="Accent" presStyleLbl="node1" presStyleIdx="1" presStyleCnt="2" custAng="10800000" custLinFactNeighborX="73473"/>
      <dgm:spPr/>
    </dgm:pt>
    <dgm:pt modelId="{CF485F36-BBCA-40BA-AB5B-B31B42547E77}" type="pres">
      <dgm:prSet presAssocID="{7C4623F0-3380-4A36-B132-08A7529BD514}" presName="Image1" presStyleLbl="fgImgPlace1" presStyleIdx="0" presStyleCnt="2" custLinFactNeighborX="-45576" custLinFactNeighborY="-6134"/>
      <dgm:spPr/>
    </dgm:pt>
    <dgm:pt modelId="{E3A7E339-0F79-4817-ADEE-D27890FEA7BB}" type="pres">
      <dgm:prSet presAssocID="{7C4623F0-3380-4A36-B132-08A7529BD514}" presName="Child1" presStyleLbl="revTx" presStyleIdx="0" presStyleCnt="2" custLinFactX="-100000" custLinFactNeighborX="-140497" custLinFactNeighborY="-76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D4A5A-4F8B-466D-B5CB-A35A0061DAC1}" type="pres">
      <dgm:prSet presAssocID="{0EC22DA5-FE9B-41DD-8F59-D85FB7C71062}" presName="Image2" presStyleCnt="0"/>
      <dgm:spPr/>
    </dgm:pt>
    <dgm:pt modelId="{AC5B4CEF-F728-4D72-9D46-4DF159403A52}" type="pres">
      <dgm:prSet presAssocID="{0EC22DA5-FE9B-41DD-8F59-D85FB7C71062}" presName="Image" presStyleLbl="fgImgPlace1" presStyleIdx="1" presStyleCnt="2" custLinFactNeighborX="-45576" custLinFactNeighborY="-7664"/>
      <dgm:spPr/>
    </dgm:pt>
    <dgm:pt modelId="{5329F5F2-B9C6-4F4F-A977-796D7887EB63}" type="pres">
      <dgm:prSet presAssocID="{0EC22DA5-FE9B-41DD-8F59-D85FB7C71062}" presName="Child2" presStyleLbl="revTx" presStyleIdx="1" presStyleCnt="2" custLinFactX="-100000" custLinFactNeighborX="-135712" custLinFactNeighborY="23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930C7B-1C42-478C-8F79-AD925708C243}" srcId="{70478196-7655-4812-942F-6C403D3FE353}" destId="{573D7F20-32EB-49E1-8EC3-01CF45075F70}" srcOrd="0" destOrd="0" parTransId="{95E97931-91FF-409F-88AA-A8D4432EF827}" sibTransId="{22AF77EC-E977-442F-92E6-56F9C5EB7FB6}"/>
    <dgm:cxn modelId="{CF203C7D-1CB0-4EA1-B885-5099DEBD6376}" type="presOf" srcId="{0EC22DA5-FE9B-41DD-8F59-D85FB7C71062}" destId="{5329F5F2-B9C6-4F4F-A977-796D7887EB63}" srcOrd="0" destOrd="0" presId="urn:microsoft.com/office/officeart/2011/layout/RadialPictureList"/>
    <dgm:cxn modelId="{2C7817A2-FCFF-454A-B4FF-D07514894E23}" srcId="{573D7F20-32EB-49E1-8EC3-01CF45075F70}" destId="{7C4623F0-3380-4A36-B132-08A7529BD514}" srcOrd="0" destOrd="0" parTransId="{BE8C96F0-9386-4A94-ADF7-9EA58ACC2213}" sibTransId="{E3B3E5EE-786E-4A90-998D-5D1E79FE40B8}"/>
    <dgm:cxn modelId="{6F5B246D-B86F-4DBE-995A-D1F2A973A21D}" type="presOf" srcId="{70478196-7655-4812-942F-6C403D3FE353}" destId="{FAE99397-4F38-4BBB-B75E-D4D57B73BAFA}" srcOrd="0" destOrd="0" presId="urn:microsoft.com/office/officeart/2011/layout/RadialPictureList"/>
    <dgm:cxn modelId="{FCB9FBFB-BF86-47AF-A9E9-A8CB8B542765}" type="presOf" srcId="{573D7F20-32EB-49E1-8EC3-01CF45075F70}" destId="{E92C77FD-EB0A-4B06-B692-B1DA75E3BC4E}" srcOrd="0" destOrd="0" presId="urn:microsoft.com/office/officeart/2011/layout/RadialPictureList"/>
    <dgm:cxn modelId="{C3869F77-4B6B-4E88-A712-1DF3ECA04844}" srcId="{573D7F20-32EB-49E1-8EC3-01CF45075F70}" destId="{0EC22DA5-FE9B-41DD-8F59-D85FB7C71062}" srcOrd="1" destOrd="0" parTransId="{9DEA4DC7-6247-4848-91CC-7B87F81B5B6E}" sibTransId="{18F3C3DA-F19F-47E8-855D-9B6B3228AE4E}"/>
    <dgm:cxn modelId="{A2BBEF1E-8D9C-48EB-818B-2D50E74FDF34}" srcId="{70478196-7655-4812-942F-6C403D3FE353}" destId="{81148284-D1C2-484B-8DF5-FAA4619FF41F}" srcOrd="1" destOrd="0" parTransId="{2A288CA9-1431-44EA-BA46-DC718E346602}" sibTransId="{FD4EE0DD-72EE-4957-9F2D-1AC112AB5DFC}"/>
    <dgm:cxn modelId="{C6D148DD-2CCF-4011-8EC4-7EDCD769E9FA}" type="presOf" srcId="{7C4623F0-3380-4A36-B132-08A7529BD514}" destId="{E3A7E339-0F79-4817-ADEE-D27890FEA7BB}" srcOrd="0" destOrd="0" presId="urn:microsoft.com/office/officeart/2011/layout/RadialPictureList"/>
    <dgm:cxn modelId="{A1A45A40-B288-4C5C-9C89-84ADF080658E}" type="presParOf" srcId="{FAE99397-4F38-4BBB-B75E-D4D57B73BAFA}" destId="{E92C77FD-EB0A-4B06-B692-B1DA75E3BC4E}" srcOrd="0" destOrd="0" presId="urn:microsoft.com/office/officeart/2011/layout/RadialPictureList"/>
    <dgm:cxn modelId="{692B7C75-A297-4E91-817D-9127640B2B2B}" type="presParOf" srcId="{FAE99397-4F38-4BBB-B75E-D4D57B73BAFA}" destId="{65A4211C-4E5F-43CB-9962-971B7C8EC919}" srcOrd="1" destOrd="0" presId="urn:microsoft.com/office/officeart/2011/layout/RadialPictureList"/>
    <dgm:cxn modelId="{5AB00106-5A63-4222-AF03-9D6897F2D2D8}" type="presParOf" srcId="{FAE99397-4F38-4BBB-B75E-D4D57B73BAFA}" destId="{CF485F36-BBCA-40BA-AB5B-B31B42547E77}" srcOrd="2" destOrd="0" presId="urn:microsoft.com/office/officeart/2011/layout/RadialPictureList"/>
    <dgm:cxn modelId="{3221110D-F4A4-4E2C-87A5-E8802E443291}" type="presParOf" srcId="{FAE99397-4F38-4BBB-B75E-D4D57B73BAFA}" destId="{E3A7E339-0F79-4817-ADEE-D27890FEA7BB}" srcOrd="3" destOrd="0" presId="urn:microsoft.com/office/officeart/2011/layout/RadialPictureList"/>
    <dgm:cxn modelId="{87504696-968B-4DE3-BEEC-891AB0435640}" type="presParOf" srcId="{FAE99397-4F38-4BBB-B75E-D4D57B73BAFA}" destId="{CD2D4A5A-4F8B-466D-B5CB-A35A0061DAC1}" srcOrd="4" destOrd="0" presId="urn:microsoft.com/office/officeart/2011/layout/RadialPictureList"/>
    <dgm:cxn modelId="{4DA23D48-2F31-4728-82DF-CE6AB2FA4415}" type="presParOf" srcId="{CD2D4A5A-4F8B-466D-B5CB-A35A0061DAC1}" destId="{AC5B4CEF-F728-4D72-9D46-4DF159403A52}" srcOrd="0" destOrd="0" presId="urn:microsoft.com/office/officeart/2011/layout/RadialPictureList"/>
    <dgm:cxn modelId="{CC011110-9B27-4B89-9D06-DFDEFEA23283}" type="presParOf" srcId="{FAE99397-4F38-4BBB-B75E-D4D57B73BAFA}" destId="{5329F5F2-B9C6-4F4F-A977-796D7887EB63}" srcOrd="5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19FBD4-AB0B-4F7E-AB40-020EEC7C5E5F}" type="doc">
      <dgm:prSet loTypeId="urn:microsoft.com/office/officeart/2008/layout/VerticalCurvedList" loCatId="list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2F85D2-CA89-4C12-8EDB-D53238C5F3CB}">
      <dgm:prSet phldrT="[Text]" custT="1"/>
      <dgm:spPr/>
      <dgm:t>
        <a:bodyPr/>
        <a:lstStyle/>
        <a:p>
          <a:r>
            <a:rPr lang="en-US" sz="3000" smtClean="0">
              <a:latin typeface="Times New Roman" pitchFamily="18" charset="0"/>
              <a:cs typeface="Times New Roman" pitchFamily="18" charset="0"/>
            </a:rPr>
            <a:t>Thu nhận ảnh</a:t>
          </a:r>
          <a:endParaRPr lang="en-US" sz="3000">
            <a:latin typeface="Times New Roman" pitchFamily="18" charset="0"/>
            <a:cs typeface="Times New Roman" pitchFamily="18" charset="0"/>
          </a:endParaRPr>
        </a:p>
      </dgm:t>
    </dgm:pt>
    <dgm:pt modelId="{BE13ABA5-BC16-4A28-BB43-303CD76CA82C}" type="parTrans" cxnId="{7DFC41EC-8FC8-4090-9A79-BC89B344F2D2}">
      <dgm:prSet/>
      <dgm:spPr/>
      <dgm:t>
        <a:bodyPr/>
        <a:lstStyle/>
        <a:p>
          <a:endParaRPr lang="en-US"/>
        </a:p>
      </dgm:t>
    </dgm:pt>
    <dgm:pt modelId="{701A4566-6374-44BA-B973-D5A6DFA030EB}" type="sibTrans" cxnId="{7DFC41EC-8FC8-4090-9A79-BC89B344F2D2}">
      <dgm:prSet/>
      <dgm:spPr/>
      <dgm:t>
        <a:bodyPr/>
        <a:lstStyle/>
        <a:p>
          <a:endParaRPr lang="en-US"/>
        </a:p>
      </dgm:t>
    </dgm:pt>
    <dgm:pt modelId="{EC17F265-0C4A-4831-BA76-14AFF48FB6BD}">
      <dgm:prSet phldrT="[Text]" custT="1"/>
      <dgm:spPr/>
      <dgm:t>
        <a:bodyPr/>
        <a:lstStyle/>
        <a:p>
          <a:r>
            <a:rPr lang="en-US" sz="3000" smtClean="0">
              <a:latin typeface="Times New Roman" pitchFamily="18" charset="0"/>
              <a:cs typeface="Times New Roman" pitchFamily="18" charset="0"/>
            </a:rPr>
            <a:t>Tiền xử lý ảnh</a:t>
          </a:r>
          <a:endParaRPr lang="en-US" sz="3000">
            <a:latin typeface="Times New Roman" pitchFamily="18" charset="0"/>
            <a:cs typeface="Times New Roman" pitchFamily="18" charset="0"/>
          </a:endParaRPr>
        </a:p>
      </dgm:t>
    </dgm:pt>
    <dgm:pt modelId="{BC9E588D-83E3-4361-A767-B571E35C9E95}" type="parTrans" cxnId="{AA1FDD53-0B43-4D27-99DC-8DC7F684E49E}">
      <dgm:prSet/>
      <dgm:spPr/>
      <dgm:t>
        <a:bodyPr/>
        <a:lstStyle/>
        <a:p>
          <a:endParaRPr lang="en-US"/>
        </a:p>
      </dgm:t>
    </dgm:pt>
    <dgm:pt modelId="{7C2C71B7-EA69-4981-9669-C410E80C356C}" type="sibTrans" cxnId="{AA1FDD53-0B43-4D27-99DC-8DC7F684E49E}">
      <dgm:prSet/>
      <dgm:spPr/>
      <dgm:t>
        <a:bodyPr/>
        <a:lstStyle/>
        <a:p>
          <a:endParaRPr lang="en-US"/>
        </a:p>
      </dgm:t>
    </dgm:pt>
    <dgm:pt modelId="{202FD9D7-623C-4B01-8149-C24472DEE144}">
      <dgm:prSet phldrT="[Text]" custT="1"/>
      <dgm:spPr/>
      <dgm:t>
        <a:bodyPr/>
        <a:lstStyle/>
        <a:p>
          <a:r>
            <a:rPr lang="en-US" sz="3000" smtClean="0">
              <a:latin typeface="Times New Roman" pitchFamily="18" charset="0"/>
              <a:cs typeface="Times New Roman" pitchFamily="18" charset="0"/>
            </a:rPr>
            <a:t>Phân vùng ảnh</a:t>
          </a:r>
          <a:endParaRPr lang="en-US" sz="3000">
            <a:latin typeface="Times New Roman" pitchFamily="18" charset="0"/>
            <a:cs typeface="Times New Roman" pitchFamily="18" charset="0"/>
          </a:endParaRPr>
        </a:p>
      </dgm:t>
    </dgm:pt>
    <dgm:pt modelId="{F2162633-71C0-4EB0-AC33-419E4B372D9B}" type="parTrans" cxnId="{A3D0318C-E2E0-42E9-8EC1-D02E39494B90}">
      <dgm:prSet/>
      <dgm:spPr/>
      <dgm:t>
        <a:bodyPr/>
        <a:lstStyle/>
        <a:p>
          <a:endParaRPr lang="en-US"/>
        </a:p>
      </dgm:t>
    </dgm:pt>
    <dgm:pt modelId="{34B916C2-581E-4F93-B062-0D43D230512F}" type="sibTrans" cxnId="{A3D0318C-E2E0-42E9-8EC1-D02E39494B90}">
      <dgm:prSet/>
      <dgm:spPr/>
      <dgm:t>
        <a:bodyPr/>
        <a:lstStyle/>
        <a:p>
          <a:endParaRPr lang="en-US"/>
        </a:p>
      </dgm:t>
    </dgm:pt>
    <dgm:pt modelId="{69E4F082-233E-47B9-89BB-AAEBB64B7E4A}">
      <dgm:prSet phldrT="[Text]" custT="1"/>
      <dgm:spPr/>
      <dgm:t>
        <a:bodyPr/>
        <a:lstStyle/>
        <a:p>
          <a:r>
            <a:rPr lang="en-US" sz="3000" smtClean="0">
              <a:latin typeface="Times New Roman" pitchFamily="18" charset="0"/>
              <a:cs typeface="Times New Roman" pitchFamily="18" charset="0"/>
            </a:rPr>
            <a:t>Biển diển ảnh</a:t>
          </a:r>
          <a:endParaRPr lang="en-US" sz="3000">
            <a:latin typeface="Times New Roman" pitchFamily="18" charset="0"/>
            <a:cs typeface="Times New Roman" pitchFamily="18" charset="0"/>
          </a:endParaRPr>
        </a:p>
      </dgm:t>
    </dgm:pt>
    <dgm:pt modelId="{62E8B642-82DE-4A48-BC1F-772DBB626E22}" type="parTrans" cxnId="{4833A167-C238-4471-8419-F129398AC42F}">
      <dgm:prSet/>
      <dgm:spPr/>
      <dgm:t>
        <a:bodyPr/>
        <a:lstStyle/>
        <a:p>
          <a:endParaRPr lang="en-US"/>
        </a:p>
      </dgm:t>
    </dgm:pt>
    <dgm:pt modelId="{8F0EDA20-660C-4B93-826A-745899043AA8}" type="sibTrans" cxnId="{4833A167-C238-4471-8419-F129398AC42F}">
      <dgm:prSet/>
      <dgm:spPr/>
      <dgm:t>
        <a:bodyPr/>
        <a:lstStyle/>
        <a:p>
          <a:endParaRPr lang="en-US"/>
        </a:p>
      </dgm:t>
    </dgm:pt>
    <dgm:pt modelId="{7E38EAD9-C677-4C8F-9A56-9DE5A00C7BBB}">
      <dgm:prSet phldrT="[Text]" custT="1"/>
      <dgm:spPr/>
      <dgm:t>
        <a:bodyPr/>
        <a:lstStyle/>
        <a:p>
          <a:r>
            <a:rPr lang="en-US" sz="3000" smtClean="0">
              <a:latin typeface="Times New Roman" pitchFamily="18" charset="0"/>
              <a:cs typeface="Times New Roman" pitchFamily="18" charset="0"/>
            </a:rPr>
            <a:t>Nhận dạng – nội  suy</a:t>
          </a:r>
          <a:endParaRPr lang="en-US" sz="3000">
            <a:latin typeface="Times New Roman" pitchFamily="18" charset="0"/>
            <a:cs typeface="Times New Roman" pitchFamily="18" charset="0"/>
          </a:endParaRPr>
        </a:p>
      </dgm:t>
    </dgm:pt>
    <dgm:pt modelId="{BEAA3D1C-A33E-478D-9335-9469286C86D1}" type="parTrans" cxnId="{0AF998AE-5BA6-421D-B68F-892155FC8B17}">
      <dgm:prSet/>
      <dgm:spPr/>
      <dgm:t>
        <a:bodyPr/>
        <a:lstStyle/>
        <a:p>
          <a:endParaRPr lang="en-US"/>
        </a:p>
      </dgm:t>
    </dgm:pt>
    <dgm:pt modelId="{BF0E0784-E8E7-4E4B-85BE-A5F3AC4B088E}" type="sibTrans" cxnId="{0AF998AE-5BA6-421D-B68F-892155FC8B17}">
      <dgm:prSet/>
      <dgm:spPr/>
      <dgm:t>
        <a:bodyPr/>
        <a:lstStyle/>
        <a:p>
          <a:endParaRPr lang="en-US"/>
        </a:p>
      </dgm:t>
    </dgm:pt>
    <dgm:pt modelId="{DAF92610-3B5D-4058-99DA-88F1C70B47DD}" type="pres">
      <dgm:prSet presAssocID="{2119FBD4-AB0B-4F7E-AB40-020EEC7C5E5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2EFC927-2251-4B13-937F-677AAE0D2A6E}" type="pres">
      <dgm:prSet presAssocID="{2119FBD4-AB0B-4F7E-AB40-020EEC7C5E5F}" presName="Name1" presStyleCnt="0"/>
      <dgm:spPr/>
    </dgm:pt>
    <dgm:pt modelId="{9984899D-8116-4DB3-A268-D973A24467EF}" type="pres">
      <dgm:prSet presAssocID="{2119FBD4-AB0B-4F7E-AB40-020EEC7C5E5F}" presName="cycle" presStyleCnt="0"/>
      <dgm:spPr/>
    </dgm:pt>
    <dgm:pt modelId="{3555BEF6-EF9B-46DA-9384-7C2F303161F2}" type="pres">
      <dgm:prSet presAssocID="{2119FBD4-AB0B-4F7E-AB40-020EEC7C5E5F}" presName="srcNode" presStyleLbl="node1" presStyleIdx="0" presStyleCnt="5"/>
      <dgm:spPr/>
    </dgm:pt>
    <dgm:pt modelId="{87691863-6D23-4CAD-90EF-E00A779E1973}" type="pres">
      <dgm:prSet presAssocID="{2119FBD4-AB0B-4F7E-AB40-020EEC7C5E5F}" presName="conn" presStyleLbl="parChTrans1D2" presStyleIdx="0" presStyleCnt="1"/>
      <dgm:spPr/>
      <dgm:t>
        <a:bodyPr/>
        <a:lstStyle/>
        <a:p>
          <a:endParaRPr lang="en-US"/>
        </a:p>
      </dgm:t>
    </dgm:pt>
    <dgm:pt modelId="{10FACA9E-50DF-4C58-B4FB-CC3D22706F44}" type="pres">
      <dgm:prSet presAssocID="{2119FBD4-AB0B-4F7E-AB40-020EEC7C5E5F}" presName="extraNode" presStyleLbl="node1" presStyleIdx="0" presStyleCnt="5"/>
      <dgm:spPr/>
    </dgm:pt>
    <dgm:pt modelId="{E3C9DFF2-8025-420C-B322-F09A2F731563}" type="pres">
      <dgm:prSet presAssocID="{2119FBD4-AB0B-4F7E-AB40-020EEC7C5E5F}" presName="dstNode" presStyleLbl="node1" presStyleIdx="0" presStyleCnt="5"/>
      <dgm:spPr/>
    </dgm:pt>
    <dgm:pt modelId="{5DB21CDE-1E2B-43F6-8F8D-9DEED8D4EC2D}" type="pres">
      <dgm:prSet presAssocID="{912F85D2-CA89-4C12-8EDB-D53238C5F3C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F2830-065D-44C8-A7EF-31AFC12A83ED}" type="pres">
      <dgm:prSet presAssocID="{912F85D2-CA89-4C12-8EDB-D53238C5F3CB}" presName="accent_1" presStyleCnt="0"/>
      <dgm:spPr/>
    </dgm:pt>
    <dgm:pt modelId="{8BA68B24-9B88-4B60-93BF-572FB2767E87}" type="pres">
      <dgm:prSet presAssocID="{912F85D2-CA89-4C12-8EDB-D53238C5F3CB}" presName="accentRepeatNode" presStyleLbl="solidFgAcc1" presStyleIdx="0" presStyleCnt="5"/>
      <dgm:spPr/>
    </dgm:pt>
    <dgm:pt modelId="{09C5B7E2-3738-4174-8815-4F5CB5713B3E}" type="pres">
      <dgm:prSet presAssocID="{EC17F265-0C4A-4831-BA76-14AFF48FB6B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D4474-910E-4B4A-B495-942243125663}" type="pres">
      <dgm:prSet presAssocID="{EC17F265-0C4A-4831-BA76-14AFF48FB6BD}" presName="accent_2" presStyleCnt="0"/>
      <dgm:spPr/>
    </dgm:pt>
    <dgm:pt modelId="{3ECEB99F-30BC-407B-A64D-CD58382EC7BA}" type="pres">
      <dgm:prSet presAssocID="{EC17F265-0C4A-4831-BA76-14AFF48FB6BD}" presName="accentRepeatNode" presStyleLbl="solidFgAcc1" presStyleIdx="1" presStyleCnt="5"/>
      <dgm:spPr/>
    </dgm:pt>
    <dgm:pt modelId="{875850FB-BFF7-4869-8643-D5717D9738D1}" type="pres">
      <dgm:prSet presAssocID="{202FD9D7-623C-4B01-8149-C24472DEE14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EEF0B-6095-4495-B9D2-DD91333C977F}" type="pres">
      <dgm:prSet presAssocID="{202FD9D7-623C-4B01-8149-C24472DEE144}" presName="accent_3" presStyleCnt="0"/>
      <dgm:spPr/>
    </dgm:pt>
    <dgm:pt modelId="{F7F0225F-4D66-4502-8D61-BF7777267BB8}" type="pres">
      <dgm:prSet presAssocID="{202FD9D7-623C-4B01-8149-C24472DEE144}" presName="accentRepeatNode" presStyleLbl="solidFgAcc1" presStyleIdx="2" presStyleCnt="5"/>
      <dgm:spPr/>
    </dgm:pt>
    <dgm:pt modelId="{E451FA4A-9539-402F-9188-EA8E86A60EFF}" type="pres">
      <dgm:prSet presAssocID="{69E4F082-233E-47B9-89BB-AAEBB64B7E4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F3B1E-06FC-41A9-8687-592F346637C4}" type="pres">
      <dgm:prSet presAssocID="{69E4F082-233E-47B9-89BB-AAEBB64B7E4A}" presName="accent_4" presStyleCnt="0"/>
      <dgm:spPr/>
    </dgm:pt>
    <dgm:pt modelId="{2A9740D3-0249-4E2C-976D-41D17BAD90A0}" type="pres">
      <dgm:prSet presAssocID="{69E4F082-233E-47B9-89BB-AAEBB64B7E4A}" presName="accentRepeatNode" presStyleLbl="solidFgAcc1" presStyleIdx="3" presStyleCnt="5"/>
      <dgm:spPr/>
    </dgm:pt>
    <dgm:pt modelId="{3E9008AC-24C6-4346-BF33-4EF01065D917}" type="pres">
      <dgm:prSet presAssocID="{7E38EAD9-C677-4C8F-9A56-9DE5A00C7BB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0257A-7DFD-402D-8BD0-D407BDEF760D}" type="pres">
      <dgm:prSet presAssocID="{7E38EAD9-C677-4C8F-9A56-9DE5A00C7BBB}" presName="accent_5" presStyleCnt="0"/>
      <dgm:spPr/>
    </dgm:pt>
    <dgm:pt modelId="{6F50CC9D-6451-4FD9-86A6-4291337DEF5B}" type="pres">
      <dgm:prSet presAssocID="{7E38EAD9-C677-4C8F-9A56-9DE5A00C7BBB}" presName="accentRepeatNode" presStyleLbl="solidFgAcc1" presStyleIdx="4" presStyleCnt="5"/>
      <dgm:spPr/>
    </dgm:pt>
  </dgm:ptLst>
  <dgm:cxnLst>
    <dgm:cxn modelId="{A3D0318C-E2E0-42E9-8EC1-D02E39494B90}" srcId="{2119FBD4-AB0B-4F7E-AB40-020EEC7C5E5F}" destId="{202FD9D7-623C-4B01-8149-C24472DEE144}" srcOrd="2" destOrd="0" parTransId="{F2162633-71C0-4EB0-AC33-419E4B372D9B}" sibTransId="{34B916C2-581E-4F93-B062-0D43D230512F}"/>
    <dgm:cxn modelId="{05C14DF6-C306-49A6-A5A1-F53215AB4DB5}" type="presOf" srcId="{7E38EAD9-C677-4C8F-9A56-9DE5A00C7BBB}" destId="{3E9008AC-24C6-4346-BF33-4EF01065D917}" srcOrd="0" destOrd="0" presId="urn:microsoft.com/office/officeart/2008/layout/VerticalCurvedList"/>
    <dgm:cxn modelId="{4833A167-C238-4471-8419-F129398AC42F}" srcId="{2119FBD4-AB0B-4F7E-AB40-020EEC7C5E5F}" destId="{69E4F082-233E-47B9-89BB-AAEBB64B7E4A}" srcOrd="3" destOrd="0" parTransId="{62E8B642-82DE-4A48-BC1F-772DBB626E22}" sibTransId="{8F0EDA20-660C-4B93-826A-745899043AA8}"/>
    <dgm:cxn modelId="{0AF998AE-5BA6-421D-B68F-892155FC8B17}" srcId="{2119FBD4-AB0B-4F7E-AB40-020EEC7C5E5F}" destId="{7E38EAD9-C677-4C8F-9A56-9DE5A00C7BBB}" srcOrd="4" destOrd="0" parTransId="{BEAA3D1C-A33E-478D-9335-9469286C86D1}" sibTransId="{BF0E0784-E8E7-4E4B-85BE-A5F3AC4B088E}"/>
    <dgm:cxn modelId="{81BD3713-E47D-4004-86B9-03651EE37DDD}" type="presOf" srcId="{EC17F265-0C4A-4831-BA76-14AFF48FB6BD}" destId="{09C5B7E2-3738-4174-8815-4F5CB5713B3E}" srcOrd="0" destOrd="0" presId="urn:microsoft.com/office/officeart/2008/layout/VerticalCurvedList"/>
    <dgm:cxn modelId="{75051C2F-4999-4DE3-AB71-83A93D897292}" type="presOf" srcId="{701A4566-6374-44BA-B973-D5A6DFA030EB}" destId="{87691863-6D23-4CAD-90EF-E00A779E1973}" srcOrd="0" destOrd="0" presId="urn:microsoft.com/office/officeart/2008/layout/VerticalCurvedList"/>
    <dgm:cxn modelId="{E497C5B1-E109-4A04-9FD4-2C09D83138CE}" type="presOf" srcId="{69E4F082-233E-47B9-89BB-AAEBB64B7E4A}" destId="{E451FA4A-9539-402F-9188-EA8E86A60EFF}" srcOrd="0" destOrd="0" presId="urn:microsoft.com/office/officeart/2008/layout/VerticalCurvedList"/>
    <dgm:cxn modelId="{7DFC41EC-8FC8-4090-9A79-BC89B344F2D2}" srcId="{2119FBD4-AB0B-4F7E-AB40-020EEC7C5E5F}" destId="{912F85D2-CA89-4C12-8EDB-D53238C5F3CB}" srcOrd="0" destOrd="0" parTransId="{BE13ABA5-BC16-4A28-BB43-303CD76CA82C}" sibTransId="{701A4566-6374-44BA-B973-D5A6DFA030EB}"/>
    <dgm:cxn modelId="{2AF4FBF1-5E78-4A10-BB8F-089267276491}" type="presOf" srcId="{2119FBD4-AB0B-4F7E-AB40-020EEC7C5E5F}" destId="{DAF92610-3B5D-4058-99DA-88F1C70B47DD}" srcOrd="0" destOrd="0" presId="urn:microsoft.com/office/officeart/2008/layout/VerticalCurvedList"/>
    <dgm:cxn modelId="{F836A775-3602-465C-AE67-194A06519FF5}" type="presOf" srcId="{912F85D2-CA89-4C12-8EDB-D53238C5F3CB}" destId="{5DB21CDE-1E2B-43F6-8F8D-9DEED8D4EC2D}" srcOrd="0" destOrd="0" presId="urn:microsoft.com/office/officeart/2008/layout/VerticalCurvedList"/>
    <dgm:cxn modelId="{AA1FDD53-0B43-4D27-99DC-8DC7F684E49E}" srcId="{2119FBD4-AB0B-4F7E-AB40-020EEC7C5E5F}" destId="{EC17F265-0C4A-4831-BA76-14AFF48FB6BD}" srcOrd="1" destOrd="0" parTransId="{BC9E588D-83E3-4361-A767-B571E35C9E95}" sibTransId="{7C2C71B7-EA69-4981-9669-C410E80C356C}"/>
    <dgm:cxn modelId="{EBCE98F1-BB6A-41D3-BA0A-0F486E835E5C}" type="presOf" srcId="{202FD9D7-623C-4B01-8149-C24472DEE144}" destId="{875850FB-BFF7-4869-8643-D5717D9738D1}" srcOrd="0" destOrd="0" presId="urn:microsoft.com/office/officeart/2008/layout/VerticalCurvedList"/>
    <dgm:cxn modelId="{25FCE302-5D00-47B4-B710-13A659DFC0EF}" type="presParOf" srcId="{DAF92610-3B5D-4058-99DA-88F1C70B47DD}" destId="{62EFC927-2251-4B13-937F-677AAE0D2A6E}" srcOrd="0" destOrd="0" presId="urn:microsoft.com/office/officeart/2008/layout/VerticalCurvedList"/>
    <dgm:cxn modelId="{D4F90320-0792-4278-BDF9-BBE176790586}" type="presParOf" srcId="{62EFC927-2251-4B13-937F-677AAE0D2A6E}" destId="{9984899D-8116-4DB3-A268-D973A24467EF}" srcOrd="0" destOrd="0" presId="urn:microsoft.com/office/officeart/2008/layout/VerticalCurvedList"/>
    <dgm:cxn modelId="{2407301C-D431-4698-88B0-CF48B9CAE7B0}" type="presParOf" srcId="{9984899D-8116-4DB3-A268-D973A24467EF}" destId="{3555BEF6-EF9B-46DA-9384-7C2F303161F2}" srcOrd="0" destOrd="0" presId="urn:microsoft.com/office/officeart/2008/layout/VerticalCurvedList"/>
    <dgm:cxn modelId="{28E195D5-4C4C-4320-B3E2-7BC7FA174604}" type="presParOf" srcId="{9984899D-8116-4DB3-A268-D973A24467EF}" destId="{87691863-6D23-4CAD-90EF-E00A779E1973}" srcOrd="1" destOrd="0" presId="urn:microsoft.com/office/officeart/2008/layout/VerticalCurvedList"/>
    <dgm:cxn modelId="{8ECFE950-764F-4C47-A713-5832054F390A}" type="presParOf" srcId="{9984899D-8116-4DB3-A268-D973A24467EF}" destId="{10FACA9E-50DF-4C58-B4FB-CC3D22706F44}" srcOrd="2" destOrd="0" presId="urn:microsoft.com/office/officeart/2008/layout/VerticalCurvedList"/>
    <dgm:cxn modelId="{6917A291-2097-4706-B97D-6B5365B887EC}" type="presParOf" srcId="{9984899D-8116-4DB3-A268-D973A24467EF}" destId="{E3C9DFF2-8025-420C-B322-F09A2F731563}" srcOrd="3" destOrd="0" presId="urn:microsoft.com/office/officeart/2008/layout/VerticalCurvedList"/>
    <dgm:cxn modelId="{994BB63D-42CF-4D7F-B319-8D73B2ECB73B}" type="presParOf" srcId="{62EFC927-2251-4B13-937F-677AAE0D2A6E}" destId="{5DB21CDE-1E2B-43F6-8F8D-9DEED8D4EC2D}" srcOrd="1" destOrd="0" presId="urn:microsoft.com/office/officeart/2008/layout/VerticalCurvedList"/>
    <dgm:cxn modelId="{3003C8D4-C1C6-4668-939C-678717B75A99}" type="presParOf" srcId="{62EFC927-2251-4B13-937F-677AAE0D2A6E}" destId="{334F2830-065D-44C8-A7EF-31AFC12A83ED}" srcOrd="2" destOrd="0" presId="urn:microsoft.com/office/officeart/2008/layout/VerticalCurvedList"/>
    <dgm:cxn modelId="{6BFB44A8-6107-4F21-A71D-27A7115A1673}" type="presParOf" srcId="{334F2830-065D-44C8-A7EF-31AFC12A83ED}" destId="{8BA68B24-9B88-4B60-93BF-572FB2767E87}" srcOrd="0" destOrd="0" presId="urn:microsoft.com/office/officeart/2008/layout/VerticalCurvedList"/>
    <dgm:cxn modelId="{2ED8A70B-F44A-4BE9-8AD7-3E40CC96712B}" type="presParOf" srcId="{62EFC927-2251-4B13-937F-677AAE0D2A6E}" destId="{09C5B7E2-3738-4174-8815-4F5CB5713B3E}" srcOrd="3" destOrd="0" presId="urn:microsoft.com/office/officeart/2008/layout/VerticalCurvedList"/>
    <dgm:cxn modelId="{5ABFD4D6-ABF8-45FE-A6D6-BB77EFB149B8}" type="presParOf" srcId="{62EFC927-2251-4B13-937F-677AAE0D2A6E}" destId="{D25D4474-910E-4B4A-B495-942243125663}" srcOrd="4" destOrd="0" presId="urn:microsoft.com/office/officeart/2008/layout/VerticalCurvedList"/>
    <dgm:cxn modelId="{23DBE2FB-D613-4BFE-9B12-D6732E205503}" type="presParOf" srcId="{D25D4474-910E-4B4A-B495-942243125663}" destId="{3ECEB99F-30BC-407B-A64D-CD58382EC7BA}" srcOrd="0" destOrd="0" presId="urn:microsoft.com/office/officeart/2008/layout/VerticalCurvedList"/>
    <dgm:cxn modelId="{D972CD90-0021-4966-A36B-B6EEBE885A80}" type="presParOf" srcId="{62EFC927-2251-4B13-937F-677AAE0D2A6E}" destId="{875850FB-BFF7-4869-8643-D5717D9738D1}" srcOrd="5" destOrd="0" presId="urn:microsoft.com/office/officeart/2008/layout/VerticalCurvedList"/>
    <dgm:cxn modelId="{9EC28BD4-D3DC-4D25-BB91-9A9A7CCDA01E}" type="presParOf" srcId="{62EFC927-2251-4B13-937F-677AAE0D2A6E}" destId="{712EEF0B-6095-4495-B9D2-DD91333C977F}" srcOrd="6" destOrd="0" presId="urn:microsoft.com/office/officeart/2008/layout/VerticalCurvedList"/>
    <dgm:cxn modelId="{C3A14DD9-3D33-44FF-BB6E-F6A3324E7FEE}" type="presParOf" srcId="{712EEF0B-6095-4495-B9D2-DD91333C977F}" destId="{F7F0225F-4D66-4502-8D61-BF7777267BB8}" srcOrd="0" destOrd="0" presId="urn:microsoft.com/office/officeart/2008/layout/VerticalCurvedList"/>
    <dgm:cxn modelId="{2FC2686F-4FF8-45BA-ADDD-272B0DF24602}" type="presParOf" srcId="{62EFC927-2251-4B13-937F-677AAE0D2A6E}" destId="{E451FA4A-9539-402F-9188-EA8E86A60EFF}" srcOrd="7" destOrd="0" presId="urn:microsoft.com/office/officeart/2008/layout/VerticalCurvedList"/>
    <dgm:cxn modelId="{353E7E82-8F37-46C7-BC4B-091BD0B06A79}" type="presParOf" srcId="{62EFC927-2251-4B13-937F-677AAE0D2A6E}" destId="{504F3B1E-06FC-41A9-8687-592F346637C4}" srcOrd="8" destOrd="0" presId="urn:microsoft.com/office/officeart/2008/layout/VerticalCurvedList"/>
    <dgm:cxn modelId="{D3FEAC0B-5997-436D-A08D-BD359B959E72}" type="presParOf" srcId="{504F3B1E-06FC-41A9-8687-592F346637C4}" destId="{2A9740D3-0249-4E2C-976D-41D17BAD90A0}" srcOrd="0" destOrd="0" presId="urn:microsoft.com/office/officeart/2008/layout/VerticalCurvedList"/>
    <dgm:cxn modelId="{A155DDA5-9E57-4EC3-B4D2-815D0E7A146C}" type="presParOf" srcId="{62EFC927-2251-4B13-937F-677AAE0D2A6E}" destId="{3E9008AC-24C6-4346-BF33-4EF01065D917}" srcOrd="9" destOrd="0" presId="urn:microsoft.com/office/officeart/2008/layout/VerticalCurvedList"/>
    <dgm:cxn modelId="{1F9B4E9C-E284-4C6F-BE94-0EA74DD1C57A}" type="presParOf" srcId="{62EFC927-2251-4B13-937F-677AAE0D2A6E}" destId="{DF20257A-7DFD-402D-8BD0-D407BDEF760D}" srcOrd="10" destOrd="0" presId="urn:microsoft.com/office/officeart/2008/layout/VerticalCurvedList"/>
    <dgm:cxn modelId="{3D7ED6B3-1E0B-40DD-8F83-37B4363E1AD3}" type="presParOf" srcId="{DF20257A-7DFD-402D-8BD0-D407BDEF760D}" destId="{6F50CC9D-6451-4FD9-86A6-4291337DEF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A52E-86CF-4280-AED3-4C0F76A7BC52}">
      <dsp:nvSpPr>
        <dsp:cNvPr id="0" name=""/>
        <dsp:cNvSpPr/>
      </dsp:nvSpPr>
      <dsp:spPr>
        <a:xfrm>
          <a:off x="0" y="493617"/>
          <a:ext cx="594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9DA4C-4C34-48D2-8ECC-45E777BEFF6D}">
      <dsp:nvSpPr>
        <dsp:cNvPr id="0" name=""/>
        <dsp:cNvSpPr/>
      </dsp:nvSpPr>
      <dsp:spPr>
        <a:xfrm>
          <a:off x="297180" y="53144"/>
          <a:ext cx="4160520" cy="60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258" tIns="0" rIns="15725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itchFamily="18" charset="0"/>
              <a:cs typeface="Times New Roman" pitchFamily="18" charset="0"/>
            </a:rPr>
            <a:t>Đặt vấn đề</a:t>
          </a: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326608" y="82572"/>
        <a:ext cx="4101664" cy="543976"/>
      </dsp:txXfrm>
    </dsp:sp>
    <dsp:sp modelId="{64CF788E-D8EC-4FAA-BBAE-B8B98815218F}">
      <dsp:nvSpPr>
        <dsp:cNvPr id="0" name=""/>
        <dsp:cNvSpPr/>
      </dsp:nvSpPr>
      <dsp:spPr>
        <a:xfrm>
          <a:off x="0" y="1270690"/>
          <a:ext cx="594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0C145-70AD-4654-9E22-E286AF4089C3}">
      <dsp:nvSpPr>
        <dsp:cNvPr id="0" name=""/>
        <dsp:cNvSpPr/>
      </dsp:nvSpPr>
      <dsp:spPr>
        <a:xfrm>
          <a:off x="297180" y="830217"/>
          <a:ext cx="4160520" cy="60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258" tIns="0" rIns="15725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itchFamily="18" charset="0"/>
              <a:cs typeface="Times New Roman" pitchFamily="18" charset="0"/>
            </a:rPr>
            <a:t>Nền tảng và công nghệ</a:t>
          </a:r>
        </a:p>
      </dsp:txBody>
      <dsp:txXfrm>
        <a:off x="326608" y="859645"/>
        <a:ext cx="4101664" cy="543976"/>
      </dsp:txXfrm>
    </dsp:sp>
    <dsp:sp modelId="{C8A06FC9-E652-4F92-B4EA-88DD3AFFA17D}">
      <dsp:nvSpPr>
        <dsp:cNvPr id="0" name=""/>
        <dsp:cNvSpPr/>
      </dsp:nvSpPr>
      <dsp:spPr>
        <a:xfrm>
          <a:off x="0" y="2047763"/>
          <a:ext cx="594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A256-84B2-4BAA-BBEC-9050173AA8BA}">
      <dsp:nvSpPr>
        <dsp:cNvPr id="0" name=""/>
        <dsp:cNvSpPr/>
      </dsp:nvSpPr>
      <dsp:spPr>
        <a:xfrm>
          <a:off x="297180" y="1607290"/>
          <a:ext cx="4160520" cy="60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258" tIns="0" rIns="15725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itchFamily="18" charset="0"/>
              <a:cs typeface="Times New Roman" pitchFamily="18" charset="0"/>
            </a:rPr>
            <a:t>Xử lý ảnh</a:t>
          </a: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326608" y="1636718"/>
        <a:ext cx="4101664" cy="543976"/>
      </dsp:txXfrm>
    </dsp:sp>
    <dsp:sp modelId="{7CC75822-B2EE-4DD4-AE7B-EF90AEBB785B}">
      <dsp:nvSpPr>
        <dsp:cNvPr id="0" name=""/>
        <dsp:cNvSpPr/>
      </dsp:nvSpPr>
      <dsp:spPr>
        <a:xfrm>
          <a:off x="0" y="2824836"/>
          <a:ext cx="594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01EDA-F1B8-404F-AD0F-F384BD1727DB}">
      <dsp:nvSpPr>
        <dsp:cNvPr id="0" name=""/>
        <dsp:cNvSpPr/>
      </dsp:nvSpPr>
      <dsp:spPr>
        <a:xfrm>
          <a:off x="297180" y="2384363"/>
          <a:ext cx="4160520" cy="60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258" tIns="0" rIns="15725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itchFamily="18" charset="0"/>
              <a:cs typeface="Times New Roman" pitchFamily="18" charset="0"/>
            </a:rPr>
            <a:t>Mạng noron</a:t>
          </a: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326608" y="2413791"/>
        <a:ext cx="4101664" cy="543976"/>
      </dsp:txXfrm>
    </dsp:sp>
    <dsp:sp modelId="{74C64A05-9852-4F53-B273-596498150618}">
      <dsp:nvSpPr>
        <dsp:cNvPr id="0" name=""/>
        <dsp:cNvSpPr/>
      </dsp:nvSpPr>
      <dsp:spPr>
        <a:xfrm>
          <a:off x="0" y="3601909"/>
          <a:ext cx="594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92D36-021D-4299-B546-09996459DB23}">
      <dsp:nvSpPr>
        <dsp:cNvPr id="0" name=""/>
        <dsp:cNvSpPr/>
      </dsp:nvSpPr>
      <dsp:spPr>
        <a:xfrm>
          <a:off x="297180" y="3161436"/>
          <a:ext cx="4160520" cy="60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258" tIns="0" rIns="15725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itchFamily="18" charset="0"/>
              <a:cs typeface="Times New Roman" pitchFamily="18" charset="0"/>
            </a:rPr>
            <a:t>Mô hình giải quyết bài toán</a:t>
          </a: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326608" y="3190864"/>
        <a:ext cx="4101664" cy="543976"/>
      </dsp:txXfrm>
    </dsp:sp>
    <dsp:sp modelId="{2E34B7EC-D738-4BF2-A8BE-0C11D45898DE}">
      <dsp:nvSpPr>
        <dsp:cNvPr id="0" name=""/>
        <dsp:cNvSpPr/>
      </dsp:nvSpPr>
      <dsp:spPr>
        <a:xfrm>
          <a:off x="0" y="4378982"/>
          <a:ext cx="594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B1853-7D9B-4A91-8195-53E2B2B9DABE}">
      <dsp:nvSpPr>
        <dsp:cNvPr id="0" name=""/>
        <dsp:cNvSpPr/>
      </dsp:nvSpPr>
      <dsp:spPr>
        <a:xfrm>
          <a:off x="297180" y="3938509"/>
          <a:ext cx="4160520" cy="60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258" tIns="0" rIns="15725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itchFamily="18" charset="0"/>
              <a:cs typeface="Times New Roman" pitchFamily="18" charset="0"/>
            </a:rPr>
            <a:t>Kết quả - Hướng phát triển</a:t>
          </a: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326608" y="3967937"/>
        <a:ext cx="4101664" cy="543976"/>
      </dsp:txXfrm>
    </dsp:sp>
    <dsp:sp modelId="{9DA97BE5-46CE-4E83-8C0E-5077FE894905}">
      <dsp:nvSpPr>
        <dsp:cNvPr id="0" name=""/>
        <dsp:cNvSpPr/>
      </dsp:nvSpPr>
      <dsp:spPr>
        <a:xfrm>
          <a:off x="0" y="5156055"/>
          <a:ext cx="594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D16D1-F415-4B29-9AB1-99E533436367}">
      <dsp:nvSpPr>
        <dsp:cNvPr id="0" name=""/>
        <dsp:cNvSpPr/>
      </dsp:nvSpPr>
      <dsp:spPr>
        <a:xfrm>
          <a:off x="297180" y="4715582"/>
          <a:ext cx="4160520" cy="60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258" tIns="0" rIns="15725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itchFamily="18" charset="0"/>
              <a:cs typeface="Times New Roman" pitchFamily="18" charset="0"/>
            </a:rPr>
            <a:t>Demo</a:t>
          </a: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326608" y="4745010"/>
        <a:ext cx="4101664" cy="543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C77FD-EB0A-4B06-B692-B1DA75E3BC4E}">
      <dsp:nvSpPr>
        <dsp:cNvPr id="0" name=""/>
        <dsp:cNvSpPr/>
      </dsp:nvSpPr>
      <dsp:spPr>
        <a:xfrm>
          <a:off x="1111479" y="766175"/>
          <a:ext cx="1377994" cy="13780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>
              <a:latin typeface="Times New Roman" pitchFamily="18" charset="0"/>
              <a:cs typeface="Times New Roman" pitchFamily="18" charset="0"/>
            </a:rPr>
            <a:t>Lý thuyết</a:t>
          </a:r>
          <a:endParaRPr lang="en-US" sz="2600" b="1" kern="1200">
            <a:latin typeface="Times New Roman" pitchFamily="18" charset="0"/>
            <a:cs typeface="Times New Roman" pitchFamily="18" charset="0"/>
          </a:endParaRPr>
        </a:p>
      </dsp:txBody>
      <dsp:txXfrm>
        <a:off x="1313282" y="967981"/>
        <a:ext cx="974388" cy="974404"/>
      </dsp:txXfrm>
    </dsp:sp>
    <dsp:sp modelId="{65A4211C-4E5F-43CB-9962-971B7C8EC919}">
      <dsp:nvSpPr>
        <dsp:cNvPr id="0" name=""/>
        <dsp:cNvSpPr/>
      </dsp:nvSpPr>
      <dsp:spPr>
        <a:xfrm>
          <a:off x="400888" y="0"/>
          <a:ext cx="2777582" cy="2895600"/>
        </a:xfrm>
        <a:prstGeom prst="blockArc">
          <a:avLst>
            <a:gd name="adj1" fmla="val 17747832"/>
            <a:gd name="adj2" fmla="val 3872736"/>
            <a:gd name="adj3" fmla="val 558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85F36-BBCA-40BA-AB5B-B31B42547E77}">
      <dsp:nvSpPr>
        <dsp:cNvPr id="0" name=""/>
        <dsp:cNvSpPr/>
      </dsp:nvSpPr>
      <dsp:spPr>
        <a:xfrm>
          <a:off x="2612637" y="458952"/>
          <a:ext cx="738182" cy="73837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7E339-0F79-4817-ADEE-D27890FEA7BB}">
      <dsp:nvSpPr>
        <dsp:cNvPr id="0" name=""/>
        <dsp:cNvSpPr/>
      </dsp:nvSpPr>
      <dsp:spPr>
        <a:xfrm>
          <a:off x="3411602" y="468508"/>
          <a:ext cx="988109" cy="714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400" b="1" kern="1200" smtClean="0">
              <a:latin typeface="Times New Roman" pitchFamily="18" charset="0"/>
              <a:cs typeface="Times New Roman" pitchFamily="18" charset="0"/>
            </a:rPr>
            <a:t>Xử lý ảnh</a:t>
          </a:r>
          <a:endParaRPr lang="en-US" sz="2400" b="1" kern="1200">
            <a:latin typeface="Times New Roman" pitchFamily="18" charset="0"/>
            <a:cs typeface="Times New Roman" pitchFamily="18" charset="0"/>
          </a:endParaRPr>
        </a:p>
      </dsp:txBody>
      <dsp:txXfrm>
        <a:off x="3411602" y="468508"/>
        <a:ext cx="988109" cy="714634"/>
      </dsp:txXfrm>
    </dsp:sp>
    <dsp:sp modelId="{AC5B4CEF-F728-4D72-9D46-4DF159403A52}">
      <dsp:nvSpPr>
        <dsp:cNvPr id="0" name=""/>
        <dsp:cNvSpPr/>
      </dsp:nvSpPr>
      <dsp:spPr>
        <a:xfrm>
          <a:off x="2612637" y="1628485"/>
          <a:ext cx="738182" cy="738378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9F5F2-B9C6-4F4F-A977-796D7887EB63}">
      <dsp:nvSpPr>
        <dsp:cNvPr id="0" name=""/>
        <dsp:cNvSpPr/>
      </dsp:nvSpPr>
      <dsp:spPr>
        <a:xfrm>
          <a:off x="3411602" y="1638040"/>
          <a:ext cx="988109" cy="714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400" b="1" kern="1200" smtClean="0">
              <a:latin typeface="Times New Roman" pitchFamily="18" charset="0"/>
              <a:cs typeface="Times New Roman" pitchFamily="18" charset="0"/>
            </a:rPr>
            <a:t>Mạng noron</a:t>
          </a:r>
          <a:endParaRPr lang="en-US" sz="2400" b="1" kern="1200">
            <a:latin typeface="Times New Roman" pitchFamily="18" charset="0"/>
            <a:cs typeface="Times New Roman" pitchFamily="18" charset="0"/>
          </a:endParaRPr>
        </a:p>
      </dsp:txBody>
      <dsp:txXfrm>
        <a:off x="3411602" y="1638040"/>
        <a:ext cx="988109" cy="7146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C77FD-EB0A-4B06-B692-B1DA75E3BC4E}">
      <dsp:nvSpPr>
        <dsp:cNvPr id="0" name=""/>
        <dsp:cNvSpPr/>
      </dsp:nvSpPr>
      <dsp:spPr>
        <a:xfrm>
          <a:off x="2743204" y="685799"/>
          <a:ext cx="1269205" cy="1269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Times New Roman" pitchFamily="18" charset="0"/>
              <a:cs typeface="Times New Roman" pitchFamily="18" charset="0"/>
            </a:rPr>
            <a:t>Công nghệ</a:t>
          </a:r>
          <a:endParaRPr lang="en-US" sz="2800" b="1" kern="1200">
            <a:latin typeface="Times New Roman" pitchFamily="18" charset="0"/>
            <a:cs typeface="Times New Roman" pitchFamily="18" charset="0"/>
          </a:endParaRPr>
        </a:p>
      </dsp:txBody>
      <dsp:txXfrm>
        <a:off x="2929075" y="871673"/>
        <a:ext cx="897463" cy="897477"/>
      </dsp:txXfrm>
    </dsp:sp>
    <dsp:sp modelId="{65A4211C-4E5F-43CB-9962-971B7C8EC919}">
      <dsp:nvSpPr>
        <dsp:cNvPr id="0" name=""/>
        <dsp:cNvSpPr/>
      </dsp:nvSpPr>
      <dsp:spPr>
        <a:xfrm rot="10800000">
          <a:off x="2133596" y="0"/>
          <a:ext cx="2558300" cy="2667000"/>
        </a:xfrm>
        <a:prstGeom prst="blockArc">
          <a:avLst>
            <a:gd name="adj1" fmla="val 17747832"/>
            <a:gd name="adj2" fmla="val 3872736"/>
            <a:gd name="adj3" fmla="val 55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85F36-BBCA-40BA-AB5B-B31B42547E77}">
      <dsp:nvSpPr>
        <dsp:cNvPr id="0" name=""/>
        <dsp:cNvSpPr/>
      </dsp:nvSpPr>
      <dsp:spPr>
        <a:xfrm>
          <a:off x="1981200" y="381003"/>
          <a:ext cx="679905" cy="680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7E339-0F79-4817-ADEE-D27890FEA7BB}">
      <dsp:nvSpPr>
        <dsp:cNvPr id="0" name=""/>
        <dsp:cNvSpPr/>
      </dsp:nvSpPr>
      <dsp:spPr>
        <a:xfrm>
          <a:off x="838197" y="381002"/>
          <a:ext cx="910100" cy="658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800" b="1" kern="120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2800" b="1" kern="1200">
            <a:latin typeface="Times New Roman" pitchFamily="18" charset="0"/>
            <a:cs typeface="Times New Roman" pitchFamily="18" charset="0"/>
          </a:endParaRPr>
        </a:p>
      </dsp:txBody>
      <dsp:txXfrm>
        <a:off x="838197" y="381002"/>
        <a:ext cx="910100" cy="658215"/>
      </dsp:txXfrm>
    </dsp:sp>
    <dsp:sp modelId="{AC5B4CEF-F728-4D72-9D46-4DF159403A52}">
      <dsp:nvSpPr>
        <dsp:cNvPr id="0" name=""/>
        <dsp:cNvSpPr/>
      </dsp:nvSpPr>
      <dsp:spPr>
        <a:xfrm>
          <a:off x="1981200" y="1447799"/>
          <a:ext cx="679905" cy="680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9F5F2-B9C6-4F4F-A977-796D7887EB63}">
      <dsp:nvSpPr>
        <dsp:cNvPr id="0" name=""/>
        <dsp:cNvSpPr/>
      </dsp:nvSpPr>
      <dsp:spPr>
        <a:xfrm>
          <a:off x="881746" y="1523999"/>
          <a:ext cx="910100" cy="658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800" b="1" kern="120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2800" b="1" kern="1200">
            <a:latin typeface="Times New Roman" pitchFamily="18" charset="0"/>
            <a:cs typeface="Times New Roman" pitchFamily="18" charset="0"/>
          </a:endParaRPr>
        </a:p>
      </dsp:txBody>
      <dsp:txXfrm>
        <a:off x="881746" y="1523999"/>
        <a:ext cx="910100" cy="658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91863-6D23-4CAD-90EF-E00A779E1973}">
      <dsp:nvSpPr>
        <dsp:cNvPr id="0" name=""/>
        <dsp:cNvSpPr/>
      </dsp:nvSpPr>
      <dsp:spPr>
        <a:xfrm>
          <a:off x="-6289824" y="-962167"/>
          <a:ext cx="7486934" cy="7486934"/>
        </a:xfrm>
        <a:prstGeom prst="blockArc">
          <a:avLst>
            <a:gd name="adj1" fmla="val 18900000"/>
            <a:gd name="adj2" fmla="val 2700000"/>
            <a:gd name="adj3" fmla="val 289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21CDE-1E2B-43F6-8F8D-9DEED8D4EC2D}">
      <dsp:nvSpPr>
        <dsp:cNvPr id="0" name=""/>
        <dsp:cNvSpPr/>
      </dsp:nvSpPr>
      <dsp:spPr>
        <a:xfrm>
          <a:off x="523017" y="347551"/>
          <a:ext cx="6713326" cy="6955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0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Thu nhận ảnh</a:t>
          </a:r>
          <a:endParaRPr lang="en-US" sz="3000" kern="1200">
            <a:latin typeface="Times New Roman" pitchFamily="18" charset="0"/>
            <a:cs typeface="Times New Roman" pitchFamily="18" charset="0"/>
          </a:endParaRPr>
        </a:p>
      </dsp:txBody>
      <dsp:txXfrm>
        <a:off x="523017" y="347551"/>
        <a:ext cx="6713326" cy="695547"/>
      </dsp:txXfrm>
    </dsp:sp>
    <dsp:sp modelId="{8BA68B24-9B88-4B60-93BF-572FB2767E87}">
      <dsp:nvSpPr>
        <dsp:cNvPr id="0" name=""/>
        <dsp:cNvSpPr/>
      </dsp:nvSpPr>
      <dsp:spPr>
        <a:xfrm>
          <a:off x="88300" y="260607"/>
          <a:ext cx="869434" cy="86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C5B7E2-3738-4174-8815-4F5CB5713B3E}">
      <dsp:nvSpPr>
        <dsp:cNvPr id="0" name=""/>
        <dsp:cNvSpPr/>
      </dsp:nvSpPr>
      <dsp:spPr>
        <a:xfrm>
          <a:off x="1021426" y="1390538"/>
          <a:ext cx="6214917" cy="6955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0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Tiền xử lý ảnh</a:t>
          </a:r>
          <a:endParaRPr lang="en-US" sz="3000" kern="1200">
            <a:latin typeface="Times New Roman" pitchFamily="18" charset="0"/>
            <a:cs typeface="Times New Roman" pitchFamily="18" charset="0"/>
          </a:endParaRPr>
        </a:p>
      </dsp:txBody>
      <dsp:txXfrm>
        <a:off x="1021426" y="1390538"/>
        <a:ext cx="6214917" cy="695547"/>
      </dsp:txXfrm>
    </dsp:sp>
    <dsp:sp modelId="{3ECEB99F-30BC-407B-A64D-CD58382EC7BA}">
      <dsp:nvSpPr>
        <dsp:cNvPr id="0" name=""/>
        <dsp:cNvSpPr/>
      </dsp:nvSpPr>
      <dsp:spPr>
        <a:xfrm>
          <a:off x="586709" y="1303595"/>
          <a:ext cx="869434" cy="86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5850FB-BFF7-4869-8643-D5717D9738D1}">
      <dsp:nvSpPr>
        <dsp:cNvPr id="0" name=""/>
        <dsp:cNvSpPr/>
      </dsp:nvSpPr>
      <dsp:spPr>
        <a:xfrm>
          <a:off x="1174398" y="2433526"/>
          <a:ext cx="6061946" cy="6955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0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Phân vùng ảnh</a:t>
          </a:r>
          <a:endParaRPr lang="en-US" sz="3000" kern="1200">
            <a:latin typeface="Times New Roman" pitchFamily="18" charset="0"/>
            <a:cs typeface="Times New Roman" pitchFamily="18" charset="0"/>
          </a:endParaRPr>
        </a:p>
      </dsp:txBody>
      <dsp:txXfrm>
        <a:off x="1174398" y="2433526"/>
        <a:ext cx="6061946" cy="695547"/>
      </dsp:txXfrm>
    </dsp:sp>
    <dsp:sp modelId="{F7F0225F-4D66-4502-8D61-BF7777267BB8}">
      <dsp:nvSpPr>
        <dsp:cNvPr id="0" name=""/>
        <dsp:cNvSpPr/>
      </dsp:nvSpPr>
      <dsp:spPr>
        <a:xfrm>
          <a:off x="739681" y="2346582"/>
          <a:ext cx="869434" cy="86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51FA4A-9539-402F-9188-EA8E86A60EFF}">
      <dsp:nvSpPr>
        <dsp:cNvPr id="0" name=""/>
        <dsp:cNvSpPr/>
      </dsp:nvSpPr>
      <dsp:spPr>
        <a:xfrm>
          <a:off x="1021426" y="3476513"/>
          <a:ext cx="6214917" cy="695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0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Biển diển ảnh</a:t>
          </a:r>
          <a:endParaRPr lang="en-US" sz="3000" kern="1200">
            <a:latin typeface="Times New Roman" pitchFamily="18" charset="0"/>
            <a:cs typeface="Times New Roman" pitchFamily="18" charset="0"/>
          </a:endParaRPr>
        </a:p>
      </dsp:txBody>
      <dsp:txXfrm>
        <a:off x="1021426" y="3476513"/>
        <a:ext cx="6214917" cy="695547"/>
      </dsp:txXfrm>
    </dsp:sp>
    <dsp:sp modelId="{2A9740D3-0249-4E2C-976D-41D17BAD90A0}">
      <dsp:nvSpPr>
        <dsp:cNvPr id="0" name=""/>
        <dsp:cNvSpPr/>
      </dsp:nvSpPr>
      <dsp:spPr>
        <a:xfrm>
          <a:off x="586709" y="3389570"/>
          <a:ext cx="869434" cy="86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9008AC-24C6-4346-BF33-4EF01065D917}">
      <dsp:nvSpPr>
        <dsp:cNvPr id="0" name=""/>
        <dsp:cNvSpPr/>
      </dsp:nvSpPr>
      <dsp:spPr>
        <a:xfrm>
          <a:off x="523017" y="4519501"/>
          <a:ext cx="6713326" cy="6955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0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Nhận dạng – nội  suy</a:t>
          </a:r>
          <a:endParaRPr lang="en-US" sz="3000" kern="1200">
            <a:latin typeface="Times New Roman" pitchFamily="18" charset="0"/>
            <a:cs typeface="Times New Roman" pitchFamily="18" charset="0"/>
          </a:endParaRPr>
        </a:p>
      </dsp:txBody>
      <dsp:txXfrm>
        <a:off x="523017" y="4519501"/>
        <a:ext cx="6713326" cy="695547"/>
      </dsp:txXfrm>
    </dsp:sp>
    <dsp:sp modelId="{6F50CC9D-6451-4FD9-86A6-4291337DEF5B}">
      <dsp:nvSpPr>
        <dsp:cNvPr id="0" name=""/>
        <dsp:cNvSpPr/>
      </dsp:nvSpPr>
      <dsp:spPr>
        <a:xfrm>
          <a:off x="88300" y="4432557"/>
          <a:ext cx="869434" cy="86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8A97-E634-4741-B159-AA11CBDD8DA5}" type="datetimeFigureOut">
              <a:rPr lang="en-US" smtClean="0"/>
              <a:t>02/06/2012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8A97-E634-4741-B159-AA11CBDD8DA5}" type="datetimeFigureOut">
              <a:rPr lang="en-US" smtClean="0"/>
              <a:t>02/06/2012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6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8A97-E634-4741-B159-AA11CBDD8DA5}" type="datetimeFigureOut">
              <a:rPr lang="en-US" smtClean="0"/>
              <a:t>02/06/2012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37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8A97-E634-4741-B159-AA11CBDD8DA5}" type="datetimeFigureOut">
              <a:rPr lang="en-US" smtClean="0"/>
              <a:t>02/06/2012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60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8A97-E634-4741-B159-AA11CBDD8DA5}" type="datetimeFigureOut">
              <a:rPr lang="en-US" smtClean="0"/>
              <a:t>02/06/2012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8A97-E634-4741-B159-AA11CBDD8DA5}" type="datetimeFigureOut">
              <a:rPr lang="en-US" smtClean="0"/>
              <a:t>02/06/2012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8A97-E634-4741-B159-AA11CBDD8DA5}" type="datetimeFigureOut">
              <a:rPr lang="en-US" smtClean="0"/>
              <a:t>02/06/2012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8A97-E634-4741-B159-AA11CBDD8DA5}" type="datetimeFigureOut">
              <a:rPr lang="en-US" smtClean="0"/>
              <a:t>02/06/2012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8A97-E634-4741-B159-AA11CBDD8DA5}" type="datetimeFigureOut">
              <a:rPr lang="en-US" smtClean="0"/>
              <a:t>02/06/2012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2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8A97-E634-4741-B159-AA11CBDD8DA5}" type="datetimeFigureOut">
              <a:rPr lang="en-US" smtClean="0"/>
              <a:t>02/06/2012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8A97-E634-4741-B159-AA11CBDD8DA5}" type="datetimeFigureOut">
              <a:rPr lang="en-US" smtClean="0"/>
              <a:t>02/06/2012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F8A97-E634-4741-B159-AA11CBDD8DA5}" type="datetimeFigureOut">
              <a:rPr lang="en-US" smtClean="0"/>
              <a:t>02/06/2012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56A66-21D7-4D51-AECF-27815D04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8.jpe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12954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XÂY DỰNG ỨNG DỤNG NHẬN DẠNG BIỂN BÁO GIAO THÔNG TRÊN THIẾT BỊ DI ĐỘNG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4495799"/>
            <a:ext cx="4659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latin typeface="Times New Roman" pitchFamily="18" charset="0"/>
                <a:cs typeface="Times New Roman" pitchFamily="18" charset="0"/>
              </a:rPr>
              <a:t>Giáo viên hướng 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dẫn:</a:t>
            </a:r>
          </a:p>
          <a:p>
            <a:r>
              <a:rPr lang="en-US" sz="1600" b="1" i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. PHAN NGUYỆT </a:t>
            </a:r>
            <a:r>
              <a:rPr lang="en-US" sz="1600" b="1" smtClean="0">
                <a:latin typeface="Times New Roman" pitchFamily="18" charset="0"/>
                <a:cs typeface="Times New Roman" pitchFamily="18" charset="0"/>
              </a:rPr>
              <a:t>MINH</a:t>
            </a:r>
          </a:p>
          <a:p>
            <a:endParaRPr lang="en-US" sz="1600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Sinh </a:t>
            </a:r>
            <a:r>
              <a:rPr lang="en-US" sz="1600" i="1">
                <a:latin typeface="Times New Roman" pitchFamily="18" charset="0"/>
                <a:cs typeface="Times New Roman" pitchFamily="18" charset="0"/>
              </a:rPr>
              <a:t>viên thực 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smtClean="0">
                <a:latin typeface="Times New Roman" pitchFamily="18" charset="0"/>
                <a:cs typeface="Times New Roman" pitchFamily="18" charset="0"/>
              </a:rPr>
              <a:t>NGUYỄN 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BÁ </a:t>
            </a:r>
            <a:r>
              <a:rPr lang="en-US" sz="1600" b="1" smtClean="0">
                <a:latin typeface="Times New Roman" pitchFamily="18" charset="0"/>
                <a:cs typeface="Times New Roman" pitchFamily="18" charset="0"/>
              </a:rPr>
              <a:t>CHUNG - 07520031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smtClean="0">
                <a:latin typeface="Times New Roman" pitchFamily="18" charset="0"/>
                <a:cs typeface="Times New Roman" pitchFamily="18" charset="0"/>
              </a:rPr>
              <a:t>ĐỖ 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TRƯỜNG </a:t>
            </a:r>
            <a:r>
              <a:rPr lang="en-US" sz="1600" b="1" smtClean="0">
                <a:latin typeface="Times New Roman" pitchFamily="18" charset="0"/>
                <a:cs typeface="Times New Roman" pitchFamily="18" charset="0"/>
              </a:rPr>
              <a:t>GIANG - 07520094</a:t>
            </a:r>
          </a:p>
          <a:p>
            <a:endParaRPr lang="en-US" sz="16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Luận văn tốt nghiệp 2012 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86" y="3048000"/>
            <a:ext cx="33655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Mô hình giải quyết bài toán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762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Phát hiện biên ảnh bằng </a:t>
            </a:r>
            <a:r>
              <a:rPr lang="en-US" b="1" smtClean="0"/>
              <a:t>phương pháp Canny</a:t>
            </a:r>
            <a:endParaRPr lang="en-US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772400" cy="46482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772886" y="1556657"/>
            <a:ext cx="7772400" cy="44958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772886" y="1524000"/>
            <a:ext cx="7761514" cy="45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2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Mô hình giải quyết bài toán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mtClean="0">
                <a:solidFill>
                  <a:srgbClr val="FF0000"/>
                </a:solidFill>
              </a:rPr>
              <a:t>Cải tiến: </a:t>
            </a:r>
            <a:r>
              <a:rPr lang="en-US" b="1" smtClean="0">
                <a:solidFill>
                  <a:srgbClr val="FF0000"/>
                </a:solidFill>
              </a:rPr>
              <a:t>Kết hợp đặc trưng màu với phương pháp Canny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" y="4659085"/>
            <a:ext cx="44672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14" y="4762500"/>
            <a:ext cx="44577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64772"/>
            <a:ext cx="402907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353695" y="1408331"/>
            <a:ext cx="8475980" cy="5144869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353695" y="1408330"/>
            <a:ext cx="8475980" cy="51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9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Mô hình giải quyết bài toán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762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Xử lý tiền nhận dạng  và nhận dạng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31332"/>
            <a:ext cx="6019800" cy="5421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05125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71" y="1153103"/>
            <a:ext cx="56007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8182">
            <a:off x="7620000" y="3447025"/>
            <a:ext cx="10763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86599" y="5181600"/>
            <a:ext cx="1949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</a:rPr>
              <a:t>Mẫu biển báo nhận dạng được!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2967007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</a:rPr>
              <a:t>Biến đổi -&gt;</a:t>
            </a:r>
            <a:endParaRPr 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20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Kết quả thực nghiệm – Hướng phát triển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1257" y="762000"/>
            <a:ext cx="3799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Xây dựng thành công mạng noron có khả năng nhận dạng 5 loại biển báo</a:t>
            </a:r>
          </a:p>
          <a:p>
            <a:pPr marL="285750" indent="-285750">
              <a:buFontTx/>
              <a:buChar char="-"/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ạng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noron sẽ được chọn số  noron lớp ẩn là 80 và đại lượng ước lượng trung bình bình phương tối thiểu là nhỏ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hơn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0.0001</a:t>
            </a:r>
          </a:p>
          <a:p>
            <a:pPr marL="285750" indent="-285750">
              <a:buFontTx/>
              <a:buChar char="-"/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Độ chính xác của ứng dụng trong khoảng 70%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HoaMua\Desktop\device-2012-02-06-1542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314" y="794657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oaMua\Desktop\sign_123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4876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oaMua\Desktop\sign_123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76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oaMua\Desktop\sign_1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71" y="4876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HoaMua\Desktop\sign_13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HoaMua\Desktop\draft\BienBao\Bien Bao Cam\103a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49585"/>
            <a:ext cx="664029" cy="6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058885" y="5715000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Tập mẩu biển báo thử nghiệm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Demo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38400" y="2514600"/>
            <a:ext cx="41148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Demo</a:t>
            </a:r>
            <a:endParaRPr lang="en-US" sz="11500" b="1" cap="none" spc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74" name="Picture 2" descr="C:\Users\HoaMua\Desktop\device-2012-02-06-1556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4852"/>
            <a:ext cx="2667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oaMua\Desktop\device-2012-02-06-1558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07617"/>
            <a:ext cx="2884487" cy="19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oaMua\Desktop\device-2012-02-06-15572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76648"/>
            <a:ext cx="2808287" cy="187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HoaMua\Desktop\device-2012-02-06-1542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316" y="4301803"/>
            <a:ext cx="3113769" cy="207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47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Thank you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14600" y="2438399"/>
            <a:ext cx="464819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Q&amp;A</a:t>
            </a:r>
            <a:endParaRPr lang="en-US" sz="13800" b="1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91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Mục lục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00840640"/>
              </p:ext>
            </p:extLst>
          </p:nvPr>
        </p:nvGraphicFramePr>
        <p:xfrm>
          <a:off x="1981200" y="914400"/>
          <a:ext cx="5943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5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Đặt vấn đề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0" name="Picture 2" descr="C:\Users\HoaMua\Desktop\icon_question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76300"/>
            <a:ext cx="2781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93" y="891948"/>
            <a:ext cx="2075928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HoaMua\Desktop\Got-Idea-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33" y="1905000"/>
            <a:ext cx="1605643" cy="200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124200" y="4049485"/>
            <a:ext cx="2673544" cy="2593572"/>
            <a:chOff x="0" y="2936875"/>
            <a:chExt cx="4011613" cy="3917950"/>
          </a:xfrm>
        </p:grpSpPr>
        <p:pic>
          <p:nvPicPr>
            <p:cNvPr id="8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36875"/>
              <a:ext cx="4011613" cy="391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763713" y="3141663"/>
              <a:ext cx="1587500" cy="2516187"/>
              <a:chOff x="3131840" y="692696"/>
              <a:chExt cx="2664296" cy="41764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131840" y="692696"/>
                <a:ext cx="2664296" cy="4176464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1300" b="1" smtClean="0">
                    <a:solidFill>
                      <a:srgbClr val="FF0000"/>
                    </a:solidFill>
                  </a:rPr>
                  <a:t>I have smartphone</a:t>
                </a:r>
                <a:endParaRPr lang="en-GB" sz="13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" name="Picture 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4389" y="692696"/>
                <a:ext cx="2659200" cy="2718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1"/>
              <p:cNvSpPr txBox="1">
                <a:spLocks noChangeArrowheads="1"/>
              </p:cNvSpPr>
              <p:nvPr/>
            </p:nvSpPr>
            <p:spPr bwMode="auto">
              <a:xfrm>
                <a:off x="4157593" y="692696"/>
                <a:ext cx="650088" cy="332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GB" sz="700">
                    <a:solidFill>
                      <a:srgbClr val="404040"/>
                    </a:solidFill>
                  </a:rPr>
                  <a:t>16:59</a:t>
                </a:r>
                <a:endParaRPr lang="en-GB" sz="1600">
                  <a:solidFill>
                    <a:srgbClr val="40404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19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Nền tảng và công nghệ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66197274"/>
              </p:ext>
            </p:extLst>
          </p:nvPr>
        </p:nvGraphicFramePr>
        <p:xfrm>
          <a:off x="76200" y="685800"/>
          <a:ext cx="48006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230664628"/>
              </p:ext>
            </p:extLst>
          </p:nvPr>
        </p:nvGraphicFramePr>
        <p:xfrm>
          <a:off x="3581400" y="3810000"/>
          <a:ext cx="4191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C:\Users\HoaMua\Desktop\android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072" y="3396343"/>
            <a:ext cx="144254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oaMua\Desktop\opencv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029200"/>
            <a:ext cx="14763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Xử lý ảnh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64766749"/>
              </p:ext>
            </p:extLst>
          </p:nvPr>
        </p:nvGraphicFramePr>
        <p:xfrm>
          <a:off x="2209800" y="838200"/>
          <a:ext cx="7315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1752600"/>
            <a:ext cx="1676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smtClean="0">
                <a:cs typeface="Times New Roman" pitchFamily="18" charset="0"/>
              </a:rPr>
              <a:t>Các bước cơ bản trong xử lý ảnh</a:t>
            </a:r>
            <a:endParaRPr lang="en-US" sz="3800" b="1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Mạng noron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181599" y="562728"/>
            <a:ext cx="3594735" cy="1905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0" y="2286000"/>
            <a:ext cx="454425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HoaMua\Desktop\ques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687" y="3984172"/>
            <a:ext cx="1219199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923" y="744457"/>
            <a:ext cx="2209800" cy="154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38248" y="5498068"/>
            <a:ext cx="256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Cấu trúc mạng noron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599" y="2558534"/>
            <a:ext cx="256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Noron – Đơn vị xử lý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800" y="53340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srgbClr val="FF0000"/>
                </a:solidFill>
              </a:rPr>
              <a:t>Mạng noron học làm sao ?</a:t>
            </a:r>
            <a:endParaRPr lang="en-US" sz="3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9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Mô hình giải quyết bài toán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7724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3505199" y="6269389"/>
            <a:ext cx="311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Bài toán cần giải quyết ?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Mô hình giải quyết bài toán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7772400" cy="2590800"/>
          </a:xfrm>
          <a:prstGeom prst="rect">
            <a:avLst/>
          </a:prstGeom>
        </p:spPr>
      </p:pic>
      <p:pic>
        <p:nvPicPr>
          <p:cNvPr id="3074" name="Picture 2" descr="http://t2.gstatic.com/images?q=tbn:ANd9GcRX-HgqKF5dqbGM_1GoCRgmWk7cM8M9w72VoBusOfUmjEZCHHJGS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7791">
            <a:off x="3640122" y="4104600"/>
            <a:ext cx="2190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1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Mô hình giải quyết bài toán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557" y="29718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557" y="31242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7338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4657" y="1066800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srgbClr val="FF0000"/>
                </a:solidFill>
              </a:rPr>
              <a:t>Làm sao phát hiện biển báo ?</a:t>
            </a:r>
            <a:endParaRPr lang="en-US" sz="3000" b="1">
              <a:solidFill>
                <a:srgbClr val="FF0000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558" y="2362200"/>
            <a:ext cx="141693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557" y="4114800"/>
            <a:ext cx="164374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19669" y="1897797"/>
            <a:ext cx="311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Đặc trưng hình học ?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0555" y="4844534"/>
            <a:ext cx="311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Đặc trưng màu sắc ?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1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290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HoaMua</dc:creator>
  <cp:lastModifiedBy>HoaMua</cp:lastModifiedBy>
  <cp:revision>35</cp:revision>
  <dcterms:created xsi:type="dcterms:W3CDTF">2012-02-06T05:22:08Z</dcterms:created>
  <dcterms:modified xsi:type="dcterms:W3CDTF">2012-02-07T00:04:40Z</dcterms:modified>
</cp:coreProperties>
</file>