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notesMasterIdLst>
    <p:notesMasterId r:id="rId21"/>
  </p:notesMasterIdLst>
  <p:sldIdLst>
    <p:sldId id="256" r:id="rId2"/>
    <p:sldId id="257" r:id="rId3"/>
    <p:sldId id="258" r:id="rId4"/>
    <p:sldId id="274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3" r:id="rId16"/>
    <p:sldId id="272" r:id="rId17"/>
    <p:sldId id="269" r:id="rId18"/>
    <p:sldId id="270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3" d="100"/>
          <a:sy n="103" d="100"/>
        </p:scale>
        <p:origin x="-408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9FFBA3-CA56-4A6F-BE51-4A38F8A3E308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99873A-168A-4F62-8852-AA37A35881D0}">
      <dgm:prSet phldrT="[Text]" custT="1"/>
      <dgm:spPr/>
      <dgm:t>
        <a:bodyPr/>
        <a:lstStyle/>
        <a:p>
          <a:r>
            <a:rPr lang="en-US" sz="2200" b="1" smtClean="0">
              <a:latin typeface="Times New Roman" pitchFamily="18" charset="0"/>
              <a:cs typeface="Times New Roman" pitchFamily="18" charset="0"/>
            </a:rPr>
            <a:t>Đặt vấn đề</a:t>
          </a:r>
          <a:endParaRPr lang="en-US" sz="2200" b="1">
            <a:latin typeface="Times New Roman" pitchFamily="18" charset="0"/>
            <a:cs typeface="Times New Roman" pitchFamily="18" charset="0"/>
          </a:endParaRPr>
        </a:p>
      </dgm:t>
    </dgm:pt>
    <dgm:pt modelId="{B9DEB713-C005-4DBC-B18F-E3EBC560343F}" type="parTrans" cxnId="{AA964C4D-242F-446B-A802-12295BBB97D2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BC12BB5F-BA91-4153-BDEF-51F34FCA0A61}" type="sibTrans" cxnId="{AA964C4D-242F-446B-A802-12295BBB97D2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84F12CA4-6187-4321-BCB8-F2ED30224527}">
      <dgm:prSet phldrT="[Text]" custT="1"/>
      <dgm:spPr/>
      <dgm:t>
        <a:bodyPr/>
        <a:lstStyle/>
        <a:p>
          <a:r>
            <a:rPr lang="en-US" sz="2200" b="1" smtClean="0">
              <a:latin typeface="Times New Roman" pitchFamily="18" charset="0"/>
              <a:cs typeface="Times New Roman" pitchFamily="18" charset="0"/>
            </a:rPr>
            <a:t>Nền tảng và công nghệ</a:t>
          </a:r>
        </a:p>
      </dgm:t>
    </dgm:pt>
    <dgm:pt modelId="{A1583E91-DA60-4961-BB28-9A1A10C98C16}" type="parTrans" cxnId="{80B7279C-11F6-4619-ABA2-88D633094DF7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FE964F60-0212-4869-AB51-BDAD8F509FEA}" type="sibTrans" cxnId="{80B7279C-11F6-4619-ABA2-88D633094DF7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736660FC-4040-4728-8D69-FF120DE4251E}">
      <dgm:prSet phldrT="[Text]" custT="1"/>
      <dgm:spPr/>
      <dgm:t>
        <a:bodyPr/>
        <a:lstStyle/>
        <a:p>
          <a:r>
            <a:rPr lang="en-US" sz="2200" b="1" smtClean="0">
              <a:latin typeface="Times New Roman" pitchFamily="18" charset="0"/>
              <a:cs typeface="Times New Roman" pitchFamily="18" charset="0"/>
            </a:rPr>
            <a:t>Xử lý ảnh</a:t>
          </a:r>
          <a:endParaRPr lang="en-US" sz="2200" b="1">
            <a:latin typeface="Times New Roman" pitchFamily="18" charset="0"/>
            <a:cs typeface="Times New Roman" pitchFamily="18" charset="0"/>
          </a:endParaRPr>
        </a:p>
      </dgm:t>
    </dgm:pt>
    <dgm:pt modelId="{375DC1F9-8970-404D-B315-4A650FFF0987}" type="parTrans" cxnId="{49D93927-5AE0-471F-BB33-70671183722E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5B625620-D01B-4125-82DE-D72393A2993F}" type="sibTrans" cxnId="{49D93927-5AE0-471F-BB33-70671183722E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37DF1800-E90E-4411-91F0-1ACF60F32AC2}">
      <dgm:prSet phldrT="[Text]" custT="1"/>
      <dgm:spPr/>
      <dgm:t>
        <a:bodyPr/>
        <a:lstStyle/>
        <a:p>
          <a:r>
            <a:rPr lang="en-US" sz="2200" b="1" smtClean="0">
              <a:latin typeface="Times New Roman" pitchFamily="18" charset="0"/>
              <a:cs typeface="Times New Roman" pitchFamily="18" charset="0"/>
            </a:rPr>
            <a:t>Mạng noron</a:t>
          </a:r>
          <a:endParaRPr lang="en-US" sz="2200" b="1">
            <a:latin typeface="Times New Roman" pitchFamily="18" charset="0"/>
            <a:cs typeface="Times New Roman" pitchFamily="18" charset="0"/>
          </a:endParaRPr>
        </a:p>
      </dgm:t>
    </dgm:pt>
    <dgm:pt modelId="{9E486B17-C43B-4568-A0FE-A9BF208E5BB8}" type="parTrans" cxnId="{AF94D40A-4318-4676-BDD0-EAEBF4BD5D7F}">
      <dgm:prSet/>
      <dgm:spPr/>
      <dgm:t>
        <a:bodyPr/>
        <a:lstStyle/>
        <a:p>
          <a:endParaRPr lang="en-US"/>
        </a:p>
      </dgm:t>
    </dgm:pt>
    <dgm:pt modelId="{9C0761CA-7B6E-4541-8C63-D0E7A9938296}" type="sibTrans" cxnId="{AF94D40A-4318-4676-BDD0-EAEBF4BD5D7F}">
      <dgm:prSet/>
      <dgm:spPr/>
      <dgm:t>
        <a:bodyPr/>
        <a:lstStyle/>
        <a:p>
          <a:endParaRPr lang="en-US"/>
        </a:p>
      </dgm:t>
    </dgm:pt>
    <dgm:pt modelId="{F69B2C57-2219-4F43-ADD5-3B3B33785CAC}">
      <dgm:prSet phldrT="[Text]" custT="1"/>
      <dgm:spPr/>
      <dgm:t>
        <a:bodyPr/>
        <a:lstStyle/>
        <a:p>
          <a:r>
            <a:rPr lang="en-US" sz="2200" b="1" smtClean="0">
              <a:latin typeface="Times New Roman" pitchFamily="18" charset="0"/>
              <a:cs typeface="Times New Roman" pitchFamily="18" charset="0"/>
            </a:rPr>
            <a:t>Mô hình giải quyết bài toán</a:t>
          </a:r>
          <a:endParaRPr lang="en-US" sz="2200" b="1">
            <a:latin typeface="Times New Roman" pitchFamily="18" charset="0"/>
            <a:cs typeface="Times New Roman" pitchFamily="18" charset="0"/>
          </a:endParaRPr>
        </a:p>
      </dgm:t>
    </dgm:pt>
    <dgm:pt modelId="{A1108E5A-7C9A-49DC-9BF7-2EFBC5648E87}" type="parTrans" cxnId="{CF91B83B-64B6-444D-8080-7964492679BB}">
      <dgm:prSet/>
      <dgm:spPr/>
      <dgm:t>
        <a:bodyPr/>
        <a:lstStyle/>
        <a:p>
          <a:endParaRPr lang="en-US"/>
        </a:p>
      </dgm:t>
    </dgm:pt>
    <dgm:pt modelId="{0C1589D6-80FB-4A1F-A67B-F429FB5CA4EC}" type="sibTrans" cxnId="{CF91B83B-64B6-444D-8080-7964492679BB}">
      <dgm:prSet/>
      <dgm:spPr/>
      <dgm:t>
        <a:bodyPr/>
        <a:lstStyle/>
        <a:p>
          <a:endParaRPr lang="en-US"/>
        </a:p>
      </dgm:t>
    </dgm:pt>
    <dgm:pt modelId="{49B5115A-C103-4062-A9EE-2CBC6EBE2357}">
      <dgm:prSet phldrT="[Text]" custT="1"/>
      <dgm:spPr/>
      <dgm:t>
        <a:bodyPr/>
        <a:lstStyle/>
        <a:p>
          <a:r>
            <a:rPr lang="en-US" sz="2200" b="1" smtClean="0">
              <a:latin typeface="Times New Roman" pitchFamily="18" charset="0"/>
              <a:cs typeface="Times New Roman" pitchFamily="18" charset="0"/>
            </a:rPr>
            <a:t>Kết quả - Hướng phát triển</a:t>
          </a:r>
          <a:endParaRPr lang="en-US" sz="2200" b="1">
            <a:latin typeface="Times New Roman" pitchFamily="18" charset="0"/>
            <a:cs typeface="Times New Roman" pitchFamily="18" charset="0"/>
          </a:endParaRPr>
        </a:p>
      </dgm:t>
    </dgm:pt>
    <dgm:pt modelId="{33A32C4A-A6EE-4051-A92A-E4437B93CFF3}" type="parTrans" cxnId="{3DC8055B-DA01-4545-A167-33360D6A5325}">
      <dgm:prSet/>
      <dgm:spPr/>
      <dgm:t>
        <a:bodyPr/>
        <a:lstStyle/>
        <a:p>
          <a:endParaRPr lang="en-US"/>
        </a:p>
      </dgm:t>
    </dgm:pt>
    <dgm:pt modelId="{1A0B145C-007E-4829-BA59-BE324180D091}" type="sibTrans" cxnId="{3DC8055B-DA01-4545-A167-33360D6A5325}">
      <dgm:prSet/>
      <dgm:spPr/>
      <dgm:t>
        <a:bodyPr/>
        <a:lstStyle/>
        <a:p>
          <a:endParaRPr lang="en-US"/>
        </a:p>
      </dgm:t>
    </dgm:pt>
    <dgm:pt modelId="{67FF2DE9-9852-42E1-BAD4-EC61A29D8C03}">
      <dgm:prSet phldrT="[Text]" custT="1"/>
      <dgm:spPr/>
      <dgm:t>
        <a:bodyPr/>
        <a:lstStyle/>
        <a:p>
          <a:r>
            <a:rPr lang="en-US" sz="2200" b="1" smtClean="0">
              <a:latin typeface="Times New Roman" pitchFamily="18" charset="0"/>
              <a:cs typeface="Times New Roman" pitchFamily="18" charset="0"/>
            </a:rPr>
            <a:t>Demo</a:t>
          </a:r>
          <a:endParaRPr lang="en-US" sz="2200" b="1">
            <a:latin typeface="Times New Roman" pitchFamily="18" charset="0"/>
            <a:cs typeface="Times New Roman" pitchFamily="18" charset="0"/>
          </a:endParaRPr>
        </a:p>
      </dgm:t>
    </dgm:pt>
    <dgm:pt modelId="{FC4C7AF8-B75D-45B3-A7C7-D10CF980C1E8}" type="parTrans" cxnId="{7D133E0E-1A6C-4B27-BC96-DAEC24569F99}">
      <dgm:prSet/>
      <dgm:spPr/>
      <dgm:t>
        <a:bodyPr/>
        <a:lstStyle/>
        <a:p>
          <a:endParaRPr lang="en-US"/>
        </a:p>
      </dgm:t>
    </dgm:pt>
    <dgm:pt modelId="{965C8B46-7D4F-40FD-A2E0-6727C14ADDA4}" type="sibTrans" cxnId="{7D133E0E-1A6C-4B27-BC96-DAEC24569F99}">
      <dgm:prSet/>
      <dgm:spPr/>
      <dgm:t>
        <a:bodyPr/>
        <a:lstStyle/>
        <a:p>
          <a:endParaRPr lang="en-US"/>
        </a:p>
      </dgm:t>
    </dgm:pt>
    <dgm:pt modelId="{2DBDC39F-2684-4753-9A7F-D5E0B71999D3}" type="pres">
      <dgm:prSet presAssocID="{769FFBA3-CA56-4A6F-BE51-4A38F8A3E30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92E466-D30D-4FE8-A176-1B4831CC6BCF}" type="pres">
      <dgm:prSet presAssocID="{5D99873A-168A-4F62-8852-AA37A35881D0}" presName="parentLin" presStyleCnt="0"/>
      <dgm:spPr/>
    </dgm:pt>
    <dgm:pt modelId="{11E876F9-AEA8-4A1C-AA5E-834D267695B2}" type="pres">
      <dgm:prSet presAssocID="{5D99873A-168A-4F62-8852-AA37A35881D0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5669DA4C-4C34-48D2-8ECC-45E777BEFF6D}" type="pres">
      <dgm:prSet presAssocID="{5D99873A-168A-4F62-8852-AA37A35881D0}" presName="parentText" presStyleLbl="node1" presStyleIdx="0" presStyleCnt="7" custScaleY="18564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E40524-6039-4C4B-83D6-A0F24BEF8509}" type="pres">
      <dgm:prSet presAssocID="{5D99873A-168A-4F62-8852-AA37A35881D0}" presName="negativeSpace" presStyleCnt="0"/>
      <dgm:spPr/>
    </dgm:pt>
    <dgm:pt modelId="{D943A52E-86CF-4280-AED3-4C0F76A7BC52}" type="pres">
      <dgm:prSet presAssocID="{5D99873A-168A-4F62-8852-AA37A35881D0}" presName="childText" presStyleLbl="conFgAcc1" presStyleIdx="0" presStyleCnt="7">
        <dgm:presLayoutVars>
          <dgm:bulletEnabled val="1"/>
        </dgm:presLayoutVars>
      </dgm:prSet>
      <dgm:spPr/>
    </dgm:pt>
    <dgm:pt modelId="{A62068E6-2882-4F96-8305-FF8362619B5D}" type="pres">
      <dgm:prSet presAssocID="{BC12BB5F-BA91-4153-BDEF-51F34FCA0A61}" presName="spaceBetweenRectangles" presStyleCnt="0"/>
      <dgm:spPr/>
    </dgm:pt>
    <dgm:pt modelId="{919BFAD0-3180-44CD-A238-17E4D39F3DD6}" type="pres">
      <dgm:prSet presAssocID="{84F12CA4-6187-4321-BCB8-F2ED30224527}" presName="parentLin" presStyleCnt="0"/>
      <dgm:spPr/>
    </dgm:pt>
    <dgm:pt modelId="{DEBB836C-AA6F-4276-AB2A-25E81C8630E1}" type="pres">
      <dgm:prSet presAssocID="{84F12CA4-6187-4321-BCB8-F2ED30224527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F1C0C145-70AD-4654-9E22-E286AF4089C3}" type="pres">
      <dgm:prSet presAssocID="{84F12CA4-6187-4321-BCB8-F2ED30224527}" presName="parentText" presStyleLbl="node1" presStyleIdx="1" presStyleCnt="7" custScaleY="18564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0B51AF-31AE-44D8-86A7-6D5EE53B68E8}" type="pres">
      <dgm:prSet presAssocID="{84F12CA4-6187-4321-BCB8-F2ED30224527}" presName="negativeSpace" presStyleCnt="0"/>
      <dgm:spPr/>
    </dgm:pt>
    <dgm:pt modelId="{64CF788E-D8EC-4FAA-BBAE-B8B98815218F}" type="pres">
      <dgm:prSet presAssocID="{84F12CA4-6187-4321-BCB8-F2ED30224527}" presName="childText" presStyleLbl="conFgAcc1" presStyleIdx="1" presStyleCnt="7">
        <dgm:presLayoutVars>
          <dgm:bulletEnabled val="1"/>
        </dgm:presLayoutVars>
      </dgm:prSet>
      <dgm:spPr/>
    </dgm:pt>
    <dgm:pt modelId="{60B36070-A799-42F1-8435-762E48033525}" type="pres">
      <dgm:prSet presAssocID="{FE964F60-0212-4869-AB51-BDAD8F509FEA}" presName="spaceBetweenRectangles" presStyleCnt="0"/>
      <dgm:spPr/>
    </dgm:pt>
    <dgm:pt modelId="{37F82C41-DC16-487C-808C-A1A678CA957E}" type="pres">
      <dgm:prSet presAssocID="{736660FC-4040-4728-8D69-FF120DE4251E}" presName="parentLin" presStyleCnt="0"/>
      <dgm:spPr/>
    </dgm:pt>
    <dgm:pt modelId="{7A3001AC-47CB-431A-8219-D6839D845C58}" type="pres">
      <dgm:prSet presAssocID="{736660FC-4040-4728-8D69-FF120DE4251E}" presName="parentLeftMargin" presStyleLbl="node1" presStyleIdx="1" presStyleCnt="7"/>
      <dgm:spPr/>
      <dgm:t>
        <a:bodyPr/>
        <a:lstStyle/>
        <a:p>
          <a:endParaRPr lang="en-US"/>
        </a:p>
      </dgm:t>
    </dgm:pt>
    <dgm:pt modelId="{9556A256-84B2-4BAA-BBEC-9050173AA8BA}" type="pres">
      <dgm:prSet presAssocID="{736660FC-4040-4728-8D69-FF120DE4251E}" presName="parentText" presStyleLbl="node1" presStyleIdx="2" presStyleCnt="7" custScaleY="18564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41BFDB-7088-4977-8443-30F4F3DA69C6}" type="pres">
      <dgm:prSet presAssocID="{736660FC-4040-4728-8D69-FF120DE4251E}" presName="negativeSpace" presStyleCnt="0"/>
      <dgm:spPr/>
    </dgm:pt>
    <dgm:pt modelId="{C8A06FC9-E652-4F92-B4EA-88DD3AFFA17D}" type="pres">
      <dgm:prSet presAssocID="{736660FC-4040-4728-8D69-FF120DE4251E}" presName="childText" presStyleLbl="conFgAcc1" presStyleIdx="2" presStyleCnt="7">
        <dgm:presLayoutVars>
          <dgm:bulletEnabled val="1"/>
        </dgm:presLayoutVars>
      </dgm:prSet>
      <dgm:spPr/>
    </dgm:pt>
    <dgm:pt modelId="{5C92203B-250B-4EB8-9DC0-C3121F62BDC4}" type="pres">
      <dgm:prSet presAssocID="{5B625620-D01B-4125-82DE-D72393A2993F}" presName="spaceBetweenRectangles" presStyleCnt="0"/>
      <dgm:spPr/>
    </dgm:pt>
    <dgm:pt modelId="{40F66402-470E-4527-A3E4-6217CAAD32DC}" type="pres">
      <dgm:prSet presAssocID="{37DF1800-E90E-4411-91F0-1ACF60F32AC2}" presName="parentLin" presStyleCnt="0"/>
      <dgm:spPr/>
    </dgm:pt>
    <dgm:pt modelId="{A654ADBA-5FB9-43E4-A32B-E9931C1E4724}" type="pres">
      <dgm:prSet presAssocID="{37DF1800-E90E-4411-91F0-1ACF60F32AC2}" presName="parentLeftMargin" presStyleLbl="node1" presStyleIdx="2" presStyleCnt="7"/>
      <dgm:spPr/>
      <dgm:t>
        <a:bodyPr/>
        <a:lstStyle/>
        <a:p>
          <a:endParaRPr lang="en-US"/>
        </a:p>
      </dgm:t>
    </dgm:pt>
    <dgm:pt modelId="{F9B01EDA-F1B8-404F-AD0F-F384BD1727DB}" type="pres">
      <dgm:prSet presAssocID="{37DF1800-E90E-4411-91F0-1ACF60F32AC2}" presName="parentText" presStyleLbl="node1" presStyleIdx="3" presStyleCnt="7" custScaleY="18564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D9CC46-5BD1-45A7-8BE6-F2EACCD8B2E0}" type="pres">
      <dgm:prSet presAssocID="{37DF1800-E90E-4411-91F0-1ACF60F32AC2}" presName="negativeSpace" presStyleCnt="0"/>
      <dgm:spPr/>
    </dgm:pt>
    <dgm:pt modelId="{7CC75822-B2EE-4DD4-AE7B-EF90AEBB785B}" type="pres">
      <dgm:prSet presAssocID="{37DF1800-E90E-4411-91F0-1ACF60F32AC2}" presName="childText" presStyleLbl="conFgAcc1" presStyleIdx="3" presStyleCnt="7">
        <dgm:presLayoutVars>
          <dgm:bulletEnabled val="1"/>
        </dgm:presLayoutVars>
      </dgm:prSet>
      <dgm:spPr/>
    </dgm:pt>
    <dgm:pt modelId="{47FEC972-9150-4275-B973-4DC5061D1EB3}" type="pres">
      <dgm:prSet presAssocID="{9C0761CA-7B6E-4541-8C63-D0E7A9938296}" presName="spaceBetweenRectangles" presStyleCnt="0"/>
      <dgm:spPr/>
    </dgm:pt>
    <dgm:pt modelId="{0C1298A1-D27D-4B20-9A55-4BD0CD818B88}" type="pres">
      <dgm:prSet presAssocID="{F69B2C57-2219-4F43-ADD5-3B3B33785CAC}" presName="parentLin" presStyleCnt="0"/>
      <dgm:spPr/>
    </dgm:pt>
    <dgm:pt modelId="{72523962-8E73-4C1A-80C4-21A69C746582}" type="pres">
      <dgm:prSet presAssocID="{F69B2C57-2219-4F43-ADD5-3B3B33785CAC}" presName="parentLeftMargin" presStyleLbl="node1" presStyleIdx="3" presStyleCnt="7"/>
      <dgm:spPr/>
      <dgm:t>
        <a:bodyPr/>
        <a:lstStyle/>
        <a:p>
          <a:endParaRPr lang="en-US"/>
        </a:p>
      </dgm:t>
    </dgm:pt>
    <dgm:pt modelId="{B7292D36-021D-4299-B546-09996459DB23}" type="pres">
      <dgm:prSet presAssocID="{F69B2C57-2219-4F43-ADD5-3B3B33785CAC}" presName="parentText" presStyleLbl="node1" presStyleIdx="4" presStyleCnt="7" custScaleY="18564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33E8F4-C25F-480C-BF5E-267858A9CC0C}" type="pres">
      <dgm:prSet presAssocID="{F69B2C57-2219-4F43-ADD5-3B3B33785CAC}" presName="negativeSpace" presStyleCnt="0"/>
      <dgm:spPr/>
    </dgm:pt>
    <dgm:pt modelId="{74C64A05-9852-4F53-B273-596498150618}" type="pres">
      <dgm:prSet presAssocID="{F69B2C57-2219-4F43-ADD5-3B3B33785CAC}" presName="childText" presStyleLbl="conFgAcc1" presStyleIdx="4" presStyleCnt="7">
        <dgm:presLayoutVars>
          <dgm:bulletEnabled val="1"/>
        </dgm:presLayoutVars>
      </dgm:prSet>
      <dgm:spPr/>
    </dgm:pt>
    <dgm:pt modelId="{77F146F7-AC5E-4708-97DB-851EBB08859D}" type="pres">
      <dgm:prSet presAssocID="{0C1589D6-80FB-4A1F-A67B-F429FB5CA4EC}" presName="spaceBetweenRectangles" presStyleCnt="0"/>
      <dgm:spPr/>
    </dgm:pt>
    <dgm:pt modelId="{EF9E7752-A31D-4D46-AF6A-F9BABEB6F546}" type="pres">
      <dgm:prSet presAssocID="{49B5115A-C103-4062-A9EE-2CBC6EBE2357}" presName="parentLin" presStyleCnt="0"/>
      <dgm:spPr/>
    </dgm:pt>
    <dgm:pt modelId="{11A649C5-AC67-45BE-8967-C263D3388F10}" type="pres">
      <dgm:prSet presAssocID="{49B5115A-C103-4062-A9EE-2CBC6EBE2357}" presName="parentLeftMargin" presStyleLbl="node1" presStyleIdx="4" presStyleCnt="7"/>
      <dgm:spPr/>
      <dgm:t>
        <a:bodyPr/>
        <a:lstStyle/>
        <a:p>
          <a:endParaRPr lang="en-US"/>
        </a:p>
      </dgm:t>
    </dgm:pt>
    <dgm:pt modelId="{3ABB1853-7D9B-4A91-8195-53E2B2B9DABE}" type="pres">
      <dgm:prSet presAssocID="{49B5115A-C103-4062-A9EE-2CBC6EBE2357}" presName="parentText" presStyleLbl="node1" presStyleIdx="5" presStyleCnt="7" custScaleY="18564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E56AD6-C2BE-4066-B6F4-5FF82BF50715}" type="pres">
      <dgm:prSet presAssocID="{49B5115A-C103-4062-A9EE-2CBC6EBE2357}" presName="negativeSpace" presStyleCnt="0"/>
      <dgm:spPr/>
    </dgm:pt>
    <dgm:pt modelId="{2E34B7EC-D738-4BF2-A8BE-0C11D45898DE}" type="pres">
      <dgm:prSet presAssocID="{49B5115A-C103-4062-A9EE-2CBC6EBE2357}" presName="childText" presStyleLbl="conFgAcc1" presStyleIdx="5" presStyleCnt="7">
        <dgm:presLayoutVars>
          <dgm:bulletEnabled val="1"/>
        </dgm:presLayoutVars>
      </dgm:prSet>
      <dgm:spPr/>
    </dgm:pt>
    <dgm:pt modelId="{16BCD1AF-7877-49E1-B412-017322B96E49}" type="pres">
      <dgm:prSet presAssocID="{1A0B145C-007E-4829-BA59-BE324180D091}" presName="spaceBetweenRectangles" presStyleCnt="0"/>
      <dgm:spPr/>
    </dgm:pt>
    <dgm:pt modelId="{6CE14B9F-B20C-4E47-A36A-EA21CD4F56DB}" type="pres">
      <dgm:prSet presAssocID="{67FF2DE9-9852-42E1-BAD4-EC61A29D8C03}" presName="parentLin" presStyleCnt="0"/>
      <dgm:spPr/>
    </dgm:pt>
    <dgm:pt modelId="{6FA54A3F-BFB2-41D0-BDF7-C2CE8859A22B}" type="pres">
      <dgm:prSet presAssocID="{67FF2DE9-9852-42E1-BAD4-EC61A29D8C03}" presName="parentLeftMargin" presStyleLbl="node1" presStyleIdx="5" presStyleCnt="7"/>
      <dgm:spPr/>
      <dgm:t>
        <a:bodyPr/>
        <a:lstStyle/>
        <a:p>
          <a:endParaRPr lang="en-US"/>
        </a:p>
      </dgm:t>
    </dgm:pt>
    <dgm:pt modelId="{7D2D16D1-F415-4B29-9AB1-99E533436367}" type="pres">
      <dgm:prSet presAssocID="{67FF2DE9-9852-42E1-BAD4-EC61A29D8C03}" presName="parentText" presStyleLbl="node1" presStyleIdx="6" presStyleCnt="7" custScaleY="18564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88E33C-F455-4F07-8D18-48740044C4E2}" type="pres">
      <dgm:prSet presAssocID="{67FF2DE9-9852-42E1-BAD4-EC61A29D8C03}" presName="negativeSpace" presStyleCnt="0"/>
      <dgm:spPr/>
    </dgm:pt>
    <dgm:pt modelId="{9DA97BE5-46CE-4E83-8C0E-5077FE894905}" type="pres">
      <dgm:prSet presAssocID="{67FF2DE9-9852-42E1-BAD4-EC61A29D8C03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8E467554-8296-4150-B6D7-966AC00E1F4E}" type="presOf" srcId="{5D99873A-168A-4F62-8852-AA37A35881D0}" destId="{5669DA4C-4C34-48D2-8ECC-45E777BEFF6D}" srcOrd="1" destOrd="0" presId="urn:microsoft.com/office/officeart/2005/8/layout/list1"/>
    <dgm:cxn modelId="{A6AA25C9-1133-4C95-9399-0B422BE83C45}" type="presOf" srcId="{49B5115A-C103-4062-A9EE-2CBC6EBE2357}" destId="{3ABB1853-7D9B-4A91-8195-53E2B2B9DABE}" srcOrd="1" destOrd="0" presId="urn:microsoft.com/office/officeart/2005/8/layout/list1"/>
    <dgm:cxn modelId="{A3F349F3-94C5-405C-A3C8-4478E025FC6B}" type="presOf" srcId="{F69B2C57-2219-4F43-ADD5-3B3B33785CAC}" destId="{72523962-8E73-4C1A-80C4-21A69C746582}" srcOrd="0" destOrd="0" presId="urn:microsoft.com/office/officeart/2005/8/layout/list1"/>
    <dgm:cxn modelId="{80B7279C-11F6-4619-ABA2-88D633094DF7}" srcId="{769FFBA3-CA56-4A6F-BE51-4A38F8A3E308}" destId="{84F12CA4-6187-4321-BCB8-F2ED30224527}" srcOrd="1" destOrd="0" parTransId="{A1583E91-DA60-4961-BB28-9A1A10C98C16}" sibTransId="{FE964F60-0212-4869-AB51-BDAD8F509FEA}"/>
    <dgm:cxn modelId="{48CDAD02-8A0F-48EC-94C4-25B6E8D52520}" type="presOf" srcId="{49B5115A-C103-4062-A9EE-2CBC6EBE2357}" destId="{11A649C5-AC67-45BE-8967-C263D3388F10}" srcOrd="0" destOrd="0" presId="urn:microsoft.com/office/officeart/2005/8/layout/list1"/>
    <dgm:cxn modelId="{AECAA196-3E43-4817-BB8A-CE6D75306D4F}" type="presOf" srcId="{37DF1800-E90E-4411-91F0-1ACF60F32AC2}" destId="{A654ADBA-5FB9-43E4-A32B-E9931C1E4724}" srcOrd="0" destOrd="0" presId="urn:microsoft.com/office/officeart/2005/8/layout/list1"/>
    <dgm:cxn modelId="{AA964C4D-242F-446B-A802-12295BBB97D2}" srcId="{769FFBA3-CA56-4A6F-BE51-4A38F8A3E308}" destId="{5D99873A-168A-4F62-8852-AA37A35881D0}" srcOrd="0" destOrd="0" parTransId="{B9DEB713-C005-4DBC-B18F-E3EBC560343F}" sibTransId="{BC12BB5F-BA91-4153-BDEF-51F34FCA0A61}"/>
    <dgm:cxn modelId="{01D01F8C-8C5E-4357-B7C6-BA8466826E8F}" type="presOf" srcId="{736660FC-4040-4728-8D69-FF120DE4251E}" destId="{7A3001AC-47CB-431A-8219-D6839D845C58}" srcOrd="0" destOrd="0" presId="urn:microsoft.com/office/officeart/2005/8/layout/list1"/>
    <dgm:cxn modelId="{CC2BA736-BEDB-4B75-A22E-0E0B1CCB6F67}" type="presOf" srcId="{F69B2C57-2219-4F43-ADD5-3B3B33785CAC}" destId="{B7292D36-021D-4299-B546-09996459DB23}" srcOrd="1" destOrd="0" presId="urn:microsoft.com/office/officeart/2005/8/layout/list1"/>
    <dgm:cxn modelId="{CF91B83B-64B6-444D-8080-7964492679BB}" srcId="{769FFBA3-CA56-4A6F-BE51-4A38F8A3E308}" destId="{F69B2C57-2219-4F43-ADD5-3B3B33785CAC}" srcOrd="4" destOrd="0" parTransId="{A1108E5A-7C9A-49DC-9BF7-2EFBC5648E87}" sibTransId="{0C1589D6-80FB-4A1F-A67B-F429FB5CA4EC}"/>
    <dgm:cxn modelId="{B1CD102C-96B3-4836-8893-EE3CF39B9E44}" type="presOf" srcId="{84F12CA4-6187-4321-BCB8-F2ED30224527}" destId="{DEBB836C-AA6F-4276-AB2A-25E81C8630E1}" srcOrd="0" destOrd="0" presId="urn:microsoft.com/office/officeart/2005/8/layout/list1"/>
    <dgm:cxn modelId="{3DC8055B-DA01-4545-A167-33360D6A5325}" srcId="{769FFBA3-CA56-4A6F-BE51-4A38F8A3E308}" destId="{49B5115A-C103-4062-A9EE-2CBC6EBE2357}" srcOrd="5" destOrd="0" parTransId="{33A32C4A-A6EE-4051-A92A-E4437B93CFF3}" sibTransId="{1A0B145C-007E-4829-BA59-BE324180D091}"/>
    <dgm:cxn modelId="{613A2BCC-2103-46FB-8192-206350E96E03}" type="presOf" srcId="{736660FC-4040-4728-8D69-FF120DE4251E}" destId="{9556A256-84B2-4BAA-BBEC-9050173AA8BA}" srcOrd="1" destOrd="0" presId="urn:microsoft.com/office/officeart/2005/8/layout/list1"/>
    <dgm:cxn modelId="{975E58D6-7831-456C-B5D8-77AF3A61F95D}" type="presOf" srcId="{5D99873A-168A-4F62-8852-AA37A35881D0}" destId="{11E876F9-AEA8-4A1C-AA5E-834D267695B2}" srcOrd="0" destOrd="0" presId="urn:microsoft.com/office/officeart/2005/8/layout/list1"/>
    <dgm:cxn modelId="{7D133E0E-1A6C-4B27-BC96-DAEC24569F99}" srcId="{769FFBA3-CA56-4A6F-BE51-4A38F8A3E308}" destId="{67FF2DE9-9852-42E1-BAD4-EC61A29D8C03}" srcOrd="6" destOrd="0" parTransId="{FC4C7AF8-B75D-45B3-A7C7-D10CF980C1E8}" sibTransId="{965C8B46-7D4F-40FD-A2E0-6727C14ADDA4}"/>
    <dgm:cxn modelId="{AF94D40A-4318-4676-BDD0-EAEBF4BD5D7F}" srcId="{769FFBA3-CA56-4A6F-BE51-4A38F8A3E308}" destId="{37DF1800-E90E-4411-91F0-1ACF60F32AC2}" srcOrd="3" destOrd="0" parTransId="{9E486B17-C43B-4568-A0FE-A9BF208E5BB8}" sibTransId="{9C0761CA-7B6E-4541-8C63-D0E7A9938296}"/>
    <dgm:cxn modelId="{870D69ED-7359-4CA2-A6FC-7D8CF22CA51F}" type="presOf" srcId="{37DF1800-E90E-4411-91F0-1ACF60F32AC2}" destId="{F9B01EDA-F1B8-404F-AD0F-F384BD1727DB}" srcOrd="1" destOrd="0" presId="urn:microsoft.com/office/officeart/2005/8/layout/list1"/>
    <dgm:cxn modelId="{1F8C2BB2-D90E-4591-AA7B-8FF0AF58F13B}" type="presOf" srcId="{84F12CA4-6187-4321-BCB8-F2ED30224527}" destId="{F1C0C145-70AD-4654-9E22-E286AF4089C3}" srcOrd="1" destOrd="0" presId="urn:microsoft.com/office/officeart/2005/8/layout/list1"/>
    <dgm:cxn modelId="{63AE16A2-E5FF-4F8A-891E-AA1A9A5DDB47}" type="presOf" srcId="{67FF2DE9-9852-42E1-BAD4-EC61A29D8C03}" destId="{7D2D16D1-F415-4B29-9AB1-99E533436367}" srcOrd="1" destOrd="0" presId="urn:microsoft.com/office/officeart/2005/8/layout/list1"/>
    <dgm:cxn modelId="{368196F4-F2FB-47B1-8DFB-ACE2EB08D9A7}" type="presOf" srcId="{769FFBA3-CA56-4A6F-BE51-4A38F8A3E308}" destId="{2DBDC39F-2684-4753-9A7F-D5E0B71999D3}" srcOrd="0" destOrd="0" presId="urn:microsoft.com/office/officeart/2005/8/layout/list1"/>
    <dgm:cxn modelId="{49D93927-5AE0-471F-BB33-70671183722E}" srcId="{769FFBA3-CA56-4A6F-BE51-4A38F8A3E308}" destId="{736660FC-4040-4728-8D69-FF120DE4251E}" srcOrd="2" destOrd="0" parTransId="{375DC1F9-8970-404D-B315-4A650FFF0987}" sibTransId="{5B625620-D01B-4125-82DE-D72393A2993F}"/>
    <dgm:cxn modelId="{9C33FFCF-AD6F-48D1-984B-305DE7A22D83}" type="presOf" srcId="{67FF2DE9-9852-42E1-BAD4-EC61A29D8C03}" destId="{6FA54A3F-BFB2-41D0-BDF7-C2CE8859A22B}" srcOrd="0" destOrd="0" presId="urn:microsoft.com/office/officeart/2005/8/layout/list1"/>
    <dgm:cxn modelId="{D5079DB0-208F-4304-B3A8-BDA998EAFB30}" type="presParOf" srcId="{2DBDC39F-2684-4753-9A7F-D5E0B71999D3}" destId="{4E92E466-D30D-4FE8-A176-1B4831CC6BCF}" srcOrd="0" destOrd="0" presId="urn:microsoft.com/office/officeart/2005/8/layout/list1"/>
    <dgm:cxn modelId="{01A98F02-459D-4C28-9FD7-7A33FD517C25}" type="presParOf" srcId="{4E92E466-D30D-4FE8-A176-1B4831CC6BCF}" destId="{11E876F9-AEA8-4A1C-AA5E-834D267695B2}" srcOrd="0" destOrd="0" presId="urn:microsoft.com/office/officeart/2005/8/layout/list1"/>
    <dgm:cxn modelId="{A5820077-6312-40C8-996F-220F9836A9E8}" type="presParOf" srcId="{4E92E466-D30D-4FE8-A176-1B4831CC6BCF}" destId="{5669DA4C-4C34-48D2-8ECC-45E777BEFF6D}" srcOrd="1" destOrd="0" presId="urn:microsoft.com/office/officeart/2005/8/layout/list1"/>
    <dgm:cxn modelId="{0EBD3E17-2EB9-46E0-A6B6-849F88C8DAB9}" type="presParOf" srcId="{2DBDC39F-2684-4753-9A7F-D5E0B71999D3}" destId="{27E40524-6039-4C4B-83D6-A0F24BEF8509}" srcOrd="1" destOrd="0" presId="urn:microsoft.com/office/officeart/2005/8/layout/list1"/>
    <dgm:cxn modelId="{B11BB8C4-78E8-4A3F-B3B3-CC7161ECC2A3}" type="presParOf" srcId="{2DBDC39F-2684-4753-9A7F-D5E0B71999D3}" destId="{D943A52E-86CF-4280-AED3-4C0F76A7BC52}" srcOrd="2" destOrd="0" presId="urn:microsoft.com/office/officeart/2005/8/layout/list1"/>
    <dgm:cxn modelId="{1BB73D33-C085-4F90-9C38-2E094EAEA331}" type="presParOf" srcId="{2DBDC39F-2684-4753-9A7F-D5E0B71999D3}" destId="{A62068E6-2882-4F96-8305-FF8362619B5D}" srcOrd="3" destOrd="0" presId="urn:microsoft.com/office/officeart/2005/8/layout/list1"/>
    <dgm:cxn modelId="{EA543D5C-72C8-46D7-B2F4-15F0F953F77E}" type="presParOf" srcId="{2DBDC39F-2684-4753-9A7F-D5E0B71999D3}" destId="{919BFAD0-3180-44CD-A238-17E4D39F3DD6}" srcOrd="4" destOrd="0" presId="urn:microsoft.com/office/officeart/2005/8/layout/list1"/>
    <dgm:cxn modelId="{F34D798D-1DFF-4F24-8E5B-F60EB3777561}" type="presParOf" srcId="{919BFAD0-3180-44CD-A238-17E4D39F3DD6}" destId="{DEBB836C-AA6F-4276-AB2A-25E81C8630E1}" srcOrd="0" destOrd="0" presId="urn:microsoft.com/office/officeart/2005/8/layout/list1"/>
    <dgm:cxn modelId="{0A04F2ED-59D0-4D17-A373-EE4FE5D4EB99}" type="presParOf" srcId="{919BFAD0-3180-44CD-A238-17E4D39F3DD6}" destId="{F1C0C145-70AD-4654-9E22-E286AF4089C3}" srcOrd="1" destOrd="0" presId="urn:microsoft.com/office/officeart/2005/8/layout/list1"/>
    <dgm:cxn modelId="{5245BFFA-4BBB-4BAA-9D71-9852FC642BF6}" type="presParOf" srcId="{2DBDC39F-2684-4753-9A7F-D5E0B71999D3}" destId="{540B51AF-31AE-44D8-86A7-6D5EE53B68E8}" srcOrd="5" destOrd="0" presId="urn:microsoft.com/office/officeart/2005/8/layout/list1"/>
    <dgm:cxn modelId="{1F23D262-C994-4D8A-A185-A0E40884F662}" type="presParOf" srcId="{2DBDC39F-2684-4753-9A7F-D5E0B71999D3}" destId="{64CF788E-D8EC-4FAA-BBAE-B8B98815218F}" srcOrd="6" destOrd="0" presId="urn:microsoft.com/office/officeart/2005/8/layout/list1"/>
    <dgm:cxn modelId="{5B70E2B7-FE89-4914-ACAA-1D3A542F8BB8}" type="presParOf" srcId="{2DBDC39F-2684-4753-9A7F-D5E0B71999D3}" destId="{60B36070-A799-42F1-8435-762E48033525}" srcOrd="7" destOrd="0" presId="urn:microsoft.com/office/officeart/2005/8/layout/list1"/>
    <dgm:cxn modelId="{CAF5324C-3CB7-4E3D-9FAE-998DEC5F63DF}" type="presParOf" srcId="{2DBDC39F-2684-4753-9A7F-D5E0B71999D3}" destId="{37F82C41-DC16-487C-808C-A1A678CA957E}" srcOrd="8" destOrd="0" presId="urn:microsoft.com/office/officeart/2005/8/layout/list1"/>
    <dgm:cxn modelId="{1076B1F1-12EB-4F5D-A1CC-8006CA16C2B0}" type="presParOf" srcId="{37F82C41-DC16-487C-808C-A1A678CA957E}" destId="{7A3001AC-47CB-431A-8219-D6839D845C58}" srcOrd="0" destOrd="0" presId="urn:microsoft.com/office/officeart/2005/8/layout/list1"/>
    <dgm:cxn modelId="{0ADD79A7-E3C8-48AB-8B92-F5FF389D176F}" type="presParOf" srcId="{37F82C41-DC16-487C-808C-A1A678CA957E}" destId="{9556A256-84B2-4BAA-BBEC-9050173AA8BA}" srcOrd="1" destOrd="0" presId="urn:microsoft.com/office/officeart/2005/8/layout/list1"/>
    <dgm:cxn modelId="{FF72C190-AD3F-4879-8A5B-A4816472774D}" type="presParOf" srcId="{2DBDC39F-2684-4753-9A7F-D5E0B71999D3}" destId="{5B41BFDB-7088-4977-8443-30F4F3DA69C6}" srcOrd="9" destOrd="0" presId="urn:microsoft.com/office/officeart/2005/8/layout/list1"/>
    <dgm:cxn modelId="{1879BB9E-06BD-4DA5-B130-DF924C1197B3}" type="presParOf" srcId="{2DBDC39F-2684-4753-9A7F-D5E0B71999D3}" destId="{C8A06FC9-E652-4F92-B4EA-88DD3AFFA17D}" srcOrd="10" destOrd="0" presId="urn:microsoft.com/office/officeart/2005/8/layout/list1"/>
    <dgm:cxn modelId="{75D80719-CA29-4B45-B058-67CAB69597F5}" type="presParOf" srcId="{2DBDC39F-2684-4753-9A7F-D5E0B71999D3}" destId="{5C92203B-250B-4EB8-9DC0-C3121F62BDC4}" srcOrd="11" destOrd="0" presId="urn:microsoft.com/office/officeart/2005/8/layout/list1"/>
    <dgm:cxn modelId="{ACE44311-61DF-4BC2-A0AE-59627F7E3A3A}" type="presParOf" srcId="{2DBDC39F-2684-4753-9A7F-D5E0B71999D3}" destId="{40F66402-470E-4527-A3E4-6217CAAD32DC}" srcOrd="12" destOrd="0" presId="urn:microsoft.com/office/officeart/2005/8/layout/list1"/>
    <dgm:cxn modelId="{B3BE2464-7747-45DA-B864-5A1A5564094B}" type="presParOf" srcId="{40F66402-470E-4527-A3E4-6217CAAD32DC}" destId="{A654ADBA-5FB9-43E4-A32B-E9931C1E4724}" srcOrd="0" destOrd="0" presId="urn:microsoft.com/office/officeart/2005/8/layout/list1"/>
    <dgm:cxn modelId="{4D5F9558-78F7-4DBF-B872-4FA5B5CE2191}" type="presParOf" srcId="{40F66402-470E-4527-A3E4-6217CAAD32DC}" destId="{F9B01EDA-F1B8-404F-AD0F-F384BD1727DB}" srcOrd="1" destOrd="0" presId="urn:microsoft.com/office/officeart/2005/8/layout/list1"/>
    <dgm:cxn modelId="{9AF6FB8D-5190-4A7C-B7F2-F1E47AF1A129}" type="presParOf" srcId="{2DBDC39F-2684-4753-9A7F-D5E0B71999D3}" destId="{BBD9CC46-5BD1-45A7-8BE6-F2EACCD8B2E0}" srcOrd="13" destOrd="0" presId="urn:microsoft.com/office/officeart/2005/8/layout/list1"/>
    <dgm:cxn modelId="{1E68BC04-F1EE-41A2-9C37-AC09F9863D5A}" type="presParOf" srcId="{2DBDC39F-2684-4753-9A7F-D5E0B71999D3}" destId="{7CC75822-B2EE-4DD4-AE7B-EF90AEBB785B}" srcOrd="14" destOrd="0" presId="urn:microsoft.com/office/officeart/2005/8/layout/list1"/>
    <dgm:cxn modelId="{37AB90ED-D2CE-4858-80EB-75D92AAD8DFF}" type="presParOf" srcId="{2DBDC39F-2684-4753-9A7F-D5E0B71999D3}" destId="{47FEC972-9150-4275-B973-4DC5061D1EB3}" srcOrd="15" destOrd="0" presId="urn:microsoft.com/office/officeart/2005/8/layout/list1"/>
    <dgm:cxn modelId="{4AE38652-DB57-4649-81AE-61EE688EE359}" type="presParOf" srcId="{2DBDC39F-2684-4753-9A7F-D5E0B71999D3}" destId="{0C1298A1-D27D-4B20-9A55-4BD0CD818B88}" srcOrd="16" destOrd="0" presId="urn:microsoft.com/office/officeart/2005/8/layout/list1"/>
    <dgm:cxn modelId="{0AEB4D3E-691B-4731-8D81-C3BB99082EAF}" type="presParOf" srcId="{0C1298A1-D27D-4B20-9A55-4BD0CD818B88}" destId="{72523962-8E73-4C1A-80C4-21A69C746582}" srcOrd="0" destOrd="0" presId="urn:microsoft.com/office/officeart/2005/8/layout/list1"/>
    <dgm:cxn modelId="{C4684565-ADAB-4419-807D-E7A672ECDC77}" type="presParOf" srcId="{0C1298A1-D27D-4B20-9A55-4BD0CD818B88}" destId="{B7292D36-021D-4299-B546-09996459DB23}" srcOrd="1" destOrd="0" presId="urn:microsoft.com/office/officeart/2005/8/layout/list1"/>
    <dgm:cxn modelId="{891BBC24-FB58-4ABF-B7C4-A1471633837D}" type="presParOf" srcId="{2DBDC39F-2684-4753-9A7F-D5E0B71999D3}" destId="{6C33E8F4-C25F-480C-BF5E-267858A9CC0C}" srcOrd="17" destOrd="0" presId="urn:microsoft.com/office/officeart/2005/8/layout/list1"/>
    <dgm:cxn modelId="{C5FF56A2-7415-4524-A557-398291A7320C}" type="presParOf" srcId="{2DBDC39F-2684-4753-9A7F-D5E0B71999D3}" destId="{74C64A05-9852-4F53-B273-596498150618}" srcOrd="18" destOrd="0" presId="urn:microsoft.com/office/officeart/2005/8/layout/list1"/>
    <dgm:cxn modelId="{3DAF3241-CAEA-4B0B-99F6-D4E9554FED63}" type="presParOf" srcId="{2DBDC39F-2684-4753-9A7F-D5E0B71999D3}" destId="{77F146F7-AC5E-4708-97DB-851EBB08859D}" srcOrd="19" destOrd="0" presId="urn:microsoft.com/office/officeart/2005/8/layout/list1"/>
    <dgm:cxn modelId="{D45FE6D8-984E-4883-94DB-E8112D5FB9A9}" type="presParOf" srcId="{2DBDC39F-2684-4753-9A7F-D5E0B71999D3}" destId="{EF9E7752-A31D-4D46-AF6A-F9BABEB6F546}" srcOrd="20" destOrd="0" presId="urn:microsoft.com/office/officeart/2005/8/layout/list1"/>
    <dgm:cxn modelId="{127E38E0-7087-4D32-A06C-8FDEBC55FC16}" type="presParOf" srcId="{EF9E7752-A31D-4D46-AF6A-F9BABEB6F546}" destId="{11A649C5-AC67-45BE-8967-C263D3388F10}" srcOrd="0" destOrd="0" presId="urn:microsoft.com/office/officeart/2005/8/layout/list1"/>
    <dgm:cxn modelId="{0DA9F9F1-8BA2-4F79-9AC0-0EA6FEA0FE17}" type="presParOf" srcId="{EF9E7752-A31D-4D46-AF6A-F9BABEB6F546}" destId="{3ABB1853-7D9B-4A91-8195-53E2B2B9DABE}" srcOrd="1" destOrd="0" presId="urn:microsoft.com/office/officeart/2005/8/layout/list1"/>
    <dgm:cxn modelId="{A1817510-99A3-4D4B-B7DB-854E38769275}" type="presParOf" srcId="{2DBDC39F-2684-4753-9A7F-D5E0B71999D3}" destId="{95E56AD6-C2BE-4066-B6F4-5FF82BF50715}" srcOrd="21" destOrd="0" presId="urn:microsoft.com/office/officeart/2005/8/layout/list1"/>
    <dgm:cxn modelId="{212C0C7B-8909-4D2B-8D91-6FAD8FEB3259}" type="presParOf" srcId="{2DBDC39F-2684-4753-9A7F-D5E0B71999D3}" destId="{2E34B7EC-D738-4BF2-A8BE-0C11D45898DE}" srcOrd="22" destOrd="0" presId="urn:microsoft.com/office/officeart/2005/8/layout/list1"/>
    <dgm:cxn modelId="{6CEF7775-558A-4B50-9A32-47989C4257F7}" type="presParOf" srcId="{2DBDC39F-2684-4753-9A7F-D5E0B71999D3}" destId="{16BCD1AF-7877-49E1-B412-017322B96E49}" srcOrd="23" destOrd="0" presId="urn:microsoft.com/office/officeart/2005/8/layout/list1"/>
    <dgm:cxn modelId="{2D504721-34B2-41E8-86A9-E6CCEF205131}" type="presParOf" srcId="{2DBDC39F-2684-4753-9A7F-D5E0B71999D3}" destId="{6CE14B9F-B20C-4E47-A36A-EA21CD4F56DB}" srcOrd="24" destOrd="0" presId="urn:microsoft.com/office/officeart/2005/8/layout/list1"/>
    <dgm:cxn modelId="{20241427-FF9C-4952-9424-BE744E19E0B9}" type="presParOf" srcId="{6CE14B9F-B20C-4E47-A36A-EA21CD4F56DB}" destId="{6FA54A3F-BFB2-41D0-BDF7-C2CE8859A22B}" srcOrd="0" destOrd="0" presId="urn:microsoft.com/office/officeart/2005/8/layout/list1"/>
    <dgm:cxn modelId="{C1CFD020-6752-4542-A17C-D04BFD98E58B}" type="presParOf" srcId="{6CE14B9F-B20C-4E47-A36A-EA21CD4F56DB}" destId="{7D2D16D1-F415-4B29-9AB1-99E533436367}" srcOrd="1" destOrd="0" presId="urn:microsoft.com/office/officeart/2005/8/layout/list1"/>
    <dgm:cxn modelId="{133852D6-623F-45D5-81E3-81FB15FBDFEF}" type="presParOf" srcId="{2DBDC39F-2684-4753-9A7F-D5E0B71999D3}" destId="{3588E33C-F455-4F07-8D18-48740044C4E2}" srcOrd="25" destOrd="0" presId="urn:microsoft.com/office/officeart/2005/8/layout/list1"/>
    <dgm:cxn modelId="{E887F0B6-1B3F-462B-9E29-4529B72CA69D}" type="presParOf" srcId="{2DBDC39F-2684-4753-9A7F-D5E0B71999D3}" destId="{9DA97BE5-46CE-4E83-8C0E-5077FE894905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478196-7655-4812-942F-6C403D3FE353}" type="doc">
      <dgm:prSet loTypeId="urn:microsoft.com/office/officeart/2011/layout/RadialPictureList" loCatId="picture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573D7F20-32EB-49E1-8EC3-01CF45075F70}">
      <dgm:prSet phldrT="[Text]"/>
      <dgm:spPr/>
      <dgm:t>
        <a:bodyPr/>
        <a:lstStyle/>
        <a:p>
          <a:r>
            <a:rPr lang="en-US" b="1" smtClean="0">
              <a:latin typeface="Times New Roman" pitchFamily="18" charset="0"/>
              <a:cs typeface="Times New Roman" pitchFamily="18" charset="0"/>
            </a:rPr>
            <a:t>Lý thuyết</a:t>
          </a:r>
          <a:endParaRPr lang="en-US" b="1">
            <a:latin typeface="Times New Roman" pitchFamily="18" charset="0"/>
            <a:cs typeface="Times New Roman" pitchFamily="18" charset="0"/>
          </a:endParaRPr>
        </a:p>
      </dgm:t>
    </dgm:pt>
    <dgm:pt modelId="{95E97931-91FF-409F-88AA-A8D4432EF827}" type="parTrans" cxnId="{FB930C7B-1C42-478C-8F79-AD925708C243}">
      <dgm:prSet/>
      <dgm:spPr/>
      <dgm:t>
        <a:bodyPr/>
        <a:lstStyle/>
        <a:p>
          <a:endParaRPr lang="en-US"/>
        </a:p>
      </dgm:t>
    </dgm:pt>
    <dgm:pt modelId="{22AF77EC-E977-442F-92E6-56F9C5EB7FB6}" type="sibTrans" cxnId="{FB930C7B-1C42-478C-8F79-AD925708C243}">
      <dgm:prSet/>
      <dgm:spPr/>
      <dgm:t>
        <a:bodyPr/>
        <a:lstStyle/>
        <a:p>
          <a:endParaRPr lang="en-US"/>
        </a:p>
      </dgm:t>
    </dgm:pt>
    <dgm:pt modelId="{7C4623F0-3380-4A36-B132-08A7529BD514}">
      <dgm:prSet phldrT="[Text]"/>
      <dgm:spPr/>
      <dgm:t>
        <a:bodyPr/>
        <a:lstStyle/>
        <a:p>
          <a:r>
            <a:rPr lang="en-US" b="1" smtClean="0">
              <a:latin typeface="Times New Roman" pitchFamily="18" charset="0"/>
              <a:cs typeface="Times New Roman" pitchFamily="18" charset="0"/>
            </a:rPr>
            <a:t>Xử lý ảnh</a:t>
          </a:r>
          <a:endParaRPr lang="en-US" b="1">
            <a:latin typeface="Times New Roman" pitchFamily="18" charset="0"/>
            <a:cs typeface="Times New Roman" pitchFamily="18" charset="0"/>
          </a:endParaRPr>
        </a:p>
      </dgm:t>
    </dgm:pt>
    <dgm:pt modelId="{BE8C96F0-9386-4A94-ADF7-9EA58ACC2213}" type="parTrans" cxnId="{2C7817A2-FCFF-454A-B4FF-D07514894E23}">
      <dgm:prSet/>
      <dgm:spPr/>
      <dgm:t>
        <a:bodyPr/>
        <a:lstStyle/>
        <a:p>
          <a:endParaRPr lang="en-US"/>
        </a:p>
      </dgm:t>
    </dgm:pt>
    <dgm:pt modelId="{E3B3E5EE-786E-4A90-998D-5D1E79FE40B8}" type="sibTrans" cxnId="{2C7817A2-FCFF-454A-B4FF-D07514894E23}">
      <dgm:prSet/>
      <dgm:spPr/>
      <dgm:t>
        <a:bodyPr/>
        <a:lstStyle/>
        <a:p>
          <a:endParaRPr lang="en-US"/>
        </a:p>
      </dgm:t>
    </dgm:pt>
    <dgm:pt modelId="{0EC22DA5-FE9B-41DD-8F59-D85FB7C71062}">
      <dgm:prSet phldrT="[Text]"/>
      <dgm:spPr/>
      <dgm:t>
        <a:bodyPr/>
        <a:lstStyle/>
        <a:p>
          <a:r>
            <a:rPr lang="en-US" b="1" smtClean="0">
              <a:latin typeface="Times New Roman" pitchFamily="18" charset="0"/>
              <a:cs typeface="Times New Roman" pitchFamily="18" charset="0"/>
            </a:rPr>
            <a:t>Mạng noron</a:t>
          </a:r>
          <a:endParaRPr lang="en-US" b="1">
            <a:latin typeface="Times New Roman" pitchFamily="18" charset="0"/>
            <a:cs typeface="Times New Roman" pitchFamily="18" charset="0"/>
          </a:endParaRPr>
        </a:p>
      </dgm:t>
    </dgm:pt>
    <dgm:pt modelId="{9DEA4DC7-6247-4848-91CC-7B87F81B5B6E}" type="parTrans" cxnId="{C3869F77-4B6B-4E88-A712-1DF3ECA04844}">
      <dgm:prSet/>
      <dgm:spPr/>
      <dgm:t>
        <a:bodyPr/>
        <a:lstStyle/>
        <a:p>
          <a:endParaRPr lang="en-US"/>
        </a:p>
      </dgm:t>
    </dgm:pt>
    <dgm:pt modelId="{18F3C3DA-F19F-47E8-855D-9B6B3228AE4E}" type="sibTrans" cxnId="{C3869F77-4B6B-4E88-A712-1DF3ECA04844}">
      <dgm:prSet/>
      <dgm:spPr/>
      <dgm:t>
        <a:bodyPr/>
        <a:lstStyle/>
        <a:p>
          <a:endParaRPr lang="en-US"/>
        </a:p>
      </dgm:t>
    </dgm:pt>
    <dgm:pt modelId="{81148284-D1C2-484B-8DF5-FAA4619FF41F}">
      <dgm:prSet phldrT="[Text]"/>
      <dgm:spPr/>
      <dgm:t>
        <a:bodyPr/>
        <a:lstStyle/>
        <a:p>
          <a:endParaRPr lang="en-US"/>
        </a:p>
      </dgm:t>
    </dgm:pt>
    <dgm:pt modelId="{2A288CA9-1431-44EA-BA46-DC718E346602}" type="parTrans" cxnId="{A2BBEF1E-8D9C-48EB-818B-2D50E74FDF34}">
      <dgm:prSet/>
      <dgm:spPr/>
      <dgm:t>
        <a:bodyPr/>
        <a:lstStyle/>
        <a:p>
          <a:endParaRPr lang="en-US"/>
        </a:p>
      </dgm:t>
    </dgm:pt>
    <dgm:pt modelId="{FD4EE0DD-72EE-4957-9F2D-1AC112AB5DFC}" type="sibTrans" cxnId="{A2BBEF1E-8D9C-48EB-818B-2D50E74FDF34}">
      <dgm:prSet/>
      <dgm:spPr/>
      <dgm:t>
        <a:bodyPr/>
        <a:lstStyle/>
        <a:p>
          <a:endParaRPr lang="en-US"/>
        </a:p>
      </dgm:t>
    </dgm:pt>
    <dgm:pt modelId="{FAE99397-4F38-4BBB-B75E-D4D57B73BAFA}" type="pres">
      <dgm:prSet presAssocID="{70478196-7655-4812-942F-6C403D3FE353}" presName="Name0" presStyleCnt="0">
        <dgm:presLayoutVars>
          <dgm:chMax val="1"/>
          <dgm:chPref val="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E92C77FD-EB0A-4B06-B692-B1DA75E3BC4E}" type="pres">
      <dgm:prSet presAssocID="{573D7F20-32EB-49E1-8EC3-01CF45075F70}" presName="Parent" presStyleLbl="node1" presStyleIdx="0" presStyleCnt="2">
        <dgm:presLayoutVars>
          <dgm:chMax val="4"/>
          <dgm:chPref val="3"/>
        </dgm:presLayoutVars>
      </dgm:prSet>
      <dgm:spPr/>
      <dgm:t>
        <a:bodyPr/>
        <a:lstStyle/>
        <a:p>
          <a:endParaRPr lang="en-US"/>
        </a:p>
      </dgm:t>
    </dgm:pt>
    <dgm:pt modelId="{65A4211C-4E5F-43CB-9962-971B7C8EC919}" type="pres">
      <dgm:prSet presAssocID="{7C4623F0-3380-4A36-B132-08A7529BD514}" presName="Accent" presStyleLbl="node1" presStyleIdx="1" presStyleCnt="2"/>
      <dgm:spPr/>
    </dgm:pt>
    <dgm:pt modelId="{CF485F36-BBCA-40BA-AB5B-B31B42547E77}" type="pres">
      <dgm:prSet presAssocID="{7C4623F0-3380-4A36-B132-08A7529BD514}" presName="Image1" presStyleLbl="fgImgPlace1" presStyleIdx="0" presStyleCnt="2"/>
      <dgm:spPr/>
    </dgm:pt>
    <dgm:pt modelId="{E3A7E339-0F79-4817-ADEE-D27890FEA7BB}" type="pres">
      <dgm:prSet presAssocID="{7C4623F0-3380-4A36-B132-08A7529BD514}" presName="Child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2D4A5A-4F8B-466D-B5CB-A35A0061DAC1}" type="pres">
      <dgm:prSet presAssocID="{0EC22DA5-FE9B-41DD-8F59-D85FB7C71062}" presName="Image2" presStyleCnt="0"/>
      <dgm:spPr/>
    </dgm:pt>
    <dgm:pt modelId="{AC5B4CEF-F728-4D72-9D46-4DF159403A52}" type="pres">
      <dgm:prSet presAssocID="{0EC22DA5-FE9B-41DD-8F59-D85FB7C71062}" presName="Image" presStyleLbl="fgImgPlace1" presStyleIdx="1" presStyleCnt="2"/>
      <dgm:spPr/>
    </dgm:pt>
    <dgm:pt modelId="{5329F5F2-B9C6-4F4F-A977-796D7887EB63}" type="pres">
      <dgm:prSet presAssocID="{0EC22DA5-FE9B-41DD-8F59-D85FB7C71062}" presName="Child2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B930C7B-1C42-478C-8F79-AD925708C243}" srcId="{70478196-7655-4812-942F-6C403D3FE353}" destId="{573D7F20-32EB-49E1-8EC3-01CF45075F70}" srcOrd="0" destOrd="0" parTransId="{95E97931-91FF-409F-88AA-A8D4432EF827}" sibTransId="{22AF77EC-E977-442F-92E6-56F9C5EB7FB6}"/>
    <dgm:cxn modelId="{9D9BD663-AEC5-4631-88A5-5D903BF6B0BE}" type="presOf" srcId="{0EC22DA5-FE9B-41DD-8F59-D85FB7C71062}" destId="{5329F5F2-B9C6-4F4F-A977-796D7887EB63}" srcOrd="0" destOrd="0" presId="urn:microsoft.com/office/officeart/2011/layout/RadialPictureList"/>
    <dgm:cxn modelId="{2C7817A2-FCFF-454A-B4FF-D07514894E23}" srcId="{573D7F20-32EB-49E1-8EC3-01CF45075F70}" destId="{7C4623F0-3380-4A36-B132-08A7529BD514}" srcOrd="0" destOrd="0" parTransId="{BE8C96F0-9386-4A94-ADF7-9EA58ACC2213}" sibTransId="{E3B3E5EE-786E-4A90-998D-5D1E79FE40B8}"/>
    <dgm:cxn modelId="{C3869F77-4B6B-4E88-A712-1DF3ECA04844}" srcId="{573D7F20-32EB-49E1-8EC3-01CF45075F70}" destId="{0EC22DA5-FE9B-41DD-8F59-D85FB7C71062}" srcOrd="1" destOrd="0" parTransId="{9DEA4DC7-6247-4848-91CC-7B87F81B5B6E}" sibTransId="{18F3C3DA-F19F-47E8-855D-9B6B3228AE4E}"/>
    <dgm:cxn modelId="{A4DA33DA-DCE4-48F4-9EBF-5EEC883EF0F7}" type="presOf" srcId="{70478196-7655-4812-942F-6C403D3FE353}" destId="{FAE99397-4F38-4BBB-B75E-D4D57B73BAFA}" srcOrd="0" destOrd="0" presId="urn:microsoft.com/office/officeart/2011/layout/RadialPictureList"/>
    <dgm:cxn modelId="{A2BBEF1E-8D9C-48EB-818B-2D50E74FDF34}" srcId="{70478196-7655-4812-942F-6C403D3FE353}" destId="{81148284-D1C2-484B-8DF5-FAA4619FF41F}" srcOrd="1" destOrd="0" parTransId="{2A288CA9-1431-44EA-BA46-DC718E346602}" sibTransId="{FD4EE0DD-72EE-4957-9F2D-1AC112AB5DFC}"/>
    <dgm:cxn modelId="{FD4A8E3A-66A9-4539-BD88-C77C3432C85D}" type="presOf" srcId="{573D7F20-32EB-49E1-8EC3-01CF45075F70}" destId="{E92C77FD-EB0A-4B06-B692-B1DA75E3BC4E}" srcOrd="0" destOrd="0" presId="urn:microsoft.com/office/officeart/2011/layout/RadialPictureList"/>
    <dgm:cxn modelId="{593DD738-A374-4DB6-B3CC-DF653F82DBDC}" type="presOf" srcId="{7C4623F0-3380-4A36-B132-08A7529BD514}" destId="{E3A7E339-0F79-4817-ADEE-D27890FEA7BB}" srcOrd="0" destOrd="0" presId="urn:microsoft.com/office/officeart/2011/layout/RadialPictureList"/>
    <dgm:cxn modelId="{4B3BE6A3-9026-4414-9ED2-B12B3C84BE41}" type="presParOf" srcId="{FAE99397-4F38-4BBB-B75E-D4D57B73BAFA}" destId="{E92C77FD-EB0A-4B06-B692-B1DA75E3BC4E}" srcOrd="0" destOrd="0" presId="urn:microsoft.com/office/officeart/2011/layout/RadialPictureList"/>
    <dgm:cxn modelId="{89629462-78A6-4CB4-B0C5-72355119AB9D}" type="presParOf" srcId="{FAE99397-4F38-4BBB-B75E-D4D57B73BAFA}" destId="{65A4211C-4E5F-43CB-9962-971B7C8EC919}" srcOrd="1" destOrd="0" presId="urn:microsoft.com/office/officeart/2011/layout/RadialPictureList"/>
    <dgm:cxn modelId="{760E7E17-76D5-427B-8055-A8135B79534A}" type="presParOf" srcId="{FAE99397-4F38-4BBB-B75E-D4D57B73BAFA}" destId="{CF485F36-BBCA-40BA-AB5B-B31B42547E77}" srcOrd="2" destOrd="0" presId="urn:microsoft.com/office/officeart/2011/layout/RadialPictureList"/>
    <dgm:cxn modelId="{F4D223F4-6AB7-46C9-A558-2B33A19FD54B}" type="presParOf" srcId="{FAE99397-4F38-4BBB-B75E-D4D57B73BAFA}" destId="{E3A7E339-0F79-4817-ADEE-D27890FEA7BB}" srcOrd="3" destOrd="0" presId="urn:microsoft.com/office/officeart/2011/layout/RadialPictureList"/>
    <dgm:cxn modelId="{75FB561E-6197-4CAD-9042-8670E594CB9A}" type="presParOf" srcId="{FAE99397-4F38-4BBB-B75E-D4D57B73BAFA}" destId="{CD2D4A5A-4F8B-466D-B5CB-A35A0061DAC1}" srcOrd="4" destOrd="0" presId="urn:microsoft.com/office/officeart/2011/layout/RadialPictureList"/>
    <dgm:cxn modelId="{0DEE1DF2-207A-46A4-85EB-74CB44B7868F}" type="presParOf" srcId="{CD2D4A5A-4F8B-466D-B5CB-A35A0061DAC1}" destId="{AC5B4CEF-F728-4D72-9D46-4DF159403A52}" srcOrd="0" destOrd="0" presId="urn:microsoft.com/office/officeart/2011/layout/RadialPictureList"/>
    <dgm:cxn modelId="{FC18BB0B-F11D-4353-BFC0-4F1DE626B62B}" type="presParOf" srcId="{FAE99397-4F38-4BBB-B75E-D4D57B73BAFA}" destId="{5329F5F2-B9C6-4F4F-A977-796D7887EB63}" srcOrd="5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478196-7655-4812-942F-6C403D3FE353}" type="doc">
      <dgm:prSet loTypeId="urn:microsoft.com/office/officeart/2011/layout/Radial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3D7F20-32EB-49E1-8EC3-01CF45075F70}">
      <dgm:prSet phldrT="[Text]"/>
      <dgm:spPr/>
      <dgm:t>
        <a:bodyPr/>
        <a:lstStyle/>
        <a:p>
          <a:r>
            <a:rPr lang="en-US" b="1" smtClean="0">
              <a:latin typeface="Times New Roman" pitchFamily="18" charset="0"/>
              <a:cs typeface="Times New Roman" pitchFamily="18" charset="0"/>
            </a:rPr>
            <a:t>Công nghệ</a:t>
          </a:r>
          <a:endParaRPr lang="en-US" b="1">
            <a:latin typeface="Times New Roman" pitchFamily="18" charset="0"/>
            <a:cs typeface="Times New Roman" pitchFamily="18" charset="0"/>
          </a:endParaRPr>
        </a:p>
      </dgm:t>
    </dgm:pt>
    <dgm:pt modelId="{95E97931-91FF-409F-88AA-A8D4432EF827}" type="parTrans" cxnId="{FB930C7B-1C42-478C-8F79-AD925708C243}">
      <dgm:prSet/>
      <dgm:spPr/>
      <dgm:t>
        <a:bodyPr/>
        <a:lstStyle/>
        <a:p>
          <a:endParaRPr lang="en-US"/>
        </a:p>
      </dgm:t>
    </dgm:pt>
    <dgm:pt modelId="{22AF77EC-E977-442F-92E6-56F9C5EB7FB6}" type="sibTrans" cxnId="{FB930C7B-1C42-478C-8F79-AD925708C243}">
      <dgm:prSet/>
      <dgm:spPr/>
      <dgm:t>
        <a:bodyPr/>
        <a:lstStyle/>
        <a:p>
          <a:endParaRPr lang="en-US"/>
        </a:p>
      </dgm:t>
    </dgm:pt>
    <dgm:pt modelId="{0EC22DA5-FE9B-41DD-8F59-D85FB7C71062}">
      <dgm:prSet phldrT="[Text]"/>
      <dgm:spPr/>
      <dgm:t>
        <a:bodyPr/>
        <a:lstStyle/>
        <a:p>
          <a:r>
            <a:rPr lang="en-US" b="1" smtClean="0">
              <a:latin typeface="Times New Roman" pitchFamily="18" charset="0"/>
              <a:cs typeface="Times New Roman" pitchFamily="18" charset="0"/>
            </a:rPr>
            <a:t> </a:t>
          </a:r>
          <a:endParaRPr lang="en-US" b="1">
            <a:latin typeface="Times New Roman" pitchFamily="18" charset="0"/>
            <a:cs typeface="Times New Roman" pitchFamily="18" charset="0"/>
          </a:endParaRPr>
        </a:p>
      </dgm:t>
    </dgm:pt>
    <dgm:pt modelId="{9DEA4DC7-6247-4848-91CC-7B87F81B5B6E}" type="parTrans" cxnId="{C3869F77-4B6B-4E88-A712-1DF3ECA04844}">
      <dgm:prSet/>
      <dgm:spPr/>
      <dgm:t>
        <a:bodyPr/>
        <a:lstStyle/>
        <a:p>
          <a:endParaRPr lang="en-US"/>
        </a:p>
      </dgm:t>
    </dgm:pt>
    <dgm:pt modelId="{18F3C3DA-F19F-47E8-855D-9B6B3228AE4E}" type="sibTrans" cxnId="{C3869F77-4B6B-4E88-A712-1DF3ECA04844}">
      <dgm:prSet/>
      <dgm:spPr/>
      <dgm:t>
        <a:bodyPr/>
        <a:lstStyle/>
        <a:p>
          <a:endParaRPr lang="en-US"/>
        </a:p>
      </dgm:t>
    </dgm:pt>
    <dgm:pt modelId="{81148284-D1C2-484B-8DF5-FAA4619FF41F}">
      <dgm:prSet phldrT="[Text]"/>
      <dgm:spPr/>
      <dgm:t>
        <a:bodyPr/>
        <a:lstStyle/>
        <a:p>
          <a:endParaRPr lang="en-US"/>
        </a:p>
      </dgm:t>
    </dgm:pt>
    <dgm:pt modelId="{2A288CA9-1431-44EA-BA46-DC718E346602}" type="parTrans" cxnId="{A2BBEF1E-8D9C-48EB-818B-2D50E74FDF34}">
      <dgm:prSet/>
      <dgm:spPr/>
      <dgm:t>
        <a:bodyPr/>
        <a:lstStyle/>
        <a:p>
          <a:endParaRPr lang="en-US"/>
        </a:p>
      </dgm:t>
    </dgm:pt>
    <dgm:pt modelId="{FD4EE0DD-72EE-4957-9F2D-1AC112AB5DFC}" type="sibTrans" cxnId="{A2BBEF1E-8D9C-48EB-818B-2D50E74FDF34}">
      <dgm:prSet/>
      <dgm:spPr/>
      <dgm:t>
        <a:bodyPr/>
        <a:lstStyle/>
        <a:p>
          <a:endParaRPr lang="en-US"/>
        </a:p>
      </dgm:t>
    </dgm:pt>
    <dgm:pt modelId="{7C4623F0-3380-4A36-B132-08A7529BD514}">
      <dgm:prSet phldrT="[Text]"/>
      <dgm:spPr/>
      <dgm:t>
        <a:bodyPr/>
        <a:lstStyle/>
        <a:p>
          <a:r>
            <a:rPr lang="en-US" b="1" smtClean="0">
              <a:latin typeface="Times New Roman" pitchFamily="18" charset="0"/>
              <a:cs typeface="Times New Roman" pitchFamily="18" charset="0"/>
            </a:rPr>
            <a:t> </a:t>
          </a:r>
          <a:endParaRPr lang="en-US" b="1">
            <a:latin typeface="Times New Roman" pitchFamily="18" charset="0"/>
            <a:cs typeface="Times New Roman" pitchFamily="18" charset="0"/>
          </a:endParaRPr>
        </a:p>
      </dgm:t>
    </dgm:pt>
    <dgm:pt modelId="{E3B3E5EE-786E-4A90-998D-5D1E79FE40B8}" type="sibTrans" cxnId="{2C7817A2-FCFF-454A-B4FF-D07514894E23}">
      <dgm:prSet/>
      <dgm:spPr/>
      <dgm:t>
        <a:bodyPr/>
        <a:lstStyle/>
        <a:p>
          <a:endParaRPr lang="en-US"/>
        </a:p>
      </dgm:t>
    </dgm:pt>
    <dgm:pt modelId="{BE8C96F0-9386-4A94-ADF7-9EA58ACC2213}" type="parTrans" cxnId="{2C7817A2-FCFF-454A-B4FF-D07514894E23}">
      <dgm:prSet/>
      <dgm:spPr/>
      <dgm:t>
        <a:bodyPr/>
        <a:lstStyle/>
        <a:p>
          <a:endParaRPr lang="en-US"/>
        </a:p>
      </dgm:t>
    </dgm:pt>
    <dgm:pt modelId="{FAE99397-4F38-4BBB-B75E-D4D57B73BAFA}" type="pres">
      <dgm:prSet presAssocID="{70478196-7655-4812-942F-6C403D3FE353}" presName="Name0" presStyleCnt="0">
        <dgm:presLayoutVars>
          <dgm:chMax val="1"/>
          <dgm:chPref val="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E92C77FD-EB0A-4B06-B692-B1DA75E3BC4E}" type="pres">
      <dgm:prSet presAssocID="{573D7F20-32EB-49E1-8EC3-01CF45075F70}" presName="Parent" presStyleLbl="node1" presStyleIdx="0" presStyleCnt="2" custLinFactX="44561" custLinFactNeighborX="100000" custLinFactNeighborY="-1567">
        <dgm:presLayoutVars>
          <dgm:chMax val="4"/>
          <dgm:chPref val="3"/>
        </dgm:presLayoutVars>
      </dgm:prSet>
      <dgm:spPr/>
      <dgm:t>
        <a:bodyPr/>
        <a:lstStyle/>
        <a:p>
          <a:endParaRPr lang="en-US"/>
        </a:p>
      </dgm:t>
    </dgm:pt>
    <dgm:pt modelId="{65A4211C-4E5F-43CB-9962-971B7C8EC919}" type="pres">
      <dgm:prSet presAssocID="{7C4623F0-3380-4A36-B132-08A7529BD514}" presName="Accent" presStyleLbl="node1" presStyleIdx="1" presStyleCnt="2" custAng="10800000" custLinFactNeighborX="73473"/>
      <dgm:spPr/>
    </dgm:pt>
    <dgm:pt modelId="{CF485F36-BBCA-40BA-AB5B-B31B42547E77}" type="pres">
      <dgm:prSet presAssocID="{7C4623F0-3380-4A36-B132-08A7529BD514}" presName="Image1" presStyleLbl="fgImgPlace1" presStyleIdx="0" presStyleCnt="2" custLinFactNeighborX="-45576" custLinFactNeighborY="-6134"/>
      <dgm:spPr/>
    </dgm:pt>
    <dgm:pt modelId="{E3A7E339-0F79-4817-ADEE-D27890FEA7BB}" type="pres">
      <dgm:prSet presAssocID="{7C4623F0-3380-4A36-B132-08A7529BD514}" presName="Child1" presStyleLbl="revTx" presStyleIdx="0" presStyleCnt="2" custLinFactX="-100000" custLinFactNeighborX="-140497" custLinFactNeighborY="-767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2D4A5A-4F8B-466D-B5CB-A35A0061DAC1}" type="pres">
      <dgm:prSet presAssocID="{0EC22DA5-FE9B-41DD-8F59-D85FB7C71062}" presName="Image2" presStyleCnt="0"/>
      <dgm:spPr/>
    </dgm:pt>
    <dgm:pt modelId="{AC5B4CEF-F728-4D72-9D46-4DF159403A52}" type="pres">
      <dgm:prSet presAssocID="{0EC22DA5-FE9B-41DD-8F59-D85FB7C71062}" presName="Image" presStyleLbl="fgImgPlace1" presStyleIdx="1" presStyleCnt="2" custLinFactNeighborX="-45576" custLinFactNeighborY="-7664"/>
      <dgm:spPr/>
    </dgm:pt>
    <dgm:pt modelId="{5329F5F2-B9C6-4F4F-A977-796D7887EB63}" type="pres">
      <dgm:prSet presAssocID="{0EC22DA5-FE9B-41DD-8F59-D85FB7C71062}" presName="Child2" presStyleLbl="revTx" presStyleIdx="1" presStyleCnt="2" custLinFactX="-100000" custLinFactNeighborX="-135712" custLinFactNeighborY="23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B930C7B-1C42-478C-8F79-AD925708C243}" srcId="{70478196-7655-4812-942F-6C403D3FE353}" destId="{573D7F20-32EB-49E1-8EC3-01CF45075F70}" srcOrd="0" destOrd="0" parTransId="{95E97931-91FF-409F-88AA-A8D4432EF827}" sibTransId="{22AF77EC-E977-442F-92E6-56F9C5EB7FB6}"/>
    <dgm:cxn modelId="{CF203C7D-1CB0-4EA1-B885-5099DEBD6376}" type="presOf" srcId="{0EC22DA5-FE9B-41DD-8F59-D85FB7C71062}" destId="{5329F5F2-B9C6-4F4F-A977-796D7887EB63}" srcOrd="0" destOrd="0" presId="urn:microsoft.com/office/officeart/2011/layout/RadialPictureList"/>
    <dgm:cxn modelId="{2C7817A2-FCFF-454A-B4FF-D07514894E23}" srcId="{573D7F20-32EB-49E1-8EC3-01CF45075F70}" destId="{7C4623F0-3380-4A36-B132-08A7529BD514}" srcOrd="0" destOrd="0" parTransId="{BE8C96F0-9386-4A94-ADF7-9EA58ACC2213}" sibTransId="{E3B3E5EE-786E-4A90-998D-5D1E79FE40B8}"/>
    <dgm:cxn modelId="{6F5B246D-B86F-4DBE-995A-D1F2A973A21D}" type="presOf" srcId="{70478196-7655-4812-942F-6C403D3FE353}" destId="{FAE99397-4F38-4BBB-B75E-D4D57B73BAFA}" srcOrd="0" destOrd="0" presId="urn:microsoft.com/office/officeart/2011/layout/RadialPictureList"/>
    <dgm:cxn modelId="{FCB9FBFB-BF86-47AF-A9E9-A8CB8B542765}" type="presOf" srcId="{573D7F20-32EB-49E1-8EC3-01CF45075F70}" destId="{E92C77FD-EB0A-4B06-B692-B1DA75E3BC4E}" srcOrd="0" destOrd="0" presId="urn:microsoft.com/office/officeart/2011/layout/RadialPictureList"/>
    <dgm:cxn modelId="{C3869F77-4B6B-4E88-A712-1DF3ECA04844}" srcId="{573D7F20-32EB-49E1-8EC3-01CF45075F70}" destId="{0EC22DA5-FE9B-41DD-8F59-D85FB7C71062}" srcOrd="1" destOrd="0" parTransId="{9DEA4DC7-6247-4848-91CC-7B87F81B5B6E}" sibTransId="{18F3C3DA-F19F-47E8-855D-9B6B3228AE4E}"/>
    <dgm:cxn modelId="{A2BBEF1E-8D9C-48EB-818B-2D50E74FDF34}" srcId="{70478196-7655-4812-942F-6C403D3FE353}" destId="{81148284-D1C2-484B-8DF5-FAA4619FF41F}" srcOrd="1" destOrd="0" parTransId="{2A288CA9-1431-44EA-BA46-DC718E346602}" sibTransId="{FD4EE0DD-72EE-4957-9F2D-1AC112AB5DFC}"/>
    <dgm:cxn modelId="{C6D148DD-2CCF-4011-8EC4-7EDCD769E9FA}" type="presOf" srcId="{7C4623F0-3380-4A36-B132-08A7529BD514}" destId="{E3A7E339-0F79-4817-ADEE-D27890FEA7BB}" srcOrd="0" destOrd="0" presId="urn:microsoft.com/office/officeart/2011/layout/RadialPictureList"/>
    <dgm:cxn modelId="{A1A45A40-B288-4C5C-9C89-84ADF080658E}" type="presParOf" srcId="{FAE99397-4F38-4BBB-B75E-D4D57B73BAFA}" destId="{E92C77FD-EB0A-4B06-B692-B1DA75E3BC4E}" srcOrd="0" destOrd="0" presId="urn:microsoft.com/office/officeart/2011/layout/RadialPictureList"/>
    <dgm:cxn modelId="{692B7C75-A297-4E91-817D-9127640B2B2B}" type="presParOf" srcId="{FAE99397-4F38-4BBB-B75E-D4D57B73BAFA}" destId="{65A4211C-4E5F-43CB-9962-971B7C8EC919}" srcOrd="1" destOrd="0" presId="urn:microsoft.com/office/officeart/2011/layout/RadialPictureList"/>
    <dgm:cxn modelId="{5AB00106-5A63-4222-AF03-9D6897F2D2D8}" type="presParOf" srcId="{FAE99397-4F38-4BBB-B75E-D4D57B73BAFA}" destId="{CF485F36-BBCA-40BA-AB5B-B31B42547E77}" srcOrd="2" destOrd="0" presId="urn:microsoft.com/office/officeart/2011/layout/RadialPictureList"/>
    <dgm:cxn modelId="{3221110D-F4A4-4E2C-87A5-E8802E443291}" type="presParOf" srcId="{FAE99397-4F38-4BBB-B75E-D4D57B73BAFA}" destId="{E3A7E339-0F79-4817-ADEE-D27890FEA7BB}" srcOrd="3" destOrd="0" presId="urn:microsoft.com/office/officeart/2011/layout/RadialPictureList"/>
    <dgm:cxn modelId="{87504696-968B-4DE3-BEEC-891AB0435640}" type="presParOf" srcId="{FAE99397-4F38-4BBB-B75E-D4D57B73BAFA}" destId="{CD2D4A5A-4F8B-466D-B5CB-A35A0061DAC1}" srcOrd="4" destOrd="0" presId="urn:microsoft.com/office/officeart/2011/layout/RadialPictureList"/>
    <dgm:cxn modelId="{4DA23D48-2F31-4728-82DF-CE6AB2FA4415}" type="presParOf" srcId="{CD2D4A5A-4F8B-466D-B5CB-A35A0061DAC1}" destId="{AC5B4CEF-F728-4D72-9D46-4DF159403A52}" srcOrd="0" destOrd="0" presId="urn:microsoft.com/office/officeart/2011/layout/RadialPictureList"/>
    <dgm:cxn modelId="{CC011110-9B27-4B89-9D06-DFDEFEA23283}" type="presParOf" srcId="{FAE99397-4F38-4BBB-B75E-D4D57B73BAFA}" destId="{5329F5F2-B9C6-4F4F-A977-796D7887EB63}" srcOrd="5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119FBD4-AB0B-4F7E-AB40-020EEC7C5E5F}" type="doc">
      <dgm:prSet loTypeId="urn:microsoft.com/office/officeart/2008/layout/VerticalCurvedList" loCatId="list" qsTypeId="urn:microsoft.com/office/officeart/2009/2/quickstyle/3d8" qsCatId="3D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912F85D2-CA89-4C12-8EDB-D53238C5F3CB}">
      <dgm:prSet phldrT="[Text]" custT="1"/>
      <dgm:spPr/>
      <dgm:t>
        <a:bodyPr/>
        <a:lstStyle/>
        <a:p>
          <a:r>
            <a:rPr lang="en-US" sz="3000" smtClean="0">
              <a:latin typeface="Times New Roman" pitchFamily="18" charset="0"/>
              <a:cs typeface="Times New Roman" pitchFamily="18" charset="0"/>
            </a:rPr>
            <a:t>Thu nhận ảnh</a:t>
          </a:r>
          <a:endParaRPr lang="en-US" sz="3000">
            <a:latin typeface="Times New Roman" pitchFamily="18" charset="0"/>
            <a:cs typeface="Times New Roman" pitchFamily="18" charset="0"/>
          </a:endParaRPr>
        </a:p>
      </dgm:t>
    </dgm:pt>
    <dgm:pt modelId="{BE13ABA5-BC16-4A28-BB43-303CD76CA82C}" type="parTrans" cxnId="{7DFC41EC-8FC8-4090-9A79-BC89B344F2D2}">
      <dgm:prSet/>
      <dgm:spPr/>
      <dgm:t>
        <a:bodyPr/>
        <a:lstStyle/>
        <a:p>
          <a:endParaRPr lang="en-US"/>
        </a:p>
      </dgm:t>
    </dgm:pt>
    <dgm:pt modelId="{701A4566-6374-44BA-B973-D5A6DFA030EB}" type="sibTrans" cxnId="{7DFC41EC-8FC8-4090-9A79-BC89B344F2D2}">
      <dgm:prSet/>
      <dgm:spPr/>
      <dgm:t>
        <a:bodyPr/>
        <a:lstStyle/>
        <a:p>
          <a:endParaRPr lang="en-US"/>
        </a:p>
      </dgm:t>
    </dgm:pt>
    <dgm:pt modelId="{EC17F265-0C4A-4831-BA76-14AFF48FB6BD}">
      <dgm:prSet phldrT="[Text]" custT="1"/>
      <dgm:spPr/>
      <dgm:t>
        <a:bodyPr/>
        <a:lstStyle/>
        <a:p>
          <a:r>
            <a:rPr lang="en-US" sz="3000" smtClean="0">
              <a:latin typeface="Times New Roman" pitchFamily="18" charset="0"/>
              <a:cs typeface="Times New Roman" pitchFamily="18" charset="0"/>
            </a:rPr>
            <a:t>Tiền xử lý ảnh</a:t>
          </a:r>
          <a:endParaRPr lang="en-US" sz="3000">
            <a:latin typeface="Times New Roman" pitchFamily="18" charset="0"/>
            <a:cs typeface="Times New Roman" pitchFamily="18" charset="0"/>
          </a:endParaRPr>
        </a:p>
      </dgm:t>
    </dgm:pt>
    <dgm:pt modelId="{BC9E588D-83E3-4361-A767-B571E35C9E95}" type="parTrans" cxnId="{AA1FDD53-0B43-4D27-99DC-8DC7F684E49E}">
      <dgm:prSet/>
      <dgm:spPr/>
      <dgm:t>
        <a:bodyPr/>
        <a:lstStyle/>
        <a:p>
          <a:endParaRPr lang="en-US"/>
        </a:p>
      </dgm:t>
    </dgm:pt>
    <dgm:pt modelId="{7C2C71B7-EA69-4981-9669-C410E80C356C}" type="sibTrans" cxnId="{AA1FDD53-0B43-4D27-99DC-8DC7F684E49E}">
      <dgm:prSet/>
      <dgm:spPr/>
      <dgm:t>
        <a:bodyPr/>
        <a:lstStyle/>
        <a:p>
          <a:endParaRPr lang="en-US"/>
        </a:p>
      </dgm:t>
    </dgm:pt>
    <dgm:pt modelId="{202FD9D7-623C-4B01-8149-C24472DEE144}">
      <dgm:prSet phldrT="[Text]" custT="1"/>
      <dgm:spPr/>
      <dgm:t>
        <a:bodyPr/>
        <a:lstStyle/>
        <a:p>
          <a:r>
            <a:rPr lang="en-US" sz="3000" smtClean="0">
              <a:latin typeface="Times New Roman" pitchFamily="18" charset="0"/>
              <a:cs typeface="Times New Roman" pitchFamily="18" charset="0"/>
            </a:rPr>
            <a:t>Phân vùng ảnh</a:t>
          </a:r>
          <a:endParaRPr lang="en-US" sz="3000">
            <a:latin typeface="Times New Roman" pitchFamily="18" charset="0"/>
            <a:cs typeface="Times New Roman" pitchFamily="18" charset="0"/>
          </a:endParaRPr>
        </a:p>
      </dgm:t>
    </dgm:pt>
    <dgm:pt modelId="{F2162633-71C0-4EB0-AC33-419E4B372D9B}" type="parTrans" cxnId="{A3D0318C-E2E0-42E9-8EC1-D02E39494B90}">
      <dgm:prSet/>
      <dgm:spPr/>
      <dgm:t>
        <a:bodyPr/>
        <a:lstStyle/>
        <a:p>
          <a:endParaRPr lang="en-US"/>
        </a:p>
      </dgm:t>
    </dgm:pt>
    <dgm:pt modelId="{34B916C2-581E-4F93-B062-0D43D230512F}" type="sibTrans" cxnId="{A3D0318C-E2E0-42E9-8EC1-D02E39494B90}">
      <dgm:prSet/>
      <dgm:spPr/>
      <dgm:t>
        <a:bodyPr/>
        <a:lstStyle/>
        <a:p>
          <a:endParaRPr lang="en-US"/>
        </a:p>
      </dgm:t>
    </dgm:pt>
    <dgm:pt modelId="{69E4F082-233E-47B9-89BB-AAEBB64B7E4A}">
      <dgm:prSet phldrT="[Text]" custT="1"/>
      <dgm:spPr/>
      <dgm:t>
        <a:bodyPr/>
        <a:lstStyle/>
        <a:p>
          <a:r>
            <a:rPr lang="en-US" sz="3000" err="1" smtClean="0">
              <a:latin typeface="Times New Roman" pitchFamily="18" charset="0"/>
              <a:cs typeface="Times New Roman" pitchFamily="18" charset="0"/>
            </a:rPr>
            <a:t>Biển</a:t>
          </a:r>
          <a:r>
            <a:rPr lang="en-US" sz="300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000" err="1" smtClean="0">
              <a:latin typeface="Times New Roman" pitchFamily="18" charset="0"/>
              <a:cs typeface="Times New Roman" pitchFamily="18" charset="0"/>
            </a:rPr>
            <a:t>diễn</a:t>
          </a:r>
          <a:r>
            <a:rPr lang="en-US" sz="300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000" err="1" smtClean="0">
              <a:latin typeface="Times New Roman" pitchFamily="18" charset="0"/>
              <a:cs typeface="Times New Roman" pitchFamily="18" charset="0"/>
            </a:rPr>
            <a:t>ảnh</a:t>
          </a:r>
          <a:endParaRPr lang="en-US" sz="3000">
            <a:latin typeface="Times New Roman" pitchFamily="18" charset="0"/>
            <a:cs typeface="Times New Roman" pitchFamily="18" charset="0"/>
          </a:endParaRPr>
        </a:p>
      </dgm:t>
    </dgm:pt>
    <dgm:pt modelId="{62E8B642-82DE-4A48-BC1F-772DBB626E22}" type="parTrans" cxnId="{4833A167-C238-4471-8419-F129398AC42F}">
      <dgm:prSet/>
      <dgm:spPr/>
      <dgm:t>
        <a:bodyPr/>
        <a:lstStyle/>
        <a:p>
          <a:endParaRPr lang="en-US"/>
        </a:p>
      </dgm:t>
    </dgm:pt>
    <dgm:pt modelId="{8F0EDA20-660C-4B93-826A-745899043AA8}" type="sibTrans" cxnId="{4833A167-C238-4471-8419-F129398AC42F}">
      <dgm:prSet/>
      <dgm:spPr/>
      <dgm:t>
        <a:bodyPr/>
        <a:lstStyle/>
        <a:p>
          <a:endParaRPr lang="en-US"/>
        </a:p>
      </dgm:t>
    </dgm:pt>
    <dgm:pt modelId="{7E38EAD9-C677-4C8F-9A56-9DE5A00C7BBB}">
      <dgm:prSet phldrT="[Text]" custT="1"/>
      <dgm:spPr/>
      <dgm:t>
        <a:bodyPr/>
        <a:lstStyle/>
        <a:p>
          <a:r>
            <a:rPr lang="en-US" sz="3000" smtClean="0">
              <a:latin typeface="Times New Roman" pitchFamily="18" charset="0"/>
              <a:cs typeface="Times New Roman" pitchFamily="18" charset="0"/>
            </a:rPr>
            <a:t>Nhận dạng – nội  suy</a:t>
          </a:r>
          <a:endParaRPr lang="en-US" sz="3000">
            <a:latin typeface="Times New Roman" pitchFamily="18" charset="0"/>
            <a:cs typeface="Times New Roman" pitchFamily="18" charset="0"/>
          </a:endParaRPr>
        </a:p>
      </dgm:t>
    </dgm:pt>
    <dgm:pt modelId="{BEAA3D1C-A33E-478D-9335-9469286C86D1}" type="parTrans" cxnId="{0AF998AE-5BA6-421D-B68F-892155FC8B17}">
      <dgm:prSet/>
      <dgm:spPr/>
      <dgm:t>
        <a:bodyPr/>
        <a:lstStyle/>
        <a:p>
          <a:endParaRPr lang="en-US"/>
        </a:p>
      </dgm:t>
    </dgm:pt>
    <dgm:pt modelId="{BF0E0784-E8E7-4E4B-85BE-A5F3AC4B088E}" type="sibTrans" cxnId="{0AF998AE-5BA6-421D-B68F-892155FC8B17}">
      <dgm:prSet/>
      <dgm:spPr/>
      <dgm:t>
        <a:bodyPr/>
        <a:lstStyle/>
        <a:p>
          <a:endParaRPr lang="en-US"/>
        </a:p>
      </dgm:t>
    </dgm:pt>
    <dgm:pt modelId="{DAF92610-3B5D-4058-99DA-88F1C70B47DD}" type="pres">
      <dgm:prSet presAssocID="{2119FBD4-AB0B-4F7E-AB40-020EEC7C5E5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62EFC927-2251-4B13-937F-677AAE0D2A6E}" type="pres">
      <dgm:prSet presAssocID="{2119FBD4-AB0B-4F7E-AB40-020EEC7C5E5F}" presName="Name1" presStyleCnt="0"/>
      <dgm:spPr/>
    </dgm:pt>
    <dgm:pt modelId="{9984899D-8116-4DB3-A268-D973A24467EF}" type="pres">
      <dgm:prSet presAssocID="{2119FBD4-AB0B-4F7E-AB40-020EEC7C5E5F}" presName="cycle" presStyleCnt="0"/>
      <dgm:spPr/>
    </dgm:pt>
    <dgm:pt modelId="{3555BEF6-EF9B-46DA-9384-7C2F303161F2}" type="pres">
      <dgm:prSet presAssocID="{2119FBD4-AB0B-4F7E-AB40-020EEC7C5E5F}" presName="srcNode" presStyleLbl="node1" presStyleIdx="0" presStyleCnt="5"/>
      <dgm:spPr/>
    </dgm:pt>
    <dgm:pt modelId="{87691863-6D23-4CAD-90EF-E00A779E1973}" type="pres">
      <dgm:prSet presAssocID="{2119FBD4-AB0B-4F7E-AB40-020EEC7C5E5F}" presName="conn" presStyleLbl="parChTrans1D2" presStyleIdx="0" presStyleCnt="1"/>
      <dgm:spPr/>
      <dgm:t>
        <a:bodyPr/>
        <a:lstStyle/>
        <a:p>
          <a:endParaRPr lang="en-US"/>
        </a:p>
      </dgm:t>
    </dgm:pt>
    <dgm:pt modelId="{10FACA9E-50DF-4C58-B4FB-CC3D22706F44}" type="pres">
      <dgm:prSet presAssocID="{2119FBD4-AB0B-4F7E-AB40-020EEC7C5E5F}" presName="extraNode" presStyleLbl="node1" presStyleIdx="0" presStyleCnt="5"/>
      <dgm:spPr/>
    </dgm:pt>
    <dgm:pt modelId="{E3C9DFF2-8025-420C-B322-F09A2F731563}" type="pres">
      <dgm:prSet presAssocID="{2119FBD4-AB0B-4F7E-AB40-020EEC7C5E5F}" presName="dstNode" presStyleLbl="node1" presStyleIdx="0" presStyleCnt="5"/>
      <dgm:spPr/>
    </dgm:pt>
    <dgm:pt modelId="{5DB21CDE-1E2B-43F6-8F8D-9DEED8D4EC2D}" type="pres">
      <dgm:prSet presAssocID="{912F85D2-CA89-4C12-8EDB-D53238C5F3CB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4F2830-065D-44C8-A7EF-31AFC12A83ED}" type="pres">
      <dgm:prSet presAssocID="{912F85D2-CA89-4C12-8EDB-D53238C5F3CB}" presName="accent_1" presStyleCnt="0"/>
      <dgm:spPr/>
    </dgm:pt>
    <dgm:pt modelId="{8BA68B24-9B88-4B60-93BF-572FB2767E87}" type="pres">
      <dgm:prSet presAssocID="{912F85D2-CA89-4C12-8EDB-D53238C5F3CB}" presName="accentRepeatNode" presStyleLbl="solidFgAcc1" presStyleIdx="0" presStyleCnt="5"/>
      <dgm:spPr/>
    </dgm:pt>
    <dgm:pt modelId="{09C5B7E2-3738-4174-8815-4F5CB5713B3E}" type="pres">
      <dgm:prSet presAssocID="{EC17F265-0C4A-4831-BA76-14AFF48FB6BD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5D4474-910E-4B4A-B495-942243125663}" type="pres">
      <dgm:prSet presAssocID="{EC17F265-0C4A-4831-BA76-14AFF48FB6BD}" presName="accent_2" presStyleCnt="0"/>
      <dgm:spPr/>
    </dgm:pt>
    <dgm:pt modelId="{3ECEB99F-30BC-407B-A64D-CD58382EC7BA}" type="pres">
      <dgm:prSet presAssocID="{EC17F265-0C4A-4831-BA76-14AFF48FB6BD}" presName="accentRepeatNode" presStyleLbl="solidFgAcc1" presStyleIdx="1" presStyleCnt="5"/>
      <dgm:spPr/>
    </dgm:pt>
    <dgm:pt modelId="{875850FB-BFF7-4869-8643-D5717D9738D1}" type="pres">
      <dgm:prSet presAssocID="{202FD9D7-623C-4B01-8149-C24472DEE144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2EEF0B-6095-4495-B9D2-DD91333C977F}" type="pres">
      <dgm:prSet presAssocID="{202FD9D7-623C-4B01-8149-C24472DEE144}" presName="accent_3" presStyleCnt="0"/>
      <dgm:spPr/>
    </dgm:pt>
    <dgm:pt modelId="{F7F0225F-4D66-4502-8D61-BF7777267BB8}" type="pres">
      <dgm:prSet presAssocID="{202FD9D7-623C-4B01-8149-C24472DEE144}" presName="accentRepeatNode" presStyleLbl="solidFgAcc1" presStyleIdx="2" presStyleCnt="5"/>
      <dgm:spPr/>
    </dgm:pt>
    <dgm:pt modelId="{E451FA4A-9539-402F-9188-EA8E86A60EFF}" type="pres">
      <dgm:prSet presAssocID="{69E4F082-233E-47B9-89BB-AAEBB64B7E4A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4F3B1E-06FC-41A9-8687-592F346637C4}" type="pres">
      <dgm:prSet presAssocID="{69E4F082-233E-47B9-89BB-AAEBB64B7E4A}" presName="accent_4" presStyleCnt="0"/>
      <dgm:spPr/>
    </dgm:pt>
    <dgm:pt modelId="{2A9740D3-0249-4E2C-976D-41D17BAD90A0}" type="pres">
      <dgm:prSet presAssocID="{69E4F082-233E-47B9-89BB-AAEBB64B7E4A}" presName="accentRepeatNode" presStyleLbl="solidFgAcc1" presStyleIdx="3" presStyleCnt="5"/>
      <dgm:spPr/>
    </dgm:pt>
    <dgm:pt modelId="{3E9008AC-24C6-4346-BF33-4EF01065D917}" type="pres">
      <dgm:prSet presAssocID="{7E38EAD9-C677-4C8F-9A56-9DE5A00C7BBB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20257A-7DFD-402D-8BD0-D407BDEF760D}" type="pres">
      <dgm:prSet presAssocID="{7E38EAD9-C677-4C8F-9A56-9DE5A00C7BBB}" presName="accent_5" presStyleCnt="0"/>
      <dgm:spPr/>
    </dgm:pt>
    <dgm:pt modelId="{6F50CC9D-6451-4FD9-86A6-4291337DEF5B}" type="pres">
      <dgm:prSet presAssocID="{7E38EAD9-C677-4C8F-9A56-9DE5A00C7BBB}" presName="accentRepeatNode" presStyleLbl="solidFgAcc1" presStyleIdx="4" presStyleCnt="5"/>
      <dgm:spPr/>
    </dgm:pt>
  </dgm:ptLst>
  <dgm:cxnLst>
    <dgm:cxn modelId="{A3D0318C-E2E0-42E9-8EC1-D02E39494B90}" srcId="{2119FBD4-AB0B-4F7E-AB40-020EEC7C5E5F}" destId="{202FD9D7-623C-4B01-8149-C24472DEE144}" srcOrd="2" destOrd="0" parTransId="{F2162633-71C0-4EB0-AC33-419E4B372D9B}" sibTransId="{34B916C2-581E-4F93-B062-0D43D230512F}"/>
    <dgm:cxn modelId="{05C14DF6-C306-49A6-A5A1-F53215AB4DB5}" type="presOf" srcId="{7E38EAD9-C677-4C8F-9A56-9DE5A00C7BBB}" destId="{3E9008AC-24C6-4346-BF33-4EF01065D917}" srcOrd="0" destOrd="0" presId="urn:microsoft.com/office/officeart/2008/layout/VerticalCurvedList"/>
    <dgm:cxn modelId="{4833A167-C238-4471-8419-F129398AC42F}" srcId="{2119FBD4-AB0B-4F7E-AB40-020EEC7C5E5F}" destId="{69E4F082-233E-47B9-89BB-AAEBB64B7E4A}" srcOrd="3" destOrd="0" parTransId="{62E8B642-82DE-4A48-BC1F-772DBB626E22}" sibTransId="{8F0EDA20-660C-4B93-826A-745899043AA8}"/>
    <dgm:cxn modelId="{0AF998AE-5BA6-421D-B68F-892155FC8B17}" srcId="{2119FBD4-AB0B-4F7E-AB40-020EEC7C5E5F}" destId="{7E38EAD9-C677-4C8F-9A56-9DE5A00C7BBB}" srcOrd="4" destOrd="0" parTransId="{BEAA3D1C-A33E-478D-9335-9469286C86D1}" sibTransId="{BF0E0784-E8E7-4E4B-85BE-A5F3AC4B088E}"/>
    <dgm:cxn modelId="{81BD3713-E47D-4004-86B9-03651EE37DDD}" type="presOf" srcId="{EC17F265-0C4A-4831-BA76-14AFF48FB6BD}" destId="{09C5B7E2-3738-4174-8815-4F5CB5713B3E}" srcOrd="0" destOrd="0" presId="urn:microsoft.com/office/officeart/2008/layout/VerticalCurvedList"/>
    <dgm:cxn modelId="{75051C2F-4999-4DE3-AB71-83A93D897292}" type="presOf" srcId="{701A4566-6374-44BA-B973-D5A6DFA030EB}" destId="{87691863-6D23-4CAD-90EF-E00A779E1973}" srcOrd="0" destOrd="0" presId="urn:microsoft.com/office/officeart/2008/layout/VerticalCurvedList"/>
    <dgm:cxn modelId="{E497C5B1-E109-4A04-9FD4-2C09D83138CE}" type="presOf" srcId="{69E4F082-233E-47B9-89BB-AAEBB64B7E4A}" destId="{E451FA4A-9539-402F-9188-EA8E86A60EFF}" srcOrd="0" destOrd="0" presId="urn:microsoft.com/office/officeart/2008/layout/VerticalCurvedList"/>
    <dgm:cxn modelId="{7DFC41EC-8FC8-4090-9A79-BC89B344F2D2}" srcId="{2119FBD4-AB0B-4F7E-AB40-020EEC7C5E5F}" destId="{912F85D2-CA89-4C12-8EDB-D53238C5F3CB}" srcOrd="0" destOrd="0" parTransId="{BE13ABA5-BC16-4A28-BB43-303CD76CA82C}" sibTransId="{701A4566-6374-44BA-B973-D5A6DFA030EB}"/>
    <dgm:cxn modelId="{2AF4FBF1-5E78-4A10-BB8F-089267276491}" type="presOf" srcId="{2119FBD4-AB0B-4F7E-AB40-020EEC7C5E5F}" destId="{DAF92610-3B5D-4058-99DA-88F1C70B47DD}" srcOrd="0" destOrd="0" presId="urn:microsoft.com/office/officeart/2008/layout/VerticalCurvedList"/>
    <dgm:cxn modelId="{F836A775-3602-465C-AE67-194A06519FF5}" type="presOf" srcId="{912F85D2-CA89-4C12-8EDB-D53238C5F3CB}" destId="{5DB21CDE-1E2B-43F6-8F8D-9DEED8D4EC2D}" srcOrd="0" destOrd="0" presId="urn:microsoft.com/office/officeart/2008/layout/VerticalCurvedList"/>
    <dgm:cxn modelId="{AA1FDD53-0B43-4D27-99DC-8DC7F684E49E}" srcId="{2119FBD4-AB0B-4F7E-AB40-020EEC7C5E5F}" destId="{EC17F265-0C4A-4831-BA76-14AFF48FB6BD}" srcOrd="1" destOrd="0" parTransId="{BC9E588D-83E3-4361-A767-B571E35C9E95}" sibTransId="{7C2C71B7-EA69-4981-9669-C410E80C356C}"/>
    <dgm:cxn modelId="{EBCE98F1-BB6A-41D3-BA0A-0F486E835E5C}" type="presOf" srcId="{202FD9D7-623C-4B01-8149-C24472DEE144}" destId="{875850FB-BFF7-4869-8643-D5717D9738D1}" srcOrd="0" destOrd="0" presId="urn:microsoft.com/office/officeart/2008/layout/VerticalCurvedList"/>
    <dgm:cxn modelId="{25FCE302-5D00-47B4-B710-13A659DFC0EF}" type="presParOf" srcId="{DAF92610-3B5D-4058-99DA-88F1C70B47DD}" destId="{62EFC927-2251-4B13-937F-677AAE0D2A6E}" srcOrd="0" destOrd="0" presId="urn:microsoft.com/office/officeart/2008/layout/VerticalCurvedList"/>
    <dgm:cxn modelId="{D4F90320-0792-4278-BDF9-BBE176790586}" type="presParOf" srcId="{62EFC927-2251-4B13-937F-677AAE0D2A6E}" destId="{9984899D-8116-4DB3-A268-D973A24467EF}" srcOrd="0" destOrd="0" presId="urn:microsoft.com/office/officeart/2008/layout/VerticalCurvedList"/>
    <dgm:cxn modelId="{2407301C-D431-4698-88B0-CF48B9CAE7B0}" type="presParOf" srcId="{9984899D-8116-4DB3-A268-D973A24467EF}" destId="{3555BEF6-EF9B-46DA-9384-7C2F303161F2}" srcOrd="0" destOrd="0" presId="urn:microsoft.com/office/officeart/2008/layout/VerticalCurvedList"/>
    <dgm:cxn modelId="{28E195D5-4C4C-4320-B3E2-7BC7FA174604}" type="presParOf" srcId="{9984899D-8116-4DB3-A268-D973A24467EF}" destId="{87691863-6D23-4CAD-90EF-E00A779E1973}" srcOrd="1" destOrd="0" presId="urn:microsoft.com/office/officeart/2008/layout/VerticalCurvedList"/>
    <dgm:cxn modelId="{8ECFE950-764F-4C47-A713-5832054F390A}" type="presParOf" srcId="{9984899D-8116-4DB3-A268-D973A24467EF}" destId="{10FACA9E-50DF-4C58-B4FB-CC3D22706F44}" srcOrd="2" destOrd="0" presId="urn:microsoft.com/office/officeart/2008/layout/VerticalCurvedList"/>
    <dgm:cxn modelId="{6917A291-2097-4706-B97D-6B5365B887EC}" type="presParOf" srcId="{9984899D-8116-4DB3-A268-D973A24467EF}" destId="{E3C9DFF2-8025-420C-B322-F09A2F731563}" srcOrd="3" destOrd="0" presId="urn:microsoft.com/office/officeart/2008/layout/VerticalCurvedList"/>
    <dgm:cxn modelId="{994BB63D-42CF-4D7F-B319-8D73B2ECB73B}" type="presParOf" srcId="{62EFC927-2251-4B13-937F-677AAE0D2A6E}" destId="{5DB21CDE-1E2B-43F6-8F8D-9DEED8D4EC2D}" srcOrd="1" destOrd="0" presId="urn:microsoft.com/office/officeart/2008/layout/VerticalCurvedList"/>
    <dgm:cxn modelId="{3003C8D4-C1C6-4668-939C-678717B75A99}" type="presParOf" srcId="{62EFC927-2251-4B13-937F-677AAE0D2A6E}" destId="{334F2830-065D-44C8-A7EF-31AFC12A83ED}" srcOrd="2" destOrd="0" presId="urn:microsoft.com/office/officeart/2008/layout/VerticalCurvedList"/>
    <dgm:cxn modelId="{6BFB44A8-6107-4F21-A71D-27A7115A1673}" type="presParOf" srcId="{334F2830-065D-44C8-A7EF-31AFC12A83ED}" destId="{8BA68B24-9B88-4B60-93BF-572FB2767E87}" srcOrd="0" destOrd="0" presId="urn:microsoft.com/office/officeart/2008/layout/VerticalCurvedList"/>
    <dgm:cxn modelId="{2ED8A70B-F44A-4BE9-8AD7-3E40CC96712B}" type="presParOf" srcId="{62EFC927-2251-4B13-937F-677AAE0D2A6E}" destId="{09C5B7E2-3738-4174-8815-4F5CB5713B3E}" srcOrd="3" destOrd="0" presId="urn:microsoft.com/office/officeart/2008/layout/VerticalCurvedList"/>
    <dgm:cxn modelId="{5ABFD4D6-ABF8-45FE-A6D6-BB77EFB149B8}" type="presParOf" srcId="{62EFC927-2251-4B13-937F-677AAE0D2A6E}" destId="{D25D4474-910E-4B4A-B495-942243125663}" srcOrd="4" destOrd="0" presId="urn:microsoft.com/office/officeart/2008/layout/VerticalCurvedList"/>
    <dgm:cxn modelId="{23DBE2FB-D613-4BFE-9B12-D6732E205503}" type="presParOf" srcId="{D25D4474-910E-4B4A-B495-942243125663}" destId="{3ECEB99F-30BC-407B-A64D-CD58382EC7BA}" srcOrd="0" destOrd="0" presId="urn:microsoft.com/office/officeart/2008/layout/VerticalCurvedList"/>
    <dgm:cxn modelId="{D972CD90-0021-4966-A36B-B6EEBE885A80}" type="presParOf" srcId="{62EFC927-2251-4B13-937F-677AAE0D2A6E}" destId="{875850FB-BFF7-4869-8643-D5717D9738D1}" srcOrd="5" destOrd="0" presId="urn:microsoft.com/office/officeart/2008/layout/VerticalCurvedList"/>
    <dgm:cxn modelId="{9EC28BD4-D3DC-4D25-BB91-9A9A7CCDA01E}" type="presParOf" srcId="{62EFC927-2251-4B13-937F-677AAE0D2A6E}" destId="{712EEF0B-6095-4495-B9D2-DD91333C977F}" srcOrd="6" destOrd="0" presId="urn:microsoft.com/office/officeart/2008/layout/VerticalCurvedList"/>
    <dgm:cxn modelId="{C3A14DD9-3D33-44FF-BB6E-F6A3324E7FEE}" type="presParOf" srcId="{712EEF0B-6095-4495-B9D2-DD91333C977F}" destId="{F7F0225F-4D66-4502-8D61-BF7777267BB8}" srcOrd="0" destOrd="0" presId="urn:microsoft.com/office/officeart/2008/layout/VerticalCurvedList"/>
    <dgm:cxn modelId="{2FC2686F-4FF8-45BA-ADDD-272B0DF24602}" type="presParOf" srcId="{62EFC927-2251-4B13-937F-677AAE0D2A6E}" destId="{E451FA4A-9539-402F-9188-EA8E86A60EFF}" srcOrd="7" destOrd="0" presId="urn:microsoft.com/office/officeart/2008/layout/VerticalCurvedList"/>
    <dgm:cxn modelId="{353E7E82-8F37-46C7-BC4B-091BD0B06A79}" type="presParOf" srcId="{62EFC927-2251-4B13-937F-677AAE0D2A6E}" destId="{504F3B1E-06FC-41A9-8687-592F346637C4}" srcOrd="8" destOrd="0" presId="urn:microsoft.com/office/officeart/2008/layout/VerticalCurvedList"/>
    <dgm:cxn modelId="{D3FEAC0B-5997-436D-A08D-BD359B959E72}" type="presParOf" srcId="{504F3B1E-06FC-41A9-8687-592F346637C4}" destId="{2A9740D3-0249-4E2C-976D-41D17BAD90A0}" srcOrd="0" destOrd="0" presId="urn:microsoft.com/office/officeart/2008/layout/VerticalCurvedList"/>
    <dgm:cxn modelId="{A155DDA5-9E57-4EC3-B4D2-815D0E7A146C}" type="presParOf" srcId="{62EFC927-2251-4B13-937F-677AAE0D2A6E}" destId="{3E9008AC-24C6-4346-BF33-4EF01065D917}" srcOrd="9" destOrd="0" presId="urn:microsoft.com/office/officeart/2008/layout/VerticalCurvedList"/>
    <dgm:cxn modelId="{1F9B4E9C-E284-4C6F-BE94-0EA74DD1C57A}" type="presParOf" srcId="{62EFC927-2251-4B13-937F-677AAE0D2A6E}" destId="{DF20257A-7DFD-402D-8BD0-D407BDEF760D}" srcOrd="10" destOrd="0" presId="urn:microsoft.com/office/officeart/2008/layout/VerticalCurvedList"/>
    <dgm:cxn modelId="{3D7ED6B3-1E0B-40DD-8F83-37B4363E1AD3}" type="presParOf" srcId="{DF20257A-7DFD-402D-8BD0-D407BDEF760D}" destId="{6F50CC9D-6451-4FD9-86A6-4291337DEF5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43A52E-86CF-4280-AED3-4C0F76A7BC52}">
      <dsp:nvSpPr>
        <dsp:cNvPr id="0" name=""/>
        <dsp:cNvSpPr/>
      </dsp:nvSpPr>
      <dsp:spPr>
        <a:xfrm>
          <a:off x="0" y="493617"/>
          <a:ext cx="59436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69DA4C-4C34-48D2-8ECC-45E777BEFF6D}">
      <dsp:nvSpPr>
        <dsp:cNvPr id="0" name=""/>
        <dsp:cNvSpPr/>
      </dsp:nvSpPr>
      <dsp:spPr>
        <a:xfrm>
          <a:off x="297180" y="53144"/>
          <a:ext cx="4160520" cy="6028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7258" tIns="0" rIns="157258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smtClean="0">
              <a:latin typeface="Times New Roman" pitchFamily="18" charset="0"/>
              <a:cs typeface="Times New Roman" pitchFamily="18" charset="0"/>
            </a:rPr>
            <a:t>Đặt vấn đề</a:t>
          </a:r>
          <a:endParaRPr lang="en-US" sz="2200" b="1" kern="1200">
            <a:latin typeface="Times New Roman" pitchFamily="18" charset="0"/>
            <a:cs typeface="Times New Roman" pitchFamily="18" charset="0"/>
          </a:endParaRPr>
        </a:p>
      </dsp:txBody>
      <dsp:txXfrm>
        <a:off x="326608" y="82572"/>
        <a:ext cx="4101664" cy="543976"/>
      </dsp:txXfrm>
    </dsp:sp>
    <dsp:sp modelId="{64CF788E-D8EC-4FAA-BBAE-B8B98815218F}">
      <dsp:nvSpPr>
        <dsp:cNvPr id="0" name=""/>
        <dsp:cNvSpPr/>
      </dsp:nvSpPr>
      <dsp:spPr>
        <a:xfrm>
          <a:off x="0" y="1270690"/>
          <a:ext cx="59436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C0C145-70AD-4654-9E22-E286AF4089C3}">
      <dsp:nvSpPr>
        <dsp:cNvPr id="0" name=""/>
        <dsp:cNvSpPr/>
      </dsp:nvSpPr>
      <dsp:spPr>
        <a:xfrm>
          <a:off x="297180" y="830217"/>
          <a:ext cx="4160520" cy="6028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7258" tIns="0" rIns="157258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smtClean="0">
              <a:latin typeface="Times New Roman" pitchFamily="18" charset="0"/>
              <a:cs typeface="Times New Roman" pitchFamily="18" charset="0"/>
            </a:rPr>
            <a:t>Nền tảng và công nghệ</a:t>
          </a:r>
        </a:p>
      </dsp:txBody>
      <dsp:txXfrm>
        <a:off x="326608" y="859645"/>
        <a:ext cx="4101664" cy="543976"/>
      </dsp:txXfrm>
    </dsp:sp>
    <dsp:sp modelId="{C8A06FC9-E652-4F92-B4EA-88DD3AFFA17D}">
      <dsp:nvSpPr>
        <dsp:cNvPr id="0" name=""/>
        <dsp:cNvSpPr/>
      </dsp:nvSpPr>
      <dsp:spPr>
        <a:xfrm>
          <a:off x="0" y="2047763"/>
          <a:ext cx="59436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56A256-84B2-4BAA-BBEC-9050173AA8BA}">
      <dsp:nvSpPr>
        <dsp:cNvPr id="0" name=""/>
        <dsp:cNvSpPr/>
      </dsp:nvSpPr>
      <dsp:spPr>
        <a:xfrm>
          <a:off x="297180" y="1607290"/>
          <a:ext cx="4160520" cy="6028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7258" tIns="0" rIns="157258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smtClean="0">
              <a:latin typeface="Times New Roman" pitchFamily="18" charset="0"/>
              <a:cs typeface="Times New Roman" pitchFamily="18" charset="0"/>
            </a:rPr>
            <a:t>Xử lý ảnh</a:t>
          </a:r>
          <a:endParaRPr lang="en-US" sz="2200" b="1" kern="1200">
            <a:latin typeface="Times New Roman" pitchFamily="18" charset="0"/>
            <a:cs typeface="Times New Roman" pitchFamily="18" charset="0"/>
          </a:endParaRPr>
        </a:p>
      </dsp:txBody>
      <dsp:txXfrm>
        <a:off x="326608" y="1636718"/>
        <a:ext cx="4101664" cy="543976"/>
      </dsp:txXfrm>
    </dsp:sp>
    <dsp:sp modelId="{7CC75822-B2EE-4DD4-AE7B-EF90AEBB785B}">
      <dsp:nvSpPr>
        <dsp:cNvPr id="0" name=""/>
        <dsp:cNvSpPr/>
      </dsp:nvSpPr>
      <dsp:spPr>
        <a:xfrm>
          <a:off x="0" y="2824836"/>
          <a:ext cx="59436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B01EDA-F1B8-404F-AD0F-F384BD1727DB}">
      <dsp:nvSpPr>
        <dsp:cNvPr id="0" name=""/>
        <dsp:cNvSpPr/>
      </dsp:nvSpPr>
      <dsp:spPr>
        <a:xfrm>
          <a:off x="297180" y="2384363"/>
          <a:ext cx="4160520" cy="6028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7258" tIns="0" rIns="157258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smtClean="0">
              <a:latin typeface="Times New Roman" pitchFamily="18" charset="0"/>
              <a:cs typeface="Times New Roman" pitchFamily="18" charset="0"/>
            </a:rPr>
            <a:t>Mạng noron</a:t>
          </a:r>
          <a:endParaRPr lang="en-US" sz="2200" b="1" kern="1200">
            <a:latin typeface="Times New Roman" pitchFamily="18" charset="0"/>
            <a:cs typeface="Times New Roman" pitchFamily="18" charset="0"/>
          </a:endParaRPr>
        </a:p>
      </dsp:txBody>
      <dsp:txXfrm>
        <a:off x="326608" y="2413791"/>
        <a:ext cx="4101664" cy="543976"/>
      </dsp:txXfrm>
    </dsp:sp>
    <dsp:sp modelId="{74C64A05-9852-4F53-B273-596498150618}">
      <dsp:nvSpPr>
        <dsp:cNvPr id="0" name=""/>
        <dsp:cNvSpPr/>
      </dsp:nvSpPr>
      <dsp:spPr>
        <a:xfrm>
          <a:off x="0" y="3601909"/>
          <a:ext cx="59436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292D36-021D-4299-B546-09996459DB23}">
      <dsp:nvSpPr>
        <dsp:cNvPr id="0" name=""/>
        <dsp:cNvSpPr/>
      </dsp:nvSpPr>
      <dsp:spPr>
        <a:xfrm>
          <a:off x="297180" y="3161436"/>
          <a:ext cx="4160520" cy="6028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7258" tIns="0" rIns="157258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smtClean="0">
              <a:latin typeface="Times New Roman" pitchFamily="18" charset="0"/>
              <a:cs typeface="Times New Roman" pitchFamily="18" charset="0"/>
            </a:rPr>
            <a:t>Mô hình giải quyết bài toán</a:t>
          </a:r>
          <a:endParaRPr lang="en-US" sz="2200" b="1" kern="1200">
            <a:latin typeface="Times New Roman" pitchFamily="18" charset="0"/>
            <a:cs typeface="Times New Roman" pitchFamily="18" charset="0"/>
          </a:endParaRPr>
        </a:p>
      </dsp:txBody>
      <dsp:txXfrm>
        <a:off x="326608" y="3190864"/>
        <a:ext cx="4101664" cy="543976"/>
      </dsp:txXfrm>
    </dsp:sp>
    <dsp:sp modelId="{2E34B7EC-D738-4BF2-A8BE-0C11D45898DE}">
      <dsp:nvSpPr>
        <dsp:cNvPr id="0" name=""/>
        <dsp:cNvSpPr/>
      </dsp:nvSpPr>
      <dsp:spPr>
        <a:xfrm>
          <a:off x="0" y="4378982"/>
          <a:ext cx="59436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BB1853-7D9B-4A91-8195-53E2B2B9DABE}">
      <dsp:nvSpPr>
        <dsp:cNvPr id="0" name=""/>
        <dsp:cNvSpPr/>
      </dsp:nvSpPr>
      <dsp:spPr>
        <a:xfrm>
          <a:off x="297180" y="3938509"/>
          <a:ext cx="4160520" cy="6028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7258" tIns="0" rIns="157258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smtClean="0">
              <a:latin typeface="Times New Roman" pitchFamily="18" charset="0"/>
              <a:cs typeface="Times New Roman" pitchFamily="18" charset="0"/>
            </a:rPr>
            <a:t>Kết quả - Hướng phát triển</a:t>
          </a:r>
          <a:endParaRPr lang="en-US" sz="2200" b="1" kern="1200">
            <a:latin typeface="Times New Roman" pitchFamily="18" charset="0"/>
            <a:cs typeface="Times New Roman" pitchFamily="18" charset="0"/>
          </a:endParaRPr>
        </a:p>
      </dsp:txBody>
      <dsp:txXfrm>
        <a:off x="326608" y="3967937"/>
        <a:ext cx="4101664" cy="543976"/>
      </dsp:txXfrm>
    </dsp:sp>
    <dsp:sp modelId="{9DA97BE5-46CE-4E83-8C0E-5077FE894905}">
      <dsp:nvSpPr>
        <dsp:cNvPr id="0" name=""/>
        <dsp:cNvSpPr/>
      </dsp:nvSpPr>
      <dsp:spPr>
        <a:xfrm>
          <a:off x="0" y="5156055"/>
          <a:ext cx="59436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2D16D1-F415-4B29-9AB1-99E533436367}">
      <dsp:nvSpPr>
        <dsp:cNvPr id="0" name=""/>
        <dsp:cNvSpPr/>
      </dsp:nvSpPr>
      <dsp:spPr>
        <a:xfrm>
          <a:off x="297180" y="4715582"/>
          <a:ext cx="4160520" cy="6028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7258" tIns="0" rIns="157258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smtClean="0">
              <a:latin typeface="Times New Roman" pitchFamily="18" charset="0"/>
              <a:cs typeface="Times New Roman" pitchFamily="18" charset="0"/>
            </a:rPr>
            <a:t>Demo</a:t>
          </a:r>
          <a:endParaRPr lang="en-US" sz="2200" b="1" kern="1200">
            <a:latin typeface="Times New Roman" pitchFamily="18" charset="0"/>
            <a:cs typeface="Times New Roman" pitchFamily="18" charset="0"/>
          </a:endParaRPr>
        </a:p>
      </dsp:txBody>
      <dsp:txXfrm>
        <a:off x="326608" y="4745010"/>
        <a:ext cx="4101664" cy="5439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2C77FD-EB0A-4B06-B692-B1DA75E3BC4E}">
      <dsp:nvSpPr>
        <dsp:cNvPr id="0" name=""/>
        <dsp:cNvSpPr/>
      </dsp:nvSpPr>
      <dsp:spPr>
        <a:xfrm>
          <a:off x="1111479" y="766175"/>
          <a:ext cx="1377994" cy="137801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smtClean="0">
              <a:latin typeface="Times New Roman" pitchFamily="18" charset="0"/>
              <a:cs typeface="Times New Roman" pitchFamily="18" charset="0"/>
            </a:rPr>
            <a:t>Lý thuyết</a:t>
          </a:r>
          <a:endParaRPr lang="en-US" sz="2600" b="1" kern="1200">
            <a:latin typeface="Times New Roman" pitchFamily="18" charset="0"/>
            <a:cs typeface="Times New Roman" pitchFamily="18" charset="0"/>
          </a:endParaRPr>
        </a:p>
      </dsp:txBody>
      <dsp:txXfrm>
        <a:off x="1313282" y="967981"/>
        <a:ext cx="974388" cy="974404"/>
      </dsp:txXfrm>
    </dsp:sp>
    <dsp:sp modelId="{65A4211C-4E5F-43CB-9962-971B7C8EC919}">
      <dsp:nvSpPr>
        <dsp:cNvPr id="0" name=""/>
        <dsp:cNvSpPr/>
      </dsp:nvSpPr>
      <dsp:spPr>
        <a:xfrm>
          <a:off x="400888" y="0"/>
          <a:ext cx="2777582" cy="2895600"/>
        </a:xfrm>
        <a:prstGeom prst="blockArc">
          <a:avLst>
            <a:gd name="adj1" fmla="val 17747832"/>
            <a:gd name="adj2" fmla="val 3872736"/>
            <a:gd name="adj3" fmla="val 558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485F36-BBCA-40BA-AB5B-B31B42547E77}">
      <dsp:nvSpPr>
        <dsp:cNvPr id="0" name=""/>
        <dsp:cNvSpPr/>
      </dsp:nvSpPr>
      <dsp:spPr>
        <a:xfrm>
          <a:off x="2612637" y="458952"/>
          <a:ext cx="738182" cy="738378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A7E339-0F79-4817-ADEE-D27890FEA7BB}">
      <dsp:nvSpPr>
        <dsp:cNvPr id="0" name=""/>
        <dsp:cNvSpPr/>
      </dsp:nvSpPr>
      <dsp:spPr>
        <a:xfrm>
          <a:off x="3411602" y="468508"/>
          <a:ext cx="988109" cy="714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n-US" sz="2400" b="1" kern="1200" smtClean="0">
              <a:latin typeface="Times New Roman" pitchFamily="18" charset="0"/>
              <a:cs typeface="Times New Roman" pitchFamily="18" charset="0"/>
            </a:rPr>
            <a:t>Xử lý ảnh</a:t>
          </a:r>
          <a:endParaRPr lang="en-US" sz="2400" b="1" kern="1200">
            <a:latin typeface="Times New Roman" pitchFamily="18" charset="0"/>
            <a:cs typeface="Times New Roman" pitchFamily="18" charset="0"/>
          </a:endParaRPr>
        </a:p>
      </dsp:txBody>
      <dsp:txXfrm>
        <a:off x="3411602" y="468508"/>
        <a:ext cx="988109" cy="714634"/>
      </dsp:txXfrm>
    </dsp:sp>
    <dsp:sp modelId="{AC5B4CEF-F728-4D72-9D46-4DF159403A52}">
      <dsp:nvSpPr>
        <dsp:cNvPr id="0" name=""/>
        <dsp:cNvSpPr/>
      </dsp:nvSpPr>
      <dsp:spPr>
        <a:xfrm>
          <a:off x="2612637" y="1628485"/>
          <a:ext cx="738182" cy="738378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29F5F2-B9C6-4F4F-A977-796D7887EB63}">
      <dsp:nvSpPr>
        <dsp:cNvPr id="0" name=""/>
        <dsp:cNvSpPr/>
      </dsp:nvSpPr>
      <dsp:spPr>
        <a:xfrm>
          <a:off x="3411602" y="1638040"/>
          <a:ext cx="988109" cy="714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n-US" sz="2400" b="1" kern="1200" smtClean="0">
              <a:latin typeface="Times New Roman" pitchFamily="18" charset="0"/>
              <a:cs typeface="Times New Roman" pitchFamily="18" charset="0"/>
            </a:rPr>
            <a:t>Mạng noron</a:t>
          </a:r>
          <a:endParaRPr lang="en-US" sz="2400" b="1" kern="1200">
            <a:latin typeface="Times New Roman" pitchFamily="18" charset="0"/>
            <a:cs typeface="Times New Roman" pitchFamily="18" charset="0"/>
          </a:endParaRPr>
        </a:p>
      </dsp:txBody>
      <dsp:txXfrm>
        <a:off x="3411602" y="1638040"/>
        <a:ext cx="988109" cy="7146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2C77FD-EB0A-4B06-B692-B1DA75E3BC4E}">
      <dsp:nvSpPr>
        <dsp:cNvPr id="0" name=""/>
        <dsp:cNvSpPr/>
      </dsp:nvSpPr>
      <dsp:spPr>
        <a:xfrm>
          <a:off x="2743204" y="685799"/>
          <a:ext cx="1269205" cy="12692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>
              <a:latin typeface="Times New Roman" pitchFamily="18" charset="0"/>
              <a:cs typeface="Times New Roman" pitchFamily="18" charset="0"/>
            </a:rPr>
            <a:t>Công nghệ</a:t>
          </a:r>
          <a:endParaRPr lang="en-US" sz="2800" b="1" kern="1200">
            <a:latin typeface="Times New Roman" pitchFamily="18" charset="0"/>
            <a:cs typeface="Times New Roman" pitchFamily="18" charset="0"/>
          </a:endParaRPr>
        </a:p>
      </dsp:txBody>
      <dsp:txXfrm>
        <a:off x="2929075" y="871673"/>
        <a:ext cx="897463" cy="897477"/>
      </dsp:txXfrm>
    </dsp:sp>
    <dsp:sp modelId="{65A4211C-4E5F-43CB-9962-971B7C8EC919}">
      <dsp:nvSpPr>
        <dsp:cNvPr id="0" name=""/>
        <dsp:cNvSpPr/>
      </dsp:nvSpPr>
      <dsp:spPr>
        <a:xfrm rot="10800000">
          <a:off x="2133596" y="0"/>
          <a:ext cx="2558300" cy="2667000"/>
        </a:xfrm>
        <a:prstGeom prst="blockArc">
          <a:avLst>
            <a:gd name="adj1" fmla="val 17747832"/>
            <a:gd name="adj2" fmla="val 3872736"/>
            <a:gd name="adj3" fmla="val 558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485F36-BBCA-40BA-AB5B-B31B42547E77}">
      <dsp:nvSpPr>
        <dsp:cNvPr id="0" name=""/>
        <dsp:cNvSpPr/>
      </dsp:nvSpPr>
      <dsp:spPr>
        <a:xfrm>
          <a:off x="1981200" y="381003"/>
          <a:ext cx="679905" cy="68008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A7E339-0F79-4817-ADEE-D27890FEA7BB}">
      <dsp:nvSpPr>
        <dsp:cNvPr id="0" name=""/>
        <dsp:cNvSpPr/>
      </dsp:nvSpPr>
      <dsp:spPr>
        <a:xfrm>
          <a:off x="838197" y="381002"/>
          <a:ext cx="910100" cy="6582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n-US" sz="2800" b="1" kern="1200" smtClean="0">
              <a:latin typeface="Times New Roman" pitchFamily="18" charset="0"/>
              <a:cs typeface="Times New Roman" pitchFamily="18" charset="0"/>
            </a:rPr>
            <a:t> </a:t>
          </a:r>
          <a:endParaRPr lang="en-US" sz="2800" b="1" kern="1200">
            <a:latin typeface="Times New Roman" pitchFamily="18" charset="0"/>
            <a:cs typeface="Times New Roman" pitchFamily="18" charset="0"/>
          </a:endParaRPr>
        </a:p>
      </dsp:txBody>
      <dsp:txXfrm>
        <a:off x="838197" y="381002"/>
        <a:ext cx="910100" cy="658215"/>
      </dsp:txXfrm>
    </dsp:sp>
    <dsp:sp modelId="{AC5B4CEF-F728-4D72-9D46-4DF159403A52}">
      <dsp:nvSpPr>
        <dsp:cNvPr id="0" name=""/>
        <dsp:cNvSpPr/>
      </dsp:nvSpPr>
      <dsp:spPr>
        <a:xfrm>
          <a:off x="1981200" y="1447799"/>
          <a:ext cx="679905" cy="68008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29F5F2-B9C6-4F4F-A977-796D7887EB63}">
      <dsp:nvSpPr>
        <dsp:cNvPr id="0" name=""/>
        <dsp:cNvSpPr/>
      </dsp:nvSpPr>
      <dsp:spPr>
        <a:xfrm>
          <a:off x="881746" y="1523999"/>
          <a:ext cx="910100" cy="6582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n-US" sz="2800" b="1" kern="1200" smtClean="0">
              <a:latin typeface="Times New Roman" pitchFamily="18" charset="0"/>
              <a:cs typeface="Times New Roman" pitchFamily="18" charset="0"/>
            </a:rPr>
            <a:t> </a:t>
          </a:r>
          <a:endParaRPr lang="en-US" sz="2800" b="1" kern="1200">
            <a:latin typeface="Times New Roman" pitchFamily="18" charset="0"/>
            <a:cs typeface="Times New Roman" pitchFamily="18" charset="0"/>
          </a:endParaRPr>
        </a:p>
      </dsp:txBody>
      <dsp:txXfrm>
        <a:off x="881746" y="1523999"/>
        <a:ext cx="910100" cy="6582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691863-6D23-4CAD-90EF-E00A779E1973}">
      <dsp:nvSpPr>
        <dsp:cNvPr id="0" name=""/>
        <dsp:cNvSpPr/>
      </dsp:nvSpPr>
      <dsp:spPr>
        <a:xfrm>
          <a:off x="-6289824" y="-962167"/>
          <a:ext cx="7486934" cy="7486934"/>
        </a:xfrm>
        <a:prstGeom prst="blockArc">
          <a:avLst>
            <a:gd name="adj1" fmla="val 18900000"/>
            <a:gd name="adj2" fmla="val 2700000"/>
            <a:gd name="adj3" fmla="val 289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B21CDE-1E2B-43F6-8F8D-9DEED8D4EC2D}">
      <dsp:nvSpPr>
        <dsp:cNvPr id="0" name=""/>
        <dsp:cNvSpPr/>
      </dsp:nvSpPr>
      <dsp:spPr>
        <a:xfrm>
          <a:off x="523017" y="347551"/>
          <a:ext cx="6713326" cy="69554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2091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>
              <a:latin typeface="Times New Roman" pitchFamily="18" charset="0"/>
              <a:cs typeface="Times New Roman" pitchFamily="18" charset="0"/>
            </a:rPr>
            <a:t>Thu nhận ảnh</a:t>
          </a:r>
          <a:endParaRPr lang="en-US" sz="3000" kern="1200">
            <a:latin typeface="Times New Roman" pitchFamily="18" charset="0"/>
            <a:cs typeface="Times New Roman" pitchFamily="18" charset="0"/>
          </a:endParaRPr>
        </a:p>
      </dsp:txBody>
      <dsp:txXfrm>
        <a:off x="523017" y="347551"/>
        <a:ext cx="6713326" cy="695547"/>
      </dsp:txXfrm>
    </dsp:sp>
    <dsp:sp modelId="{8BA68B24-9B88-4B60-93BF-572FB2767E87}">
      <dsp:nvSpPr>
        <dsp:cNvPr id="0" name=""/>
        <dsp:cNvSpPr/>
      </dsp:nvSpPr>
      <dsp:spPr>
        <a:xfrm>
          <a:off x="88300" y="260607"/>
          <a:ext cx="869434" cy="8694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9C5B7E2-3738-4174-8815-4F5CB5713B3E}">
      <dsp:nvSpPr>
        <dsp:cNvPr id="0" name=""/>
        <dsp:cNvSpPr/>
      </dsp:nvSpPr>
      <dsp:spPr>
        <a:xfrm>
          <a:off x="1021426" y="1390538"/>
          <a:ext cx="6214917" cy="69554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2091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>
              <a:latin typeface="Times New Roman" pitchFamily="18" charset="0"/>
              <a:cs typeface="Times New Roman" pitchFamily="18" charset="0"/>
            </a:rPr>
            <a:t>Tiền xử lý ảnh</a:t>
          </a:r>
          <a:endParaRPr lang="en-US" sz="3000" kern="1200">
            <a:latin typeface="Times New Roman" pitchFamily="18" charset="0"/>
            <a:cs typeface="Times New Roman" pitchFamily="18" charset="0"/>
          </a:endParaRPr>
        </a:p>
      </dsp:txBody>
      <dsp:txXfrm>
        <a:off x="1021426" y="1390538"/>
        <a:ext cx="6214917" cy="695547"/>
      </dsp:txXfrm>
    </dsp:sp>
    <dsp:sp modelId="{3ECEB99F-30BC-407B-A64D-CD58382EC7BA}">
      <dsp:nvSpPr>
        <dsp:cNvPr id="0" name=""/>
        <dsp:cNvSpPr/>
      </dsp:nvSpPr>
      <dsp:spPr>
        <a:xfrm>
          <a:off x="586709" y="1303595"/>
          <a:ext cx="869434" cy="8694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75850FB-BFF7-4869-8643-D5717D9738D1}">
      <dsp:nvSpPr>
        <dsp:cNvPr id="0" name=""/>
        <dsp:cNvSpPr/>
      </dsp:nvSpPr>
      <dsp:spPr>
        <a:xfrm>
          <a:off x="1174398" y="2433526"/>
          <a:ext cx="6061946" cy="69554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2091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>
              <a:latin typeface="Times New Roman" pitchFamily="18" charset="0"/>
              <a:cs typeface="Times New Roman" pitchFamily="18" charset="0"/>
            </a:rPr>
            <a:t>Phân vùng ảnh</a:t>
          </a:r>
          <a:endParaRPr lang="en-US" sz="3000" kern="1200">
            <a:latin typeface="Times New Roman" pitchFamily="18" charset="0"/>
            <a:cs typeface="Times New Roman" pitchFamily="18" charset="0"/>
          </a:endParaRPr>
        </a:p>
      </dsp:txBody>
      <dsp:txXfrm>
        <a:off x="1174398" y="2433526"/>
        <a:ext cx="6061946" cy="695547"/>
      </dsp:txXfrm>
    </dsp:sp>
    <dsp:sp modelId="{F7F0225F-4D66-4502-8D61-BF7777267BB8}">
      <dsp:nvSpPr>
        <dsp:cNvPr id="0" name=""/>
        <dsp:cNvSpPr/>
      </dsp:nvSpPr>
      <dsp:spPr>
        <a:xfrm>
          <a:off x="739681" y="2346582"/>
          <a:ext cx="869434" cy="8694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451FA4A-9539-402F-9188-EA8E86A60EFF}">
      <dsp:nvSpPr>
        <dsp:cNvPr id="0" name=""/>
        <dsp:cNvSpPr/>
      </dsp:nvSpPr>
      <dsp:spPr>
        <a:xfrm>
          <a:off x="1021426" y="3476513"/>
          <a:ext cx="6214917" cy="69554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2091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err="1" smtClean="0">
              <a:latin typeface="Times New Roman" pitchFamily="18" charset="0"/>
              <a:cs typeface="Times New Roman" pitchFamily="18" charset="0"/>
            </a:rPr>
            <a:t>Biển</a:t>
          </a:r>
          <a:r>
            <a:rPr lang="en-US" sz="3000" kern="120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000" kern="1200" err="1" smtClean="0">
              <a:latin typeface="Times New Roman" pitchFamily="18" charset="0"/>
              <a:cs typeface="Times New Roman" pitchFamily="18" charset="0"/>
            </a:rPr>
            <a:t>diễn</a:t>
          </a:r>
          <a:r>
            <a:rPr lang="en-US" sz="3000" kern="120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000" kern="1200" err="1" smtClean="0">
              <a:latin typeface="Times New Roman" pitchFamily="18" charset="0"/>
              <a:cs typeface="Times New Roman" pitchFamily="18" charset="0"/>
            </a:rPr>
            <a:t>ảnh</a:t>
          </a:r>
          <a:endParaRPr lang="en-US" sz="3000" kern="1200">
            <a:latin typeface="Times New Roman" pitchFamily="18" charset="0"/>
            <a:cs typeface="Times New Roman" pitchFamily="18" charset="0"/>
          </a:endParaRPr>
        </a:p>
      </dsp:txBody>
      <dsp:txXfrm>
        <a:off x="1021426" y="3476513"/>
        <a:ext cx="6214917" cy="695547"/>
      </dsp:txXfrm>
    </dsp:sp>
    <dsp:sp modelId="{2A9740D3-0249-4E2C-976D-41D17BAD90A0}">
      <dsp:nvSpPr>
        <dsp:cNvPr id="0" name=""/>
        <dsp:cNvSpPr/>
      </dsp:nvSpPr>
      <dsp:spPr>
        <a:xfrm>
          <a:off x="586709" y="3389570"/>
          <a:ext cx="869434" cy="8694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E9008AC-24C6-4346-BF33-4EF01065D917}">
      <dsp:nvSpPr>
        <dsp:cNvPr id="0" name=""/>
        <dsp:cNvSpPr/>
      </dsp:nvSpPr>
      <dsp:spPr>
        <a:xfrm>
          <a:off x="523017" y="4519501"/>
          <a:ext cx="6713326" cy="69554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2091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>
              <a:latin typeface="Times New Roman" pitchFamily="18" charset="0"/>
              <a:cs typeface="Times New Roman" pitchFamily="18" charset="0"/>
            </a:rPr>
            <a:t>Nhận dạng – nội  suy</a:t>
          </a:r>
          <a:endParaRPr lang="en-US" sz="3000" kern="1200">
            <a:latin typeface="Times New Roman" pitchFamily="18" charset="0"/>
            <a:cs typeface="Times New Roman" pitchFamily="18" charset="0"/>
          </a:endParaRPr>
        </a:p>
      </dsp:txBody>
      <dsp:txXfrm>
        <a:off x="523017" y="4519501"/>
        <a:ext cx="6713326" cy="695547"/>
      </dsp:txXfrm>
    </dsp:sp>
    <dsp:sp modelId="{6F50CC9D-6451-4FD9-86A6-4291337DEF5B}">
      <dsp:nvSpPr>
        <dsp:cNvPr id="0" name=""/>
        <dsp:cNvSpPr/>
      </dsp:nvSpPr>
      <dsp:spPr>
        <a:xfrm>
          <a:off x="88300" y="4432557"/>
          <a:ext cx="869434" cy="8694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EAECE-9E29-47D5-89FB-ABBD9EFC057C}" type="datetimeFigureOut">
              <a:rPr lang="en-US" smtClean="0"/>
              <a:t>2/25/2012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92FD7-FB08-46C7-936D-0D83CD3E3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45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92FD7-FB08-46C7-936D-0D83CD3E3DFC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C6FC1-37D2-4216-A3AD-146A4447B803}" type="datetime1">
              <a:rPr lang="en-US" smtClean="0"/>
              <a:t>2/25/2012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6A66-21D7-4D51-AECF-27815D04D8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72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83BD-837D-4FAC-9271-B6083B26D88C}" type="datetime1">
              <a:rPr lang="en-US" smtClean="0"/>
              <a:t>2/25/2012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6A66-21D7-4D51-AECF-27815D04D8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61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0DC8-3D7E-4D06-BF57-5B532AE3069B}" type="datetime1">
              <a:rPr lang="en-US" smtClean="0"/>
              <a:t>2/25/2012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6A66-21D7-4D51-AECF-27815D04D8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37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2043-420D-4F24-B1A0-65FC757DCF94}" type="datetime1">
              <a:rPr lang="en-US" smtClean="0"/>
              <a:t>2/25/2012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6A66-21D7-4D51-AECF-27815D04D8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60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DC57-0D04-4BD8-9BDB-CCE33A09F4EE}" type="datetime1">
              <a:rPr lang="en-US" smtClean="0"/>
              <a:t>2/25/2012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6A66-21D7-4D51-AECF-27815D04D8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58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8498B-5C02-406C-AAB8-9699D1F5FA6D}" type="datetime1">
              <a:rPr lang="en-US" smtClean="0"/>
              <a:t>2/25/2012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6A66-21D7-4D51-AECF-27815D04D8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19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81F1-048B-4C42-AE16-713BCFF71FEB}" type="datetime1">
              <a:rPr lang="en-US" smtClean="0"/>
              <a:t>2/25/2012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6A66-21D7-4D51-AECF-27815D04D8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95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2A3FF-0588-4E3E-AAE7-F42561B6AA21}" type="datetime1">
              <a:rPr lang="en-US" smtClean="0"/>
              <a:t>2/25/2012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6A66-21D7-4D51-AECF-27815D04D8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05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6F38D-0A30-4794-BEBA-581DCADD745E}" type="datetime1">
              <a:rPr lang="en-US" smtClean="0"/>
              <a:t>2/25/2012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6A66-21D7-4D51-AECF-27815D04D8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42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04C3-8625-4C0A-9850-22CE9C3E871B}" type="datetime1">
              <a:rPr lang="en-US" smtClean="0"/>
              <a:t>2/25/2012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6A66-21D7-4D51-AECF-27815D04D8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00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E14C-DFAB-415D-95FF-DF35FF9D04B0}" type="datetime1">
              <a:rPr lang="en-US" smtClean="0"/>
              <a:t>2/25/2012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6A66-21D7-4D51-AECF-27815D04D8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9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49C92-741B-4EFF-9EAD-68D94D6FE5DA}" type="datetime1">
              <a:rPr lang="en-US" smtClean="0"/>
              <a:t>2/25/2012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56A66-21D7-4D51-AECF-27815D04D8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4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gi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jpeg"/><Relationship Id="rId5" Type="http://schemas.openxmlformats.org/officeDocument/2006/relationships/image" Target="../media/image42.jpe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sources/browser.html?tag=tutorial" TargetMode="External"/><Relationship Id="rId2" Type="http://schemas.openxmlformats.org/officeDocument/2006/relationships/hyperlink" Target="http://www.ibm.com/developerworks/library/l-neural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image" Target="../media/image9.jpeg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8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95400" y="1295400"/>
            <a:ext cx="7086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32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32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32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32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32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32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err="1" smtClean="0">
                <a:latin typeface="Times New Roman" pitchFamily="18" charset="0"/>
                <a:cs typeface="Times New Roman" pitchFamily="18" charset="0"/>
              </a:rPr>
              <a:t>BIỂN</a:t>
            </a:r>
            <a:r>
              <a:rPr lang="en-US" sz="32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32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32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32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32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32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3200" b="1" smtClean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sz="3200" b="1" err="1" smtClean="0">
                <a:latin typeface="Times New Roman" pitchFamily="18" charset="0"/>
                <a:cs typeface="Times New Roman" pitchFamily="18" charset="0"/>
              </a:rPr>
              <a:t>ĐỘNG</a:t>
            </a:r>
            <a:endParaRPr lang="en-US" sz="32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67200" y="4495799"/>
            <a:ext cx="46590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err="1"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sz="1600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err="1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1600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err="1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1600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err="1" smtClean="0"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sz="1600" i="1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1600" b="1" i="1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err="1" smtClean="0">
                <a:latin typeface="Times New Roman" pitchFamily="18" charset="0"/>
                <a:cs typeface="Times New Roman" pitchFamily="18" charset="0"/>
              </a:rPr>
              <a:t>ThS</a:t>
            </a:r>
            <a:r>
              <a:rPr lang="en-US" sz="1600" b="1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600" b="1" err="1">
                <a:latin typeface="Times New Roman" pitchFamily="18" charset="0"/>
                <a:cs typeface="Times New Roman" pitchFamily="18" charset="0"/>
              </a:rPr>
              <a:t>PHAN</a:t>
            </a:r>
            <a:r>
              <a:rPr lang="en-US" sz="16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err="1">
                <a:latin typeface="Times New Roman" pitchFamily="18" charset="0"/>
                <a:cs typeface="Times New Roman" pitchFamily="18" charset="0"/>
              </a:rPr>
              <a:t>NGUYỆT</a:t>
            </a:r>
            <a:r>
              <a:rPr lang="en-US" sz="16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smtClean="0">
                <a:latin typeface="Times New Roman" pitchFamily="18" charset="0"/>
                <a:cs typeface="Times New Roman" pitchFamily="18" charset="0"/>
              </a:rPr>
              <a:t>MINH</a:t>
            </a:r>
          </a:p>
          <a:p>
            <a:endParaRPr lang="en-US" sz="1600" i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i="1" err="1" smtClean="0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1600" i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err="1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1600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1600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160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160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err="1" smtClean="0"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16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err="1">
                <a:latin typeface="Times New Roman" pitchFamily="18" charset="0"/>
                <a:cs typeface="Times New Roman" pitchFamily="18" charset="0"/>
              </a:rPr>
              <a:t>BÁ</a:t>
            </a:r>
            <a:r>
              <a:rPr lang="en-US" sz="16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smtClean="0">
                <a:latin typeface="Times New Roman" pitchFamily="18" charset="0"/>
                <a:cs typeface="Times New Roman" pitchFamily="18" charset="0"/>
              </a:rPr>
              <a:t>CHUNG - 07520031</a:t>
            </a:r>
            <a:endParaRPr lang="en-US" sz="160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err="1" smtClean="0">
                <a:latin typeface="Times New Roman" pitchFamily="18" charset="0"/>
                <a:cs typeface="Times New Roman" pitchFamily="18" charset="0"/>
              </a:rPr>
              <a:t>ĐỖ</a:t>
            </a:r>
            <a:r>
              <a:rPr lang="en-US" sz="16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err="1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16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err="1" smtClean="0">
                <a:latin typeface="Times New Roman" pitchFamily="18" charset="0"/>
                <a:cs typeface="Times New Roman" pitchFamily="18" charset="0"/>
              </a:rPr>
              <a:t>GIANG</a:t>
            </a:r>
            <a:r>
              <a:rPr lang="en-US" sz="1600" b="1" smtClean="0">
                <a:latin typeface="Times New Roman" pitchFamily="18" charset="0"/>
                <a:cs typeface="Times New Roman" pitchFamily="18" charset="0"/>
              </a:rPr>
              <a:t> - 07520094</a:t>
            </a:r>
          </a:p>
          <a:p>
            <a:endParaRPr lang="en-US" sz="1600" b="1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76200"/>
            <a:ext cx="8077200" cy="38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Luận văn tốt nghiệp 2012 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3492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86" y="3048000"/>
            <a:ext cx="3365500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19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200"/>
            <a:ext cx="8077200" cy="38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Mô hình giải quyết bài toán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34925">
            <a:solidFill>
              <a:schemeClr val="accent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557" y="2971800"/>
            <a:ext cx="762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557" y="3124200"/>
            <a:ext cx="762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3733800"/>
            <a:ext cx="762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94657" y="1066800"/>
            <a:ext cx="2971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Làm sao phát hiện biển báo ?</a:t>
            </a:r>
            <a:endParaRPr lang="en-US" sz="30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558" y="2362200"/>
            <a:ext cx="141693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557" y="4114800"/>
            <a:ext cx="164374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519669" y="1897797"/>
            <a:ext cx="311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Đặc trưng hình học ?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30555" y="4844534"/>
            <a:ext cx="311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Đặc trưng màu sắc ?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6A66-21D7-4D51-AECF-27815D04D8F4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10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107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200"/>
            <a:ext cx="8077200" cy="38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Mô hình giải quyết bài toán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34925">
            <a:solidFill>
              <a:schemeClr val="accent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28600" y="7620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Phát hiện biên ảnh bằng 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phương pháp Canny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00" y="1524000"/>
            <a:ext cx="7772400" cy="4648200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772886" y="1556657"/>
            <a:ext cx="7772400" cy="4495800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>
          <a:blip r:embed="rId4"/>
          <a:stretch>
            <a:fillRect/>
          </a:stretch>
        </p:blipFill>
        <p:spPr>
          <a:xfrm>
            <a:off x="772886" y="1524000"/>
            <a:ext cx="7761514" cy="4528457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6A66-21D7-4D51-AECF-27815D04D8F4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11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322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200"/>
            <a:ext cx="80772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Mô hình giải quyết bài toán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349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8600" y="76200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Cải tiến: </a:t>
            </a:r>
            <a:r>
              <a:rPr lang="en-US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Kết hợp đặc trưng màu với phương pháp Canny</a:t>
            </a:r>
            <a:endParaRPr lang="en-US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" name="Picture 1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4" y="4659085"/>
            <a:ext cx="4467225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14" y="4762500"/>
            <a:ext cx="445770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164772"/>
            <a:ext cx="4029075" cy="336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/>
          <p:cNvPicPr/>
          <p:nvPr/>
        </p:nvPicPr>
        <p:blipFill>
          <a:blip r:embed="rId5"/>
          <a:stretch>
            <a:fillRect/>
          </a:stretch>
        </p:blipFill>
        <p:spPr>
          <a:xfrm>
            <a:off x="353695" y="1408331"/>
            <a:ext cx="8475980" cy="5144869"/>
          </a:xfrm>
          <a:prstGeom prst="rect">
            <a:avLst/>
          </a:prstGeom>
        </p:spPr>
      </p:pic>
      <p:pic>
        <p:nvPicPr>
          <p:cNvPr id="19" name="Picture 18"/>
          <p:cNvPicPr/>
          <p:nvPr/>
        </p:nvPicPr>
        <p:blipFill>
          <a:blip r:embed="rId6"/>
          <a:stretch>
            <a:fillRect/>
          </a:stretch>
        </p:blipFill>
        <p:spPr>
          <a:xfrm>
            <a:off x="353695" y="1408330"/>
            <a:ext cx="8475980" cy="5144869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6A66-21D7-4D51-AECF-27815D04D8F4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12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893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200"/>
            <a:ext cx="8077200" cy="38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Mô hình giải quyết bài toán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34925">
            <a:solidFill>
              <a:schemeClr val="accent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28600" y="7620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Xử lý tiền nhận dạng  và nhận dạng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31332"/>
            <a:ext cx="6019800" cy="5421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905125"/>
            <a:ext cx="5810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971" y="1153103"/>
            <a:ext cx="5600700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28182">
            <a:off x="7620000" y="3447025"/>
            <a:ext cx="107632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086599" y="5181600"/>
            <a:ext cx="19494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Mẫu biển báo nhận dạng được!</a:t>
            </a:r>
            <a:endParaRPr lang="en-US" sz="20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95400" y="2967007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Biến đổi -&gt;</a:t>
            </a:r>
            <a:endParaRPr lang="en-US" sz="20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6A66-21D7-4D51-AECF-27815D04D8F4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13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202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200"/>
            <a:ext cx="8077200" cy="38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Cài đặt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34925">
            <a:solidFill>
              <a:schemeClr val="accent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6A66-21D7-4D51-AECF-27815D04D8F4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5175" y="1309450"/>
            <a:ext cx="3799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IDE : Eclipse</a:t>
            </a:r>
          </a:p>
          <a:p>
            <a:pPr marL="285750" indent="-285750">
              <a:buFontTx/>
              <a:buChar char="-"/>
            </a:pP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OS: Android 2.2</a:t>
            </a:r>
          </a:p>
          <a:p>
            <a:pPr marL="285750" indent="-285750">
              <a:buFontTx/>
              <a:buChar char="-"/>
            </a:pP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Ngôn ngữ : Java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2775" y="3276600"/>
            <a:ext cx="3799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>
                <a:latin typeface="Times New Roman" pitchFamily="18" charset="0"/>
                <a:cs typeface="Times New Roman" pitchFamily="18" charset="0"/>
              </a:rPr>
              <a:t>Vi xử lý 600 MHz, RAM 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512MB</a:t>
            </a:r>
          </a:p>
          <a:p>
            <a:pPr marL="285750" indent="-285750">
              <a:buFontTx/>
              <a:buChar char="-"/>
            </a:pPr>
            <a:r>
              <a:rPr lang="vi-VN" b="1">
                <a:latin typeface="Times New Roman" pitchFamily="18" charset="0"/>
                <a:cs typeface="Times New Roman" pitchFamily="18" charset="0"/>
              </a:rPr>
              <a:t>Hệ điều hành Android 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2.2 trở lên</a:t>
            </a:r>
          </a:p>
          <a:p>
            <a:pPr marL="285750" indent="-285750">
              <a:buFontTx/>
              <a:buChar char="-"/>
            </a:pPr>
            <a:r>
              <a:rPr lang="vi-VN" b="1">
                <a:latin typeface="Times New Roman" pitchFamily="18" charset="0"/>
                <a:cs typeface="Times New Roman" pitchFamily="18" charset="0"/>
              </a:rPr>
              <a:t>Máy ảnh 5 Megapixel, tự động lấy nét, đèn flash LED.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Tx/>
              <a:buChar char="-"/>
            </a:pPr>
            <a:endParaRPr lang="en-US" b="1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Tx/>
              <a:buChar char="-"/>
            </a:pPr>
            <a:endParaRPr lang="en-US" b="1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AutoShape 2" descr="data:image/jpeg;base64,/9j/4AAQSkZJRgABAQAAAQABAAD/2wCEAAkGBhASEBUQEhQVFRUQFBgUFBQXEhcXFBQYFBQVFhUUFhQXHScfFxklHRUUHy8gIycpLCwuFR41NTAqNSYrLCkBCQoKDgwOFw8PGikcHBwpLCwpLCwvKSwpKSksKSwpKSkuKSktKSksKSwpKSkpLCkpLCwsKSkpKSkpLCwsKSwpKf/AABEIAOEA4QMBIgACEQEDEQH/xAAcAAEAAQUBAQAAAAAAAAAAAAAABQIDBAYHCAH/xABOEAABAwICBAgHCwoGAgMAAAABAAIDBBESIQUGMUEHEyJRYXGRoTJScoGSsbIUFTQ1QmJzgqLB0RcjQ1N0k7PC0uEWJDNUg/Bj0wglRP/EABkBAQADAQEAAAAAAAAAAAAAAAABAgQDBf/EACsRAQEAAgEDAQgBBQEAAAAAAAABAhEDBBIhMRMyM0FhgbHwURQiQnHhBf/aAAwDAQACEQMRAD8A7iiIgIiICIiAiIgIiICIiAiIgIiICIiAiIgIiICIiAiIgIiICIiAiIgIiICIiAiIgIipkkDRdxAHOTYdqCpFHTaxUjPCniH/ACtv2ArDbrxo4mwqY79Z3eZBOoooa1UP+5h/et/FP8U0P+5h/et/FBKoov8AxTQ/7mH9638Vch0/Sv8ABmjdbmeD6kEgixhpOH9Yz0gjNJQk4RIwnmxi/Ze6DJREQEREBERAREQEREBERBRLK1rS5xADRckmwAG0knYtJ0vws0sZLYWOnI+UDgj8ziCT2KE4WNYnGUUTDZjAHy2+U52bWnoAsbfOHMtAihLiGtFyVaRaRu9Rww1ZPIhhaOY43HtuPUsd3C3X+LCPqO/qUPDoBoHLJJ5hkO3aVU7Q8XMfSKnS2ktHwuV42tgP1HD1OVf5X679XB6D/wCtQvvPFzH0iqfeqHmPpFNHanPyv136uD0H/wBaok4YK0ZlkIHQ11+9xUN70xcx9IqL0vRxtbkD6RTSNNjdwuaQkBDSxuIZHixiHTcki/mURLNNOcUr3vJ3ucT61AaNkaLvebNbmTa5N9jWjeTzdB2AErLdrW4ZRxMA+eXvd9lzR3KDxEuyh9YHaQPvUpJq2cTg0TODXOaHcUxuLCSMQDpbgG1xcLUf8X1Hiw/u3f1r6dcar/x/uz97lG0WtsGrT/1cvoR/+xZujdTWyEiR0kIAuC6EOB6OQ82K0Q631XPH+6CrdrRWA2IaCNxhF+xNm21N1dcRcRzWOYvGwG3SOMyPQn+GXfq5fQj/APYtTOtlV8zP/wAQVubXOqa0uvHkCf8AT5uops222r1eDI8ZDgTIGYXRtFwWPdiDmvcMsFrG3hBR79HrTvynVmwthP1H/wBaN4S6nfFAfqyD1SJtMreaLWquojiikJaNsTyXRkc1js6xZdW1S16p66kdUjkGG/HxnMxloxHZm5pGYNs+sFefYdd4pxgkj4p52Oa7EwnmIdm3ruVPcGlW6Oqni+TV0k7HD50bHPaeuwePOiLquqy8LWjgSGmR9hfKOw7XELL0VwkUE8rYWuc10hs3G2wJ3C4JzK4Fo/NwHjC3aMu+yu1ETmi4uCMwRtBGYKnRp6hRQepOnTWUENQfCc3DJ5bCWP7S0nzqcVVRERAREQEREHBNdZi7SNSTulLfQAaPUrmg6YBhk3uNh1D+/qWLrZ8YVX07/aUlol4MDei4PafxV46RktYXODWi5cbAc5K+1NC+Nwa8WvmOlWuNLSHDaDceZXq7S0kz2ukI5IsABYAKPO1kHrBrAaf82xjXPc27XPJLW5kXLARiNxvNsthvlqur+t8z5+JnAJe4gEC2E81huU/rJoV8kgljzuACL7OnqzWLo7VXiZhUyOjc/C4CNjsViRhD3OAw3sTkCfNbN52p52n2PuFC6dJt5j3AlTMbbBRVfbGMhnizsL+ARt2qU1qzz4I6Ce0gfce1XBB85varR+T5P8xUjFqvG5uMueLjEdm8X5lyzzmPmuOeUx9WH7n+c3tT3P8AOb2rpNJwBtcxr3VDgXNDrBrTa4va529iyB/8fov9xJ6LU7vonblxp/nN7VIv0tObnjALh4ye8WEjGsLRnkAGggbiugj/AOP8P6+TsZ+CjNI8DtNDJxbpZTdocCCwZEkbMPOFz5Oacc7spdK5ZzGbrS6yZ8xbctuMhZzzfYMmuJDdmxoAWNUaBqJI3tjYXEHCbBxwm+YNhkciup6vcDzGBlTDUSMc4XacMTi0HeC5mR6lkN4FnNxYKyZuNxe6wZm47TsU3O3HeMTvc8OCxatzOBLbHDe9rm1hc7lcfqnUi12gXDiNueAYn7twzK7XT8AoZiwVUwx3xZMsb7bghYGnuDV9MY8VXUOxB4aQ5jSPBLhk3YeT1532m7PlmGPdlLqOmONyuo4vpHRktO4NkFnHO2d8iRsI5wexb3qvVlk0MoFzxco9KB7Ce+6g+EDRXEyRkySSGRrrukcCbNIsBYDxitm1AphJV0cZ2SB7D9aGQfer8XJOTGZY+lWyxuFuNQ8Jwu8k+oqerYQRcbwoasiLJXtO0ON+vep4M/ykU17h8hgI3tc1mJpPQQCPMuo37gTrr008G+KbF1CRv4sd2rpC4rwQ13F6SkhOyohNul0ZDh3Y12pVqlERFCBERAREQeftbPjCp+nf7StaM0hxZId4LtvQedXdbPjCq+nf7Si3K7pGzOeDmMwdhVC1llQ9vguI6j9yue+UvjnsH4InbYCVThUD74y+MewfgnvjL4x7B+CIT5URX+GOp3suWMdIy+MewfgsQ1b3StBdfwubxHJSok/J8n+YrfKV4bAOmIewtDPyfJ/mK3GpltFH9APZXHOb0z8vrHXdNaYrIYGmmp2yNEAe6R0zW4CG3P5s5usBfbvUO3XgxaCZX3LnyDCy+d3PmcwE35gCfMtmnhb7jcSTb3Obi42cUb7uZaHWUtL7wUt2niWysIbjdZtpZbHFfEc77TvV3RPay1M1BRitE0j3Qlhma512PDnBrgG7rFwWNrlXjj4nNJs+na4dRe4j1qU4Q4Ife2o427mENu0utf8AOstm2x222Farrm3A+mAvb3IzI7rE5Kmc3NK5eiXg088nR+j43FhqYXSyPHhCOMHIHcTZ2fUsyXTL6TSlNRl73w17JMGN2JzJIhiOfMRb0uhQ+gYovdujy4HjDQODXYjkLyFzQNh37rqR1tjgGktG4rl7XTuY7EbsAY0vNhkchvB2K09Exa1X0jJpGKpqXTSRGOeWGNjHYWx8UAQXDftF+pQM2tT6ygo6l/hOdUMJ8bAWNxdyktXtWYNIwTVgdJAK5zwY4ZZGMkDSW4pmscA9xN72Av51rumNJxvo6ZkbGx+5pZ6dzGZMBjER5I6cXTndU5fcq2Pq0jhVzNM7xo3nvaprg1+H0PW7+G9Q3Cl/p0R54X+timeDX4fQ9bv4b1y6P4M+/wCa68vv39+S9wi6MMGkpRultK3qff1EEeZUaKfj0fVR74DFVN/43hr/ALLytr4bKDlU1QBtD4nHqs9vretU1JIdUmA+DUxSQn/kYQO+y1/Jz+Rq/W8RpKlmvYCUNcfmycg9zyvRC8v1AdxTTscywPQ5hwnvC9J6FrxPTRTj9LGx/pNBI7VFRWaiIoQIiICIiDz9rZ8YVX07/aUW5SmtnxhVfTv9pRbleLxYcvi+uXxSkRTlLq62SljnE8MbnSSMcJpQwWbgw4RYk3u6/UFbg1XldI6HjKdr2loAdUNAkxi7TGRcPBFsxzqEIcrGZ/rN+t7DlsH+Gn8YWCamIawvdIKhvFsAdhs5+51yMhcqLrdG8VMz87DJixf6UmO1mHbkLKCoI/J8n+YrY9PuLWQ9NM31Fa6djfJ/mK2/Tuj3Se52ttf3Gx1jvAGwdOYSY72z8vvR1V88zmFmJojfAWAYTcF0WEEm2y5uoil1avodui5ngkRlvGMBsHcY6RjwDYmxIy61o8Gl9Lt/NiewjGHMQuIDcIsXFpJ2t3k5q4/T+lmtLnT5NtfkQG1zYbGJ21fujZ6nRWk6qOKkrJaf3PE5hlfEJOOqBH4LXBwwsvkSRvVjhDmLqiIgH/Rtl9I5fNXYNLVUfGtqmhuLDymRAm22wEa317mx2ZhBdbw3BpLunoF93Ss3Py+ym9bXwx7/AA012iZpaagqad7Y6mijBZxgJjka9tnxvw5gHnHOesX9G6PqpK4aQrnQl0MToqeCHGY2B98b3Ofm5xBI6j0LO1kpawsLqYljo9rWMYQ4Hma5pzHQuaz616SaSDUOBGRBhhBFue7Mlbj5O/Hu1pOWPbdNu0Xo/SlAx9NQyUz6dz3PhM4lEtPjNy3kDDIAcxf77LXNbNCiioqWEPMjzNPJLIRbjJJGxlxA3DIAdSxP8YVuG/u1wdldvueE78yDgts2LB0rpQ1DmGapfKGtNrxNYGEluWFoANxtPzelRyZS42GM8o/hK+D6OPPTu9bFN8Gnw+h63fw3qE4Svg2jf2d3rYpvg0+MKDynfw3rn0XwZ9/zV+T3r+/J1LhYoOM0Y92+B7JfNiwO7nnsXGtE1ZjmjkG1j2u7CvROnKDj6WaD9bE9g63NIHfZea4z2rZFIn9ZKQMqamMbONMjPJmaJG+0exdX4JNIcbouNu+B74j5nYm/Ze1cx06cZpp/9xSBp8uneWey5q2rgRrrOqqY87JWjta7+RQX0dXREUKiIiAiIg8/a2fGFV9O/wBpRbtik9bPjCq+nf7SjHq8XWHL4qnKlSlcc9uEANs4E3dfaPki3Rn2qvjY8bTg5IAxNxeFlys7ZXz7VYRQheglYHHGzE07g7C4cxDrH1LGqZouNaWNc0DFfE/F8h1tjQqysCr2j/u4oViu+T5P8xW5ayTNb7lc5ge33JG2xJAuADtG/o6Vprvk+SfaK6bSy3hiHNGz2AtXS8XtLlGTqMu3VaU2siytEBY+O43Gdwb+ZXxPGQQI7HKxxk7xe99u9biyO5tbuWW2jatl6KT5s39R9GtaH01NCMLHcm97EZZ7St70bpaGYD84GuOWF21vn3hQz6ayzKamuL27lj6r/wA7Hkk3l/1s4Oe/KJep00YmmUysLAcLruuTzYWjbmtI1o0rA+rhqI3AgYTJyb2s8XJaRttfLoC2YNFtgV+No5h2LDyYzix16tmHFc/LmE1cGwNa2QOcXOJYWu/Ngh7bNu3DmHEkg53aLck3xYa4AuJeRiaPBYMzY5C/gm+9dgDRzDsX0tHMOxeNzdd2X0asel+ri/CYwtp9HNIIIp3XByIzZuU1wafGFB5Tv4b1i8Np/OU3kSe0xZXBp8YUHW7+HIt3QXfBjf53+azc81yWfvo9CLzjrTQcRX1EOwNmeW+S4429zgvRy4pwwUGDSDZd08LXfWYSw9wZ2rbHCIxrsejo3b6WqwnoZUMLezE0LO4Nq3idLxjYJ2PiPnGId7GqI0JU3hngIuJms35gseHBw6credWfdZgqYagfoZmP8zXAkdgt51Kz0oi+NcCLjYdi+qqgiIgIiIPPutnxhVfTv9pRj1J62fGFV9PJ7RUY9XXWHL4vrl8UpEREBYFXtH/dxWesCr2j/u4qEMV3yfJ/mK6bq8YyIRJ4GFt87fIFhfmvZcyd8nyT7RW5srSyBjgL2awdWQBOXMt/Q+uf+mTqJvTedIGINNo2MdjwsDSMRaLZkDda+ZWIxatTaQdxjA3A4PI8EEOAN8yNg2LY2TWF1uw12+Ltl9hnfLOewYVdbJdmGywPdBKyYpFw5bqNnTYLkbLkNUg2lbbeotk+F4JGSlaedrjtC8LqctvaxxsiqhiBlDHC4zuAbXyO9K+Snie6NsTg425RkJFyRtaT0qK1i0g6ExlrRaQuDnODi1uEAgEMzufuUFJrDIOVggJGfgS3NgCLHn3eZeRljbhZMZfPrdKct3lLLrTVOHBtpKbyJPaYsng0+MKDrd/DesDhknLzSOIwl0TyWna0ksJHmWfwafGFB1u/hyL0Og8cGP3/ADWbn+Jk9CLm/DXQXp4Jx+jlMZ6pG3HfH3rpC1vhFoOO0ZUNtcsYJR1xODz3B3atbO4foiS0o+cCPv8AuV7TMXJKjqaSzg7mIPYpzSMdx1q7o7dqRpHj9HU0u8xNa7ymch3e0qcXPeBXSGKhfCTnTzOFuZrwHD7WNdCVHMREQEREHnzWo/5+q/aJPbKjXqS1p+H1X7RJ7ZUa9XdFhy+L65fFIIiIBWBVjlDz+orPKw5vDb1qEMJ3yfJ/mK2ykqLMZ5I9QWqP+T5J9orZ9U9KxxzxukcGNDXDEQSATG4A2bntI2dy3dDl23K/Rn5pvSSp64A7e9TVHUtdfoUrpTT1Iykczj2vdNC5zAWkvdjbZpybyBfZey0ij0lhK2Tl9rLda0njtxmm28aLbFaparM9GS2nReh4jAOWbTRtda7RYuYDm23LsTvK0CeoEc0jWm4ZI9ovvDXuA7gvN5eWZSyNnT47uk4Jrmwz6P7LGFThdkbWKo1f1hcyQFrbh5LX2zcGm1rb7bbqnTszjVvaLYWgAbARmTY26CF5XLx/2XLfn+Gzi6mTn9jr7/ZsEFWS0G6uurjbatZiqZAC1pFyDa9rXt87LtWYzSlR+eErKVsbYrRuZLEXudycJa1puCBcEc/mXmXp7y43KXWluXKYZzHW9uc8MMt5YPJk9pqlODQf/YUPW7+G9a9wnTYnw+S/1tWycGXw6i6z7D16fRTXBjP31Yup+Lk9Aq3UQB7HRu2PaWnqcCD3FXF8K1MzzDLTmN7onbY3Fh62EtPqU412KFp6LHzZfcq+EOh4nSdQN0jhKP8AkaHH7WJRtDMQ0jp2bs1deN14Gq7BXTwE5TRB4HTG78Hu7F2RefNUa3iNK0smwPfxZ6pQY8/O7uXoNVqtERFCBERB581p+H1X7RJ7ZUa9SWtJ/wA/VftEntlRjlddZK+KpypUpEREArDm8NvWsxYdT4TfKHrUIYb93UfaKyqUNcDilZGW2sHh3K6i3Za3esO+zqPtFZMOipnC4YbHYTyR2ustPTZdvd5045zbLZT5F3uiDk/Odfoyt0W8ypirOkZEi42GxtcdB2pHq+8nlPjH1i4/ZB9azWatMDcTpt9rCM3vt+U4Lp7eT/LZItQztLQ4yxtOd2Oa7ELOI3ZEkWPn6M/sGkeRc5ZXtzLKp9AROcGtdK5ztgAZc9QzV0UlOyPOMuHjuJ3kZXbYLHnl3NXHy9iLg0gTnxsTCL8l+O+TiBm3nAB8/nWbS6XIwjHG8ONiGh+IZeEcQtYWAWI+ggJJDntub2DmkDoF23t51VHRtyAleLm2bGkZ9TgsmfFuejvOp87tqRqdLkWALRfe6+EZtGdusnqacisOXSzr342Dq/OjYDzjZuVuehe0kCVhI+a8d4usCaGcnLC7yZGnuJB7lnnBr1x26f1Et3MtIvXGq4ziScuScua+HJbvwZfDqLrPsPXOtPh4c0Pa5psciCObnXRODL4dRdZ9h618OPbhIyc2XdnbHoFfCvqpXRwcl4aaC09POP0kboyemNwcO6Q9i0ShdmRzj1Lr3C9QY9H8YNsErH+Z14z7bexcSqah7GY2WuOcXy3q0WiSrXFobI3wo3XHWCCO9elKCrEsUcrdkrGvHU9ocPWvMtJMZae58K2fW0kbPOF3bgt0jx2i4M7mIOiP1HEN+zhUUrbERFCoiIg896zfDqn9ok9sqNcpTW1ttIVX07z2uJ+9RRKuuoKpVRVBKlKrF0L5i6FTdMSgV4uhYVSbvaPnDuzWSSsSU/nG+UiGA07Oo+1/dSM2mHnDYAYWhuZJ8EWvsVGitFGZjg08tpu0EgB1/Cbc7DkLE5ZZ7bixLC6N2GRpaQc2uBaewqqtSlZrK98LIg3CWYeViuDhZh8HDlz7VgHSkxbhxb77Mr7Oa6x5ZWk5EbM9g7geaypxDnChDJg0lMxwcHA23G9iDkWkcxBIPWqa/WWZmbXNY1ziQwYiwAknDyrkgX3kqh8rS0AWuNpyzUJp1+bRzAntP9kGfLrZO5rmmRtn22A5WINgdu7fe+055rFZpl4IPGbDf/uSiYXgOuRccypeQdgt50E83WR+MPc5rrODi1wydYi7TYbDa3nU3rNwjOrCCWRtw2DbZckB3JOFgv4QtzAdK0RX5Jg5oFsx1W2Wy9fnQZ2mtK8c2Nv6sOF73BxG/NkuicGXw+i6z7D1z/Q+q1TOQ4Mc1l83uFm+YnwuoLovB5HbStOwbGSOA6hE+3cFMTHfF8RfFCEbrNo/j6OeHfJC8Dyg27ftALze8YmEc42fcvUV15x1j0d7nrJ4N0crsPkk4mfZLVMTGDq/E8MLXtIBPJvvDm22bty6twH13IqaY/IkbI0dDwWn2G9q5vTPuwdC2ngvreK0sGbqmN7POAJG+wR51N9E2eHcERFVUREQcR4UdGmHSDpLcmoaJGndcAMeOu4B+sFqPGL0BrboOmq4OKnOG3KY8eGx3jDo5wciuH6c1TqKdxDS2Zm5zDY26WOzB6r9atKtKji9Wy9YskjxkWuHW0q0ak9PYpSzcS+Y1he6lbnqn25BAPSCUEjjWLUOsQeYg96tMqjYXzO+wyVMs9wgntAtwSOHObjqOz7x5ltDJnWsCbc18uxaJo7SANmuu1zfBdbuzy8x2qfh02Rk4NPSCW9xuO9ExNl3QPRH4L4QPFb6DfwUaNOx8x7W/ivvv3H0/Z/FE+GeYm+Iz92z8E4lniR/umf0rB9+o+n7P4p79RdPd+KHhm8SzxI/3TP6VUI2+Kz92z8Fge/UXT3fih03F0/Z/FDwkMuZvot/BVCQjZl1AD1KMOnIuntb+KtyawxjYCfrD7roJSokNiSSctpN1TwYUJfpMSbomySH0TGO9/coFtdUVTxBAwuLvksBLj1u+SOnLrXYNQ9UvcMBxkGaaxkI2NA8GNp5hc57yeYBRVbWzoSvhcFTjCqoqXKeGPV4h7K5gycBFL0EX4tx6xyfqt511MyDnWPW00U0bopAHMkaWuadhB9XXuQecaOosbHYfWsun0maeogqR/8AnlY8jnaHZjzguH1lJ646hzUTi9l5ICeTIBcsG5soGw/O2Ho2LWxNcWPN2qy71RDK1zQ9pu1wDmkbCCLg9irWo8FVTK/RUHGZ4MUbDvLGPLWX6gLfVW3KqgiIgs1FGx/hNBUdNqrSv2s71Log1yTg/oTtj71Zdwa6PP6M+kVtKINSPBho/wAR3pFPyYaP8R3pFbaiDUfyX6P8R3pFWZ+CyjPggjrJW6Ig5vU8EzfklvaVGVHA9KfBc3/vnXW0QcYfwMVW57O3+6o/IxV+Mz0l2pEHFPyM1fOz00/IzV87PTXa0U7HE/yM1nOz019/IxV+Mz012tFA4sOBeq8ZnpLIg4GpgeUWHz3+9dhRBpGhtS6iAYWuY1u8NAaD12Ga2Sm0U8DlP7P7qTRBGyaJcdjz2f3WHLq/KdkvrU8iDVn6sVB/S95Vl+qdT+u71t6INJfqdVn9Oe5Q1TwQYzcuaCduEBvcMl09EGmaJ1OqYGNjbNZjBZrdwHmWx0NFMy2KS/Rt9akEQEREBERAREQEREBERAREQEREBERAREQEREBERAREQEREBERAREQEREBERAREQEREBERAREQEREBERAREQEREBERAREQEREBERAREQERE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data:image/jpeg;base64,/9j/4AAQSkZJRgABAQAAAQABAAD/2wCEAAkGBhASEBUQEhQVFRUQFBgUFBQXEhcXFBQYFBQVFhUUFhQXHScfFxklHRUUHy8gIycpLCwuFR41NTAqNSYrLCkBCQoKDgwOFw8PGikcHBwpLCwpLCwvKSwpKSksKSwpKSkuKSktKSksKSwpKSkpLCkpLCwsKSkpKSkpLCwsKSwpKf/AABEIAOEA4QMBIgACEQEDEQH/xAAcAAEAAQUBAQAAAAAAAAAAAAAABQIDBAYHCAH/xABOEAABAwICBAgHCwoGAgMAAAABAAIDBBESIQUGMUEHEyJRYXGRoTJScoGSsbIUFTQ1QmJzgqLB0RcjQ1N0k7PC0uEWJDNUg/Bj0wglRP/EABkBAQADAQEAAAAAAAAAAAAAAAABAgQDBf/EACsRAQEAAgEDAQgBBQEAAAAAAAABAhEDBBIhMRMyM0FhgbHwURQiQnHhBf/aAAwDAQACEQMRAD8A7iiIgIiICIiAiIgIiICIiAiIgIiICIiAiIgIiICIiAiIgIiICIiAiIgIiICIiAiIgIipkkDRdxAHOTYdqCpFHTaxUjPCniH/ACtv2ArDbrxo4mwqY79Z3eZBOoooa1UP+5h/et/FP8U0P+5h/et/FBKoov8AxTQ/7mH9638Vch0/Sv8ABmjdbmeD6kEgixhpOH9Yz0gjNJQk4RIwnmxi/Ze6DJREQEREBERAREQEREBERBRLK1rS5xADRckmwAG0knYtJ0vws0sZLYWOnI+UDgj8ziCT2KE4WNYnGUUTDZjAHy2+U52bWnoAsbfOHMtAihLiGtFyVaRaRu9Rww1ZPIhhaOY43HtuPUsd3C3X+LCPqO/qUPDoBoHLJJ5hkO3aVU7Q8XMfSKnS2ktHwuV42tgP1HD1OVf5X679XB6D/wCtQvvPFzH0iqfeqHmPpFNHanPyv136uD0H/wBaok4YK0ZlkIHQ11+9xUN70xcx9IqL0vRxtbkD6RTSNNjdwuaQkBDSxuIZHixiHTcki/mURLNNOcUr3vJ3ucT61AaNkaLvebNbmTa5N9jWjeTzdB2AErLdrW4ZRxMA+eXvd9lzR3KDxEuyh9YHaQPvUpJq2cTg0TODXOaHcUxuLCSMQDpbgG1xcLUf8X1Hiw/u3f1r6dcar/x/uz97lG0WtsGrT/1cvoR/+xZujdTWyEiR0kIAuC6EOB6OQ82K0Q631XPH+6CrdrRWA2IaCNxhF+xNm21N1dcRcRzWOYvGwG3SOMyPQn+GXfq5fQj/APYtTOtlV8zP/wAQVubXOqa0uvHkCf8AT5uops222r1eDI8ZDgTIGYXRtFwWPdiDmvcMsFrG3hBR79HrTvynVmwthP1H/wBaN4S6nfFAfqyD1SJtMreaLWquojiikJaNsTyXRkc1js6xZdW1S16p66kdUjkGG/HxnMxloxHZm5pGYNs+sFefYdd4pxgkj4p52Oa7EwnmIdm3ruVPcGlW6Oqni+TV0k7HD50bHPaeuwePOiLquqy8LWjgSGmR9hfKOw7XELL0VwkUE8rYWuc10hs3G2wJ3C4JzK4Fo/NwHjC3aMu+yu1ETmi4uCMwRtBGYKnRp6hRQepOnTWUENQfCc3DJ5bCWP7S0nzqcVVRERAREQEREHBNdZi7SNSTulLfQAaPUrmg6YBhk3uNh1D+/qWLrZ8YVX07/aUlol4MDei4PafxV46RktYXODWi5cbAc5K+1NC+Nwa8WvmOlWuNLSHDaDceZXq7S0kz2ukI5IsABYAKPO1kHrBrAaf82xjXPc27XPJLW5kXLARiNxvNsthvlqur+t8z5+JnAJe4gEC2E81huU/rJoV8kgljzuACL7OnqzWLo7VXiZhUyOjc/C4CNjsViRhD3OAw3sTkCfNbN52p52n2PuFC6dJt5j3AlTMbbBRVfbGMhnizsL+ARt2qU1qzz4I6Ce0gfce1XBB85varR+T5P8xUjFqvG5uMueLjEdm8X5lyzzmPmuOeUx9WH7n+c3tT3P8AOb2rpNJwBtcxr3VDgXNDrBrTa4va529iyB/8fov9xJ6LU7vonblxp/nN7VIv0tObnjALh4ye8WEjGsLRnkAGggbiugj/AOP8P6+TsZ+CjNI8DtNDJxbpZTdocCCwZEkbMPOFz5Oacc7spdK5ZzGbrS6yZ8xbctuMhZzzfYMmuJDdmxoAWNUaBqJI3tjYXEHCbBxwm+YNhkciup6vcDzGBlTDUSMc4XacMTi0HeC5mR6lkN4FnNxYKyZuNxe6wZm47TsU3O3HeMTvc8OCxatzOBLbHDe9rm1hc7lcfqnUi12gXDiNueAYn7twzK7XT8AoZiwVUwx3xZMsb7bghYGnuDV9MY8VXUOxB4aQ5jSPBLhk3YeT1532m7PlmGPdlLqOmONyuo4vpHRktO4NkFnHO2d8iRsI5wexb3qvVlk0MoFzxco9KB7Ce+6g+EDRXEyRkySSGRrrukcCbNIsBYDxitm1AphJV0cZ2SB7D9aGQfer8XJOTGZY+lWyxuFuNQ8Jwu8k+oqerYQRcbwoasiLJXtO0ON+vep4M/ykU17h8hgI3tc1mJpPQQCPMuo37gTrr008G+KbF1CRv4sd2rpC4rwQ13F6SkhOyohNul0ZDh3Y12pVqlERFCBERAREQeftbPjCp+nf7StaM0hxZId4LtvQedXdbPjCq+nf7Si3K7pGzOeDmMwdhVC1llQ9vguI6j9yue+UvjnsH4InbYCVThUD74y+MewfgnvjL4x7B+CIT5URX+GOp3suWMdIy+MewfgsQ1b3StBdfwubxHJSok/J8n+YrfKV4bAOmIewtDPyfJ/mK3GpltFH9APZXHOb0z8vrHXdNaYrIYGmmp2yNEAe6R0zW4CG3P5s5usBfbvUO3XgxaCZX3LnyDCy+d3PmcwE35gCfMtmnhb7jcSTb3Obi42cUb7uZaHWUtL7wUt2niWysIbjdZtpZbHFfEc77TvV3RPay1M1BRitE0j3Qlhma512PDnBrgG7rFwWNrlXjj4nNJs+na4dRe4j1qU4Q4Ife2o427mENu0utf8AOstm2x222Farrm3A+mAvb3IzI7rE5Kmc3NK5eiXg088nR+j43FhqYXSyPHhCOMHIHcTZ2fUsyXTL6TSlNRl73w17JMGN2JzJIhiOfMRb0uhQ+gYovdujy4HjDQODXYjkLyFzQNh37rqR1tjgGktG4rl7XTuY7EbsAY0vNhkchvB2K09Exa1X0jJpGKpqXTSRGOeWGNjHYWx8UAQXDftF+pQM2tT6ygo6l/hOdUMJ8bAWNxdyktXtWYNIwTVgdJAK5zwY4ZZGMkDSW4pmscA9xN72Av51rumNJxvo6ZkbGx+5pZ6dzGZMBjER5I6cXTndU5fcq2Pq0jhVzNM7xo3nvaprg1+H0PW7+G9Q3Cl/p0R54X+timeDX4fQ9bv4b1y6P4M+/wCa68vv39+S9wi6MMGkpRultK3qff1EEeZUaKfj0fVR74DFVN/43hr/ALLytr4bKDlU1QBtD4nHqs9vretU1JIdUmA+DUxSQn/kYQO+y1/Jz+Rq/W8RpKlmvYCUNcfmycg9zyvRC8v1AdxTTscywPQ5hwnvC9J6FrxPTRTj9LGx/pNBI7VFRWaiIoQIiICIiDz9rZ8YVX07/aUW5SmtnxhVfTv9pRbleLxYcvi+uXxSkRTlLq62SljnE8MbnSSMcJpQwWbgw4RYk3u6/UFbg1XldI6HjKdr2loAdUNAkxi7TGRcPBFsxzqEIcrGZ/rN+t7DlsH+Gn8YWCamIawvdIKhvFsAdhs5+51yMhcqLrdG8VMz87DJixf6UmO1mHbkLKCoI/J8n+YrY9PuLWQ9NM31Fa6djfJ/mK2/Tuj3Se52ttf3Gx1jvAGwdOYSY72z8vvR1V88zmFmJojfAWAYTcF0WEEm2y5uoil1avodui5ngkRlvGMBsHcY6RjwDYmxIy61o8Gl9Lt/NiewjGHMQuIDcIsXFpJ2t3k5q4/T+lmtLnT5NtfkQG1zYbGJ21fujZ6nRWk6qOKkrJaf3PE5hlfEJOOqBH4LXBwwsvkSRvVjhDmLqiIgH/Rtl9I5fNXYNLVUfGtqmhuLDymRAm22wEa317mx2ZhBdbw3BpLunoF93Ss3Py+ym9bXwx7/AA012iZpaagqad7Y6mijBZxgJjka9tnxvw5gHnHOesX9G6PqpK4aQrnQl0MToqeCHGY2B98b3Ofm5xBI6j0LO1kpawsLqYljo9rWMYQ4Hma5pzHQuaz616SaSDUOBGRBhhBFue7Mlbj5O/Hu1pOWPbdNu0Xo/SlAx9NQyUz6dz3PhM4lEtPjNy3kDDIAcxf77LXNbNCiioqWEPMjzNPJLIRbjJJGxlxA3DIAdSxP8YVuG/u1wdldvueE78yDgts2LB0rpQ1DmGapfKGtNrxNYGEluWFoANxtPzelRyZS42GM8o/hK+D6OPPTu9bFN8Gnw+h63fw3qE4Svg2jf2d3rYpvg0+MKDynfw3rn0XwZ9/zV+T3r+/J1LhYoOM0Y92+B7JfNiwO7nnsXGtE1ZjmjkG1j2u7CvROnKDj6WaD9bE9g63NIHfZea4z2rZFIn9ZKQMqamMbONMjPJmaJG+0exdX4JNIcbouNu+B74j5nYm/Ze1cx06cZpp/9xSBp8uneWey5q2rgRrrOqqY87JWjta7+RQX0dXREUKiIiAiIg8/a2fGFV9O/wBpRbtik9bPjCq+nf7SjHq8XWHL4qnKlSlcc9uEANs4E3dfaPki3Rn2qvjY8bTg5IAxNxeFlys7ZXz7VYRQheglYHHGzE07g7C4cxDrH1LGqZouNaWNc0DFfE/F8h1tjQqysCr2j/u4oViu+T5P8xW5ayTNb7lc5ge33JG2xJAuADtG/o6Vprvk+SfaK6bSy3hiHNGz2AtXS8XtLlGTqMu3VaU2siytEBY+O43Gdwb+ZXxPGQQI7HKxxk7xe99u9biyO5tbuWW2jatl6KT5s39R9GtaH01NCMLHcm97EZZ7St70bpaGYD84GuOWF21vn3hQz6ayzKamuL27lj6r/wA7Hkk3l/1s4Oe/KJep00YmmUysLAcLruuTzYWjbmtI1o0rA+rhqI3AgYTJyb2s8XJaRttfLoC2YNFtgV+No5h2LDyYzix16tmHFc/LmE1cGwNa2QOcXOJYWu/Ngh7bNu3DmHEkg53aLck3xYa4AuJeRiaPBYMzY5C/gm+9dgDRzDsX0tHMOxeNzdd2X0asel+ri/CYwtp9HNIIIp3XByIzZuU1wafGFB5Tv4b1i8Np/OU3kSe0xZXBp8YUHW7+HIt3QXfBjf53+azc81yWfvo9CLzjrTQcRX1EOwNmeW+S4429zgvRy4pwwUGDSDZd08LXfWYSw9wZ2rbHCIxrsejo3b6WqwnoZUMLezE0LO4Nq3idLxjYJ2PiPnGId7GqI0JU3hngIuJms35gseHBw6credWfdZgqYagfoZmP8zXAkdgt51Kz0oi+NcCLjYdi+qqgiIgIiIPPutnxhVfTv9pRj1J62fGFV9PJ7RUY9XXWHL4vrl8UpEREBYFXtH/dxWesCr2j/u4qEMV3yfJ/mK6bq8YyIRJ4GFt87fIFhfmvZcyd8nyT7RW5srSyBjgL2awdWQBOXMt/Q+uf+mTqJvTedIGINNo2MdjwsDSMRaLZkDda+ZWIxatTaQdxjA3A4PI8EEOAN8yNg2LY2TWF1uw12+Ltl9hnfLOewYVdbJdmGywPdBKyYpFw5bqNnTYLkbLkNUg2lbbeotk+F4JGSlaedrjtC8LqctvaxxsiqhiBlDHC4zuAbXyO9K+Snie6NsTg425RkJFyRtaT0qK1i0g6ExlrRaQuDnODi1uEAgEMzufuUFJrDIOVggJGfgS3NgCLHn3eZeRljbhZMZfPrdKct3lLLrTVOHBtpKbyJPaYsng0+MKDrd/DesDhknLzSOIwl0TyWna0ksJHmWfwafGFB1u/hyL0Og8cGP3/ADWbn+Jk9CLm/DXQXp4Jx+jlMZ6pG3HfH3rpC1vhFoOO0ZUNtcsYJR1xODz3B3atbO4foiS0o+cCPv8AuV7TMXJKjqaSzg7mIPYpzSMdx1q7o7dqRpHj9HU0u8xNa7ymch3e0qcXPeBXSGKhfCTnTzOFuZrwHD7WNdCVHMREQEREHnzWo/5+q/aJPbKjXqS1p+H1X7RJ7ZUa9XdFhy+L65fFIIiIBWBVjlDz+orPKw5vDb1qEMJ3yfJ/mK2ykqLMZ5I9QWqP+T5J9orZ9U9KxxzxukcGNDXDEQSATG4A2bntI2dy3dDl23K/Rn5pvSSp64A7e9TVHUtdfoUrpTT1Iykczj2vdNC5zAWkvdjbZpybyBfZey0ij0lhK2Tl9rLda0njtxmm28aLbFaparM9GS2nReh4jAOWbTRtda7RYuYDm23LsTvK0CeoEc0jWm4ZI9ovvDXuA7gvN5eWZSyNnT47uk4Jrmwz6P7LGFThdkbWKo1f1hcyQFrbh5LX2zcGm1rb7bbqnTszjVvaLYWgAbARmTY26CF5XLx/2XLfn+Gzi6mTn9jr7/ZsEFWS0G6uurjbatZiqZAC1pFyDa9rXt87LtWYzSlR+eErKVsbYrRuZLEXudycJa1puCBcEc/mXmXp7y43KXWluXKYZzHW9uc8MMt5YPJk9pqlODQf/YUPW7+G9a9wnTYnw+S/1tWycGXw6i6z7D16fRTXBjP31Yup+Lk9Aq3UQB7HRu2PaWnqcCD3FXF8K1MzzDLTmN7onbY3Fh62EtPqU412KFp6LHzZfcq+EOh4nSdQN0jhKP8AkaHH7WJRtDMQ0jp2bs1deN14Gq7BXTwE5TRB4HTG78Hu7F2RefNUa3iNK0smwPfxZ6pQY8/O7uXoNVqtERFCBERB581p+H1X7RJ7ZUa9SWtJ/wA/VftEntlRjlddZK+KpypUpEREArDm8NvWsxYdT4TfKHrUIYb93UfaKyqUNcDilZGW2sHh3K6i3Za3esO+zqPtFZMOipnC4YbHYTyR2ustPTZdvd5045zbLZT5F3uiDk/Odfoyt0W8ypirOkZEi42GxtcdB2pHq+8nlPjH1i4/ZB9azWatMDcTpt9rCM3vt+U4Lp7eT/LZItQztLQ4yxtOd2Oa7ELOI3ZEkWPn6M/sGkeRc5ZXtzLKp9AROcGtdK5ztgAZc9QzV0UlOyPOMuHjuJ3kZXbYLHnl3NXHy9iLg0gTnxsTCL8l+O+TiBm3nAB8/nWbS6XIwjHG8ONiGh+IZeEcQtYWAWI+ggJJDntub2DmkDoF23t51VHRtyAleLm2bGkZ9TgsmfFuejvOp87tqRqdLkWALRfe6+EZtGdusnqacisOXSzr342Dq/OjYDzjZuVuehe0kCVhI+a8d4usCaGcnLC7yZGnuJB7lnnBr1x26f1Et3MtIvXGq4ziScuScua+HJbvwZfDqLrPsPXOtPh4c0Pa5psciCObnXRODL4dRdZ9h618OPbhIyc2XdnbHoFfCvqpXRwcl4aaC09POP0kboyemNwcO6Q9i0ShdmRzj1Lr3C9QY9H8YNsErH+Z14z7bexcSqah7GY2WuOcXy3q0WiSrXFobI3wo3XHWCCO9elKCrEsUcrdkrGvHU9ocPWvMtJMZae58K2fW0kbPOF3bgt0jx2i4M7mIOiP1HEN+zhUUrbERFCoiIg896zfDqn9ok9sqNcpTW1ttIVX07z2uJ+9RRKuuoKpVRVBKlKrF0L5i6FTdMSgV4uhYVSbvaPnDuzWSSsSU/nG+UiGA07Oo+1/dSM2mHnDYAYWhuZJ8EWvsVGitFGZjg08tpu0EgB1/Cbc7DkLE5ZZ7bixLC6N2GRpaQc2uBaewqqtSlZrK98LIg3CWYeViuDhZh8HDlz7VgHSkxbhxb77Mr7Oa6x5ZWk5EbM9g7geaypxDnChDJg0lMxwcHA23G9iDkWkcxBIPWqa/WWZmbXNY1ziQwYiwAknDyrkgX3kqh8rS0AWuNpyzUJp1+bRzAntP9kGfLrZO5rmmRtn22A5WINgdu7fe+055rFZpl4IPGbDf/uSiYXgOuRccypeQdgt50E83WR+MPc5rrODi1wydYi7TYbDa3nU3rNwjOrCCWRtw2DbZckB3JOFgv4QtzAdK0RX5Jg5oFsx1W2Wy9fnQZ2mtK8c2Nv6sOF73BxG/NkuicGXw+i6z7D1z/Q+q1TOQ4Mc1l83uFm+YnwuoLovB5HbStOwbGSOA6hE+3cFMTHfF8RfFCEbrNo/j6OeHfJC8Dyg27ftALze8YmEc42fcvUV15x1j0d7nrJ4N0crsPkk4mfZLVMTGDq/E8MLXtIBPJvvDm22bty6twH13IqaY/IkbI0dDwWn2G9q5vTPuwdC2ngvreK0sGbqmN7POAJG+wR51N9E2eHcERFVUREQcR4UdGmHSDpLcmoaJGndcAMeOu4B+sFqPGL0BrboOmq4OKnOG3KY8eGx3jDo5wciuH6c1TqKdxDS2Zm5zDY26WOzB6r9atKtKji9Wy9YskjxkWuHW0q0ak9PYpSzcS+Y1he6lbnqn25BAPSCUEjjWLUOsQeYg96tMqjYXzO+wyVMs9wgntAtwSOHObjqOz7x5ltDJnWsCbc18uxaJo7SANmuu1zfBdbuzy8x2qfh02Rk4NPSCW9xuO9ExNl3QPRH4L4QPFb6DfwUaNOx8x7W/ivvv3H0/Z/FE+GeYm+Iz92z8E4lniR/umf0rB9+o+n7P4p79RdPd+KHhm8SzxI/3TP6VUI2+Kz92z8Fge/UXT3fih03F0/Z/FDwkMuZvot/BVCQjZl1AD1KMOnIuntb+KtyawxjYCfrD7roJSokNiSSctpN1TwYUJfpMSbomySH0TGO9/coFtdUVTxBAwuLvksBLj1u+SOnLrXYNQ9UvcMBxkGaaxkI2NA8GNp5hc57yeYBRVbWzoSvhcFTjCqoqXKeGPV4h7K5gycBFL0EX4tx6xyfqt511MyDnWPW00U0bopAHMkaWuadhB9XXuQecaOosbHYfWsun0maeogqR/8AnlY8jnaHZjzguH1lJ646hzUTi9l5ICeTIBcsG5soGw/O2Ho2LWxNcWPN2qy71RDK1zQ9pu1wDmkbCCLg9irWo8FVTK/RUHGZ4MUbDvLGPLWX6gLfVW3KqgiIgs1FGx/hNBUdNqrSv2s71Log1yTg/oTtj71Zdwa6PP6M+kVtKINSPBho/wAR3pFPyYaP8R3pFbaiDUfyX6P8R3pFWZ+CyjPggjrJW6Ig5vU8EzfklvaVGVHA9KfBc3/vnXW0QcYfwMVW57O3+6o/IxV+Mz0l2pEHFPyM1fOz00/IzV87PTXa0U7HE/yM1nOz019/IxV+Mz012tFA4sOBeq8ZnpLIg4GpgeUWHz3+9dhRBpGhtS6iAYWuY1u8NAaD12Ga2Sm0U8DlP7P7qTRBGyaJcdjz2f3WHLq/KdkvrU8iDVn6sVB/S95Vl+qdT+u71t6INJfqdVn9Oe5Q1TwQYzcuaCduEBvcMl09EGmaJ1OqYGNjbNZjBZrdwHmWx0NFMy2KS/Rt9akEQEREBERAREQEREBERAREQEREBERAREQEREBERAREQEREBERAREQEREBERAREQEREBERAREQEREBERAREQEREBERAREQEREBERAREQEREH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data:image/jpeg;base64,/9j/4AAQSkZJRgABAQAAAQABAAD/2wCEAAkGBhASEBUQEhQVFRUQFBgUFBQXEhcXFBQYFBQVFhUUFhQXHScfFxklHRUUHy8gIycpLCwuFR41NTAqNSYrLCkBCQoKDgwOFw8PGikcHBwpLCwpLCwvKSwpKSksKSwpKSkuKSktKSksKSwpKSkpLCkpLCwsKSkpKSkpLCwsKSwpKf/AABEIAOEA4QMBIgACEQEDEQH/xAAcAAEAAQUBAQAAAAAAAAAAAAAABQIDBAYHCAH/xABOEAABAwICBAgHCwoGAgMAAAABAAIDBBESIQUGMUEHEyJRYXGRoTJScoGSsbIUFTQ1QmJzgqLB0RcjQ1N0k7PC0uEWJDNUg/Bj0wglRP/EABkBAQADAQEAAAAAAAAAAAAAAAABAgQDBf/EACsRAQEAAgEDAQgBBQEAAAAAAAABAhEDBBIhMRMyM0FhgbHwURQiQnHhBf/aAAwDAQACEQMRAD8A7iiIgIiICIiAiIgIiICIiAiIgIiICIiAiIgIiICIiAiIgIiICIiAiIgIiICIiAiIgIipkkDRdxAHOTYdqCpFHTaxUjPCniH/ACtv2ArDbrxo4mwqY79Z3eZBOoooa1UP+5h/et/FP8U0P+5h/et/FBKoov8AxTQ/7mH9638Vch0/Sv8ABmjdbmeD6kEgixhpOH9Yz0gjNJQk4RIwnmxi/Ze6DJREQEREBERAREQEREBERBRLK1rS5xADRckmwAG0knYtJ0vws0sZLYWOnI+UDgj8ziCT2KE4WNYnGUUTDZjAHy2+U52bWnoAsbfOHMtAihLiGtFyVaRaRu9Rww1ZPIhhaOY43HtuPUsd3C3X+LCPqO/qUPDoBoHLJJ5hkO3aVU7Q8XMfSKnS2ktHwuV42tgP1HD1OVf5X679XB6D/wCtQvvPFzH0iqfeqHmPpFNHanPyv136uD0H/wBaok4YK0ZlkIHQ11+9xUN70xcx9IqL0vRxtbkD6RTSNNjdwuaQkBDSxuIZHixiHTcki/mURLNNOcUr3vJ3ucT61AaNkaLvebNbmTa5N9jWjeTzdB2AErLdrW4ZRxMA+eXvd9lzR3KDxEuyh9YHaQPvUpJq2cTg0TODXOaHcUxuLCSMQDpbgG1xcLUf8X1Hiw/u3f1r6dcar/x/uz97lG0WtsGrT/1cvoR/+xZujdTWyEiR0kIAuC6EOB6OQ82K0Q631XPH+6CrdrRWA2IaCNxhF+xNm21N1dcRcRzWOYvGwG3SOMyPQn+GXfq5fQj/APYtTOtlV8zP/wAQVubXOqa0uvHkCf8AT5uops222r1eDI8ZDgTIGYXRtFwWPdiDmvcMsFrG3hBR79HrTvynVmwthP1H/wBaN4S6nfFAfqyD1SJtMreaLWquojiikJaNsTyXRkc1js6xZdW1S16p66kdUjkGG/HxnMxloxHZm5pGYNs+sFefYdd4pxgkj4p52Oa7EwnmIdm3ruVPcGlW6Oqni+TV0k7HD50bHPaeuwePOiLquqy8LWjgSGmR9hfKOw7XELL0VwkUE8rYWuc10hs3G2wJ3C4JzK4Fo/NwHjC3aMu+yu1ETmi4uCMwRtBGYKnRp6hRQepOnTWUENQfCc3DJ5bCWP7S0nzqcVVRERAREQEREHBNdZi7SNSTulLfQAaPUrmg6YBhk3uNh1D+/qWLrZ8YVX07/aUlol4MDei4PafxV46RktYXODWi5cbAc5K+1NC+Nwa8WvmOlWuNLSHDaDceZXq7S0kz2ukI5IsABYAKPO1kHrBrAaf82xjXPc27XPJLW5kXLARiNxvNsthvlqur+t8z5+JnAJe4gEC2E81huU/rJoV8kgljzuACL7OnqzWLo7VXiZhUyOjc/C4CNjsViRhD3OAw3sTkCfNbN52p52n2PuFC6dJt5j3AlTMbbBRVfbGMhnizsL+ARt2qU1qzz4I6Ce0gfce1XBB85varR+T5P8xUjFqvG5uMueLjEdm8X5lyzzmPmuOeUx9WH7n+c3tT3P8AOb2rpNJwBtcxr3VDgXNDrBrTa4va529iyB/8fov9xJ6LU7vonblxp/nN7VIv0tObnjALh4ye8WEjGsLRnkAGggbiugj/AOP8P6+TsZ+CjNI8DtNDJxbpZTdocCCwZEkbMPOFz5Oacc7spdK5ZzGbrS6yZ8xbctuMhZzzfYMmuJDdmxoAWNUaBqJI3tjYXEHCbBxwm+YNhkciup6vcDzGBlTDUSMc4XacMTi0HeC5mR6lkN4FnNxYKyZuNxe6wZm47TsU3O3HeMTvc8OCxatzOBLbHDe9rm1hc7lcfqnUi12gXDiNueAYn7twzK7XT8AoZiwVUwx3xZMsb7bghYGnuDV9MY8VXUOxB4aQ5jSPBLhk3YeT1532m7PlmGPdlLqOmONyuo4vpHRktO4NkFnHO2d8iRsI5wexb3qvVlk0MoFzxco9KB7Ce+6g+EDRXEyRkySSGRrrukcCbNIsBYDxitm1AphJV0cZ2SB7D9aGQfer8XJOTGZY+lWyxuFuNQ8Jwu8k+oqerYQRcbwoasiLJXtO0ON+vep4M/ykU17h8hgI3tc1mJpPQQCPMuo37gTrr008G+KbF1CRv4sd2rpC4rwQ13F6SkhOyohNul0ZDh3Y12pVqlERFCBERAREQeftbPjCp+nf7StaM0hxZId4LtvQedXdbPjCq+nf7Si3K7pGzOeDmMwdhVC1llQ9vguI6j9yue+UvjnsH4InbYCVThUD74y+MewfgnvjL4x7B+CIT5URX+GOp3suWMdIy+MewfgsQ1b3StBdfwubxHJSok/J8n+YrfKV4bAOmIewtDPyfJ/mK3GpltFH9APZXHOb0z8vrHXdNaYrIYGmmp2yNEAe6R0zW4CG3P5s5usBfbvUO3XgxaCZX3LnyDCy+d3PmcwE35gCfMtmnhb7jcSTb3Obi42cUb7uZaHWUtL7wUt2niWysIbjdZtpZbHFfEc77TvV3RPay1M1BRitE0j3Qlhma512PDnBrgG7rFwWNrlXjj4nNJs+na4dRe4j1qU4Q4Ife2o427mENu0utf8AOstm2x222Farrm3A+mAvb3IzI7rE5Kmc3NK5eiXg088nR+j43FhqYXSyPHhCOMHIHcTZ2fUsyXTL6TSlNRl73w17JMGN2JzJIhiOfMRb0uhQ+gYovdujy4HjDQODXYjkLyFzQNh37rqR1tjgGktG4rl7XTuY7EbsAY0vNhkchvB2K09Exa1X0jJpGKpqXTSRGOeWGNjHYWx8UAQXDftF+pQM2tT6ygo6l/hOdUMJ8bAWNxdyktXtWYNIwTVgdJAK5zwY4ZZGMkDSW4pmscA9xN72Av51rumNJxvo6ZkbGx+5pZ6dzGZMBjER5I6cXTndU5fcq2Pq0jhVzNM7xo3nvaprg1+H0PW7+G9Q3Cl/p0R54X+timeDX4fQ9bv4b1y6P4M+/wCa68vv39+S9wi6MMGkpRultK3qff1EEeZUaKfj0fVR74DFVN/43hr/ALLytr4bKDlU1QBtD4nHqs9vretU1JIdUmA+DUxSQn/kYQO+y1/Jz+Rq/W8RpKlmvYCUNcfmycg9zyvRC8v1AdxTTscywPQ5hwnvC9J6FrxPTRTj9LGx/pNBI7VFRWaiIoQIiICIiDz9rZ8YVX07/aUW5SmtnxhVfTv9pRbleLxYcvi+uXxSkRTlLq62SljnE8MbnSSMcJpQwWbgw4RYk3u6/UFbg1XldI6HjKdr2loAdUNAkxi7TGRcPBFsxzqEIcrGZ/rN+t7DlsH+Gn8YWCamIawvdIKhvFsAdhs5+51yMhcqLrdG8VMz87DJixf6UmO1mHbkLKCoI/J8n+YrY9PuLWQ9NM31Fa6djfJ/mK2/Tuj3Se52ttf3Gx1jvAGwdOYSY72z8vvR1V88zmFmJojfAWAYTcF0WEEm2y5uoil1avodui5ngkRlvGMBsHcY6RjwDYmxIy61o8Gl9Lt/NiewjGHMQuIDcIsXFpJ2t3k5q4/T+lmtLnT5NtfkQG1zYbGJ21fujZ6nRWk6qOKkrJaf3PE5hlfEJOOqBH4LXBwwsvkSRvVjhDmLqiIgH/Rtl9I5fNXYNLVUfGtqmhuLDymRAm22wEa317mx2ZhBdbw3BpLunoF93Ss3Py+ym9bXwx7/AA012iZpaagqad7Y6mijBZxgJjka9tnxvw5gHnHOesX9G6PqpK4aQrnQl0MToqeCHGY2B98b3Ofm5xBI6j0LO1kpawsLqYljo9rWMYQ4Hma5pzHQuaz616SaSDUOBGRBhhBFue7Mlbj5O/Hu1pOWPbdNu0Xo/SlAx9NQyUz6dz3PhM4lEtPjNy3kDDIAcxf77LXNbNCiioqWEPMjzNPJLIRbjJJGxlxA3DIAdSxP8YVuG/u1wdldvueE78yDgts2LB0rpQ1DmGapfKGtNrxNYGEluWFoANxtPzelRyZS42GM8o/hK+D6OPPTu9bFN8Gnw+h63fw3qE4Svg2jf2d3rYpvg0+MKDynfw3rn0XwZ9/zV+T3r+/J1LhYoOM0Y92+B7JfNiwO7nnsXGtE1ZjmjkG1j2u7CvROnKDj6WaD9bE9g63NIHfZea4z2rZFIn9ZKQMqamMbONMjPJmaJG+0exdX4JNIcbouNu+B74j5nYm/Ze1cx06cZpp/9xSBp8uneWey5q2rgRrrOqqY87JWjta7+RQX0dXREUKiIiAiIg8/a2fGFV9O/wBpRbtik9bPjCq+nf7SjHq8XWHL4qnKlSlcc9uEANs4E3dfaPki3Rn2qvjY8bTg5IAxNxeFlys7ZXz7VYRQheglYHHGzE07g7C4cxDrH1LGqZouNaWNc0DFfE/F8h1tjQqysCr2j/u4oViu+T5P8xW5ayTNb7lc5ge33JG2xJAuADtG/o6Vprvk+SfaK6bSy3hiHNGz2AtXS8XtLlGTqMu3VaU2siytEBY+O43Gdwb+ZXxPGQQI7HKxxk7xe99u9biyO5tbuWW2jatl6KT5s39R9GtaH01NCMLHcm97EZZ7St70bpaGYD84GuOWF21vn3hQz6ayzKamuL27lj6r/wA7Hkk3l/1s4Oe/KJep00YmmUysLAcLruuTzYWjbmtI1o0rA+rhqI3AgYTJyb2s8XJaRttfLoC2YNFtgV+No5h2LDyYzix16tmHFc/LmE1cGwNa2QOcXOJYWu/Ngh7bNu3DmHEkg53aLck3xYa4AuJeRiaPBYMzY5C/gm+9dgDRzDsX0tHMOxeNzdd2X0asel+ri/CYwtp9HNIIIp3XByIzZuU1wafGFB5Tv4b1i8Np/OU3kSe0xZXBp8YUHW7+HIt3QXfBjf53+azc81yWfvo9CLzjrTQcRX1EOwNmeW+S4429zgvRy4pwwUGDSDZd08LXfWYSw9wZ2rbHCIxrsejo3b6WqwnoZUMLezE0LO4Nq3idLxjYJ2PiPnGId7GqI0JU3hngIuJms35gseHBw6credWfdZgqYagfoZmP8zXAkdgt51Kz0oi+NcCLjYdi+qqgiIgIiIPPutnxhVfTv9pRj1J62fGFV9PJ7RUY9XXWHL4vrl8UpEREBYFXtH/dxWesCr2j/u4qEMV3yfJ/mK6bq8YyIRJ4GFt87fIFhfmvZcyd8nyT7RW5srSyBjgL2awdWQBOXMt/Q+uf+mTqJvTedIGINNo2MdjwsDSMRaLZkDda+ZWIxatTaQdxjA3A4PI8EEOAN8yNg2LY2TWF1uw12+Ltl9hnfLOewYVdbJdmGywPdBKyYpFw5bqNnTYLkbLkNUg2lbbeotk+F4JGSlaedrjtC8LqctvaxxsiqhiBlDHC4zuAbXyO9K+Snie6NsTg425RkJFyRtaT0qK1i0g6ExlrRaQuDnODi1uEAgEMzufuUFJrDIOVggJGfgS3NgCLHn3eZeRljbhZMZfPrdKct3lLLrTVOHBtpKbyJPaYsng0+MKDrd/DesDhknLzSOIwl0TyWna0ksJHmWfwafGFB1u/hyL0Og8cGP3/ADWbn+Jk9CLm/DXQXp4Jx+jlMZ6pG3HfH3rpC1vhFoOO0ZUNtcsYJR1xODz3B3atbO4foiS0o+cCPv8AuV7TMXJKjqaSzg7mIPYpzSMdx1q7o7dqRpHj9HU0u8xNa7ymch3e0qcXPeBXSGKhfCTnTzOFuZrwHD7WNdCVHMREQEREHnzWo/5+q/aJPbKjXqS1p+H1X7RJ7ZUa9XdFhy+L65fFIIiIBWBVjlDz+orPKw5vDb1qEMJ3yfJ/mK2ykqLMZ5I9QWqP+T5J9orZ9U9KxxzxukcGNDXDEQSATG4A2bntI2dy3dDl23K/Rn5pvSSp64A7e9TVHUtdfoUrpTT1Iykczj2vdNC5zAWkvdjbZpybyBfZey0ij0lhK2Tl9rLda0njtxmm28aLbFaparM9GS2nReh4jAOWbTRtda7RYuYDm23LsTvK0CeoEc0jWm4ZI9ovvDXuA7gvN5eWZSyNnT47uk4Jrmwz6P7LGFThdkbWKo1f1hcyQFrbh5LX2zcGm1rb7bbqnTszjVvaLYWgAbARmTY26CF5XLx/2XLfn+Gzi6mTn9jr7/ZsEFWS0G6uurjbatZiqZAC1pFyDa9rXt87LtWYzSlR+eErKVsbYrRuZLEXudycJa1puCBcEc/mXmXp7y43KXWluXKYZzHW9uc8MMt5YPJk9pqlODQf/YUPW7+G9a9wnTYnw+S/1tWycGXw6i6z7D16fRTXBjP31Yup+Lk9Aq3UQB7HRu2PaWnqcCD3FXF8K1MzzDLTmN7onbY3Fh62EtPqU412KFp6LHzZfcq+EOh4nSdQN0jhKP8AkaHH7WJRtDMQ0jp2bs1deN14Gq7BXTwE5TRB4HTG78Hu7F2RefNUa3iNK0smwPfxZ6pQY8/O7uXoNVqtERFCBERB581p+H1X7RJ7ZUa9SWtJ/wA/VftEntlRjlddZK+KpypUpEREArDm8NvWsxYdT4TfKHrUIYb93UfaKyqUNcDilZGW2sHh3K6i3Za3esO+zqPtFZMOipnC4YbHYTyR2ustPTZdvd5045zbLZT5F3uiDk/Odfoyt0W8ypirOkZEi42GxtcdB2pHq+8nlPjH1i4/ZB9azWatMDcTpt9rCM3vt+U4Lp7eT/LZItQztLQ4yxtOd2Oa7ELOI3ZEkWPn6M/sGkeRc5ZXtzLKp9AROcGtdK5ztgAZc9QzV0UlOyPOMuHjuJ3kZXbYLHnl3NXHy9iLg0gTnxsTCL8l+O+TiBm3nAB8/nWbS6XIwjHG8ONiGh+IZeEcQtYWAWI+ggJJDntub2DmkDoF23t51VHRtyAleLm2bGkZ9TgsmfFuejvOp87tqRqdLkWALRfe6+EZtGdusnqacisOXSzr342Dq/OjYDzjZuVuehe0kCVhI+a8d4usCaGcnLC7yZGnuJB7lnnBr1x26f1Et3MtIvXGq4ziScuScua+HJbvwZfDqLrPsPXOtPh4c0Pa5psciCObnXRODL4dRdZ9h618OPbhIyc2XdnbHoFfCvqpXRwcl4aaC09POP0kboyemNwcO6Q9i0ShdmRzj1Lr3C9QY9H8YNsErH+Z14z7bexcSqah7GY2WuOcXy3q0WiSrXFobI3wo3XHWCCO9elKCrEsUcrdkrGvHU9ocPWvMtJMZae58K2fW0kbPOF3bgt0jx2i4M7mIOiP1HEN+zhUUrbERFCoiIg896zfDqn9ok9sqNcpTW1ttIVX07z2uJ+9RRKuuoKpVRVBKlKrF0L5i6FTdMSgV4uhYVSbvaPnDuzWSSsSU/nG+UiGA07Oo+1/dSM2mHnDYAYWhuZJ8EWvsVGitFGZjg08tpu0EgB1/Cbc7DkLE5ZZ7bixLC6N2GRpaQc2uBaewqqtSlZrK98LIg3CWYeViuDhZh8HDlz7VgHSkxbhxb77Mr7Oa6x5ZWk5EbM9g7geaypxDnChDJg0lMxwcHA23G9iDkWkcxBIPWqa/WWZmbXNY1ziQwYiwAknDyrkgX3kqh8rS0AWuNpyzUJp1+bRzAntP9kGfLrZO5rmmRtn22A5WINgdu7fe+055rFZpl4IPGbDf/uSiYXgOuRccypeQdgt50E83WR+MPc5rrODi1wydYi7TYbDa3nU3rNwjOrCCWRtw2DbZckB3JOFgv4QtzAdK0RX5Jg5oFsx1W2Wy9fnQZ2mtK8c2Nv6sOF73BxG/NkuicGXw+i6z7D1z/Q+q1TOQ4Mc1l83uFm+YnwuoLovB5HbStOwbGSOA6hE+3cFMTHfF8RfFCEbrNo/j6OeHfJC8Dyg27ftALze8YmEc42fcvUV15x1j0d7nrJ4N0crsPkk4mfZLVMTGDq/E8MLXtIBPJvvDm22bty6twH13IqaY/IkbI0dDwWn2G9q5vTPuwdC2ngvreK0sGbqmN7POAJG+wR51N9E2eHcERFVUREQcR4UdGmHSDpLcmoaJGndcAMeOu4B+sFqPGL0BrboOmq4OKnOG3KY8eGx3jDo5wciuH6c1TqKdxDS2Zm5zDY26WOzB6r9atKtKji9Wy9YskjxkWuHW0q0ak9PYpSzcS+Y1he6lbnqn25BAPSCUEjjWLUOsQeYg96tMqjYXzO+wyVMs9wgntAtwSOHObjqOz7x5ltDJnWsCbc18uxaJo7SANmuu1zfBdbuzy8x2qfh02Rk4NPSCW9xuO9ExNl3QPRH4L4QPFb6DfwUaNOx8x7W/ivvv3H0/Z/FE+GeYm+Iz92z8E4lniR/umf0rB9+o+n7P4p79RdPd+KHhm8SzxI/3TP6VUI2+Kz92z8Fge/UXT3fih03F0/Z/FDwkMuZvot/BVCQjZl1AD1KMOnIuntb+KtyawxjYCfrD7roJSokNiSSctpN1TwYUJfpMSbomySH0TGO9/coFtdUVTxBAwuLvksBLj1u+SOnLrXYNQ9UvcMBxkGaaxkI2NA8GNp5hc57yeYBRVbWzoSvhcFTjCqoqXKeGPV4h7K5gycBFL0EX4tx6xyfqt511MyDnWPW00U0bopAHMkaWuadhB9XXuQecaOosbHYfWsun0maeogqR/8AnlY8jnaHZjzguH1lJ646hzUTi9l5ICeTIBcsG5soGw/O2Ho2LWxNcWPN2qy71RDK1zQ9pu1wDmkbCCLg9irWo8FVTK/RUHGZ4MUbDvLGPLWX6gLfVW3KqgiIgs1FGx/hNBUdNqrSv2s71Log1yTg/oTtj71Zdwa6PP6M+kVtKINSPBho/wAR3pFPyYaP8R3pFbaiDUfyX6P8R3pFWZ+CyjPggjrJW6Ig5vU8EzfklvaVGVHA9KfBc3/vnXW0QcYfwMVW57O3+6o/IxV+Mz0l2pEHFPyM1fOz00/IzV87PTXa0U7HE/yM1nOz019/IxV+Mz012tFA4sOBeq8ZnpLIg4GpgeUWHz3+9dhRBpGhtS6iAYWuY1u8NAaD12Ga2Sm0U8DlP7P7qTRBGyaJcdjz2f3WHLq/KdkvrU8iDVn6sVB/S95Vl+qdT+u71t6INJfqdVn9Oe5Q1TwQYzcuaCduEBvcMl09EGmaJ1OqYGNjbNZjBZrdwHmWx0NFMy2KS/Rt9akEQEREBERAREQEREBERAREQEREBERAREQEREBERAREQEREBERAREQEREBERAREQEREBERAREQEREBERAREQEREBERAREQEREBERAREQEREH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7" name="Picture 9" descr="http://www.a2zphones.co.uk/wp-content/uploads/2012/01/wildfire-s-htc-deal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810" y="112395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74625" y="762000"/>
            <a:ext cx="452691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Môi trường phát triển</a:t>
            </a:r>
            <a:endParaRPr lang="en-US" sz="2800" b="1" cap="none" spc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21285" y="2590800"/>
            <a:ext cx="452691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Cấu hình smartphone</a:t>
            </a:r>
            <a:endParaRPr lang="en-US" sz="2800" b="1" cap="none" spc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8253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200"/>
            <a:ext cx="8077200" cy="38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Kết quả thực nghiệm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34925">
            <a:solidFill>
              <a:schemeClr val="accent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61257" y="762000"/>
            <a:ext cx="37991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Xây dựng thành công mạng noron có khả năng nhận dạng 5 loại biển báo</a:t>
            </a:r>
          </a:p>
          <a:p>
            <a:pPr marL="285750" indent="-285750">
              <a:buFontTx/>
              <a:buChar char="-"/>
            </a:pPr>
            <a:endParaRPr lang="en-US" b="1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b="1">
                <a:latin typeface="Times New Roman" pitchFamily="18" charset="0"/>
                <a:cs typeface="Times New Roman" pitchFamily="18" charset="0"/>
              </a:rPr>
              <a:t>Mạng noron sẽ được chọn số  noron lớp ẩn là 80 và đại lượng ước lượng trung bình bình phương tối thiểu là nhỏ hơn 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0.0001</a:t>
            </a:r>
          </a:p>
          <a:p>
            <a:pPr marL="285750" indent="-285750">
              <a:buFontTx/>
              <a:buChar char="-"/>
            </a:pPr>
            <a:endParaRPr lang="en-US" b="1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Độ chính xác của ứng dụng trong khoảng 70%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HoaMua\Desktop\device-2012-02-06-1542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314" y="794657"/>
            <a:ext cx="4572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HoaMua\Desktop\sign_123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113" y="48768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HoaMua\Desktop\sign_123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8768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HoaMua\Desktop\sign_10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371" y="48768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HoaMua\Desktop\sign_13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8768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HoaMua\Desktop\draft\BienBao\Bien Bao Cam\103a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849585"/>
            <a:ext cx="664029" cy="66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3058885" y="5715000"/>
            <a:ext cx="313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Tập mẩu biển báo thử nghiệm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6A66-21D7-4D51-AECF-27815D04D8F4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15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198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200"/>
            <a:ext cx="8077200" cy="38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Hướng phát triển và mở rộng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34925">
            <a:solidFill>
              <a:schemeClr val="accent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6A66-21D7-4D51-AECF-27815D04D8F4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16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631191"/>
            <a:ext cx="18954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04800" y="2007870"/>
            <a:ext cx="2226273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cap="all" spc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Giải quyết</a:t>
            </a:r>
            <a:endParaRPr lang="en-US" sz="3000" b="1" cap="all" spc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0" y="1306629"/>
            <a:ext cx="3338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Hiệu ứng 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perspective projection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653" y="1052948"/>
            <a:ext cx="1854046" cy="876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583430" y="3505200"/>
            <a:ext cx="268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Tác động của môi trường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653" y="1999769"/>
            <a:ext cx="1515147" cy="583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1907541"/>
            <a:ext cx="1809750" cy="1442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373380" y="5257800"/>
            <a:ext cx="2226273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cap="all" spc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Mở rộng</a:t>
            </a:r>
            <a:endParaRPr lang="en-US" sz="3000" b="1" cap="all" spc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1031" name="Picture 7" descr="http://www.esavv.com/public/images/software-development/mobileWeClient-ServerSoftwar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967" y="4439424"/>
            <a:ext cx="282892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1139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9" grpId="0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200"/>
            <a:ext cx="80772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Demo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349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438400" y="2514600"/>
            <a:ext cx="4114800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cap="none" spc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Demo</a:t>
            </a:r>
            <a:endParaRPr lang="en-US" sz="11500" b="1" cap="none" spc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3074" name="Picture 2" descr="C:\Users\HoaMua\Desktop\device-2012-02-06-15564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54852"/>
            <a:ext cx="2667000" cy="17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HoaMua\Desktop\device-2012-02-06-1558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007617"/>
            <a:ext cx="2884487" cy="192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HoaMua\Desktop\device-2012-02-06-15572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76648"/>
            <a:ext cx="2808287" cy="187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HoaMua\Desktop\device-2012-02-06-15421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316" y="4301803"/>
            <a:ext cx="3113769" cy="207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6A66-21D7-4D51-AECF-27815D04D8F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75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200"/>
            <a:ext cx="8077200" cy="38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34925">
            <a:solidFill>
              <a:schemeClr val="accent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514600" y="2438399"/>
            <a:ext cx="4648199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1" cap="none" spc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Q&amp;A</a:t>
            </a:r>
            <a:endParaRPr lang="en-US" sz="13800" b="1" cap="none" spc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6A66-21D7-4D51-AECF-27815D04D8F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98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200"/>
            <a:ext cx="8077200" cy="38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Tài liệu tham khảo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34925">
            <a:solidFill>
              <a:schemeClr val="accent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6A66-21D7-4D51-AECF-27815D04D8F4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19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685247"/>
            <a:ext cx="769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[Tiếng 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Việt]</a:t>
            </a:r>
            <a:endParaRPr lang="en-US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Giáo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trình xử lý ảnh , TS Phạm Việt Bình – TS Đỗ Năng Toàn, Đại Học Thái Nguyên,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2007.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Giáo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trình xử lý ảnh, tập thể tác giá, Học Viện Công Nghệ Bưu Chính Viễn Thông, lưu hành nội bộ,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2006.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Lý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thuyết mạng noron, Nguyễn Thanh Cẩm.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5493" y="3233872"/>
            <a:ext cx="7924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[Tiếng 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Anh]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introduction to neural networks: Pattern learning with the back-propagation algorithm - </a:t>
            </a:r>
            <a:r>
              <a:rPr lang="en-US" u="sng">
                <a:latin typeface="Times New Roman" pitchFamily="18" charset="0"/>
                <a:cs typeface="Times New Roman" pitchFamily="18" charset="0"/>
                <a:hlinkClick r:id="rId2"/>
              </a:rPr>
              <a:t>http://</a:t>
            </a:r>
            <a:r>
              <a:rPr lang="en-US" u="sng" smtClean="0">
                <a:latin typeface="Times New Roman" pitchFamily="18" charset="0"/>
                <a:cs typeface="Times New Roman" pitchFamily="18" charset="0"/>
                <a:hlinkClick r:id="rId2"/>
              </a:rPr>
              <a:t>www.ibm.com/developerworks/library/l-neural/</a:t>
            </a:r>
            <a:endParaRPr lang="en-US" u="sng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u="sng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Android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technical resources </a:t>
            </a:r>
            <a:r>
              <a:rPr lang="en-US" u="sng" smtClean="0">
                <a:latin typeface="Times New Roman" pitchFamily="18" charset="0"/>
                <a:cs typeface="Times New Roman" pitchFamily="18" charset="0"/>
                <a:hlinkClick r:id="rId3"/>
              </a:rPr>
              <a:t>http</a:t>
            </a:r>
            <a:r>
              <a:rPr lang="en-US" u="sng">
                <a:latin typeface="Times New Roman" pitchFamily="18" charset="0"/>
                <a:cs typeface="Times New Roman" pitchFamily="18" charset="0"/>
                <a:hlinkClick r:id="rId3"/>
              </a:rPr>
              <a:t>://</a:t>
            </a:r>
            <a:r>
              <a:rPr lang="en-US" u="sng" smtClean="0">
                <a:latin typeface="Times New Roman" pitchFamily="18" charset="0"/>
                <a:cs typeface="Times New Roman" pitchFamily="18" charset="0"/>
                <a:hlinkClick r:id="rId3"/>
              </a:rPr>
              <a:t>developer.android.com/resources/browser.html?tag=tutorial</a:t>
            </a:r>
            <a:endParaRPr lang="en-US" u="sng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u="sng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Color-Based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Road Sign Detection and Tracking, Luis David Lopez and Olac Fuentes, Computer Science Department University of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Texas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Traffic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Sign Recognition Using Neural network on OpenCV: Toward Intelligent Vehicle/Driver Assistance System, Auranuch Lorsakul - Jackrit Suthakorn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44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200"/>
            <a:ext cx="80772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err="1" smtClean="0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err="1" smtClean="0">
                <a:latin typeface="Times New Roman" pitchFamily="18" charset="0"/>
                <a:cs typeface="Times New Roman" pitchFamily="18" charset="0"/>
              </a:rPr>
              <a:t>lục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349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200840640"/>
              </p:ext>
            </p:extLst>
          </p:nvPr>
        </p:nvGraphicFramePr>
        <p:xfrm>
          <a:off x="1981200" y="914400"/>
          <a:ext cx="59436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6A66-21D7-4D51-AECF-27815D04D8F4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527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200"/>
            <a:ext cx="8077200" cy="381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6A66-21D7-4D51-AECF-27815D04D8F4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3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http://vnexpress.net/Files/Subject/3B/9E/15/2E/Bienbao_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359" y="2286000"/>
            <a:ext cx="2381250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60027" y="2438400"/>
            <a:ext cx="30171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= ???</a:t>
            </a:r>
            <a:endParaRPr lang="en-US" sz="96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28" name="Picture 4" descr="http://pblgtdb.mt.gov.vn/Uploads/Image/bienbao/Bien-bao-nguy-hiem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685800"/>
            <a:ext cx="3977244" cy="580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pblgtdb.mt.gov.vn/Uploads/Image/bienbao/Bien-hieu-lenh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682680"/>
            <a:ext cx="5715000" cy="241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pblgtdb.mt.gov.vn/Uploads/Image/bienbao/Bien-chi-dan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419" y="533400"/>
            <a:ext cx="4057650" cy="5978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53419" y="2783502"/>
            <a:ext cx="15840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>
                <a:latin typeface="Blackadder ITC" pitchFamily="82" charset="0"/>
              </a:rPr>
              <a:t>???</a:t>
            </a:r>
            <a:endParaRPr lang="en-US" sz="7200" b="1" dirty="0">
              <a:latin typeface="Blackadder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970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7821E-6 L -0.21736 -0.0006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68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2000" fill="hold"/>
                                        <p:tgtEl>
                                          <p:spTgt spid="103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00"/>
                            </p:stCondLst>
                            <p:childTnLst>
                              <p:par>
                                <p:cTn id="3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367E-6 L 0.12084 0.0018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42" y="9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500"/>
                            </p:stCondLst>
                            <p:childTnLst>
                              <p:par>
                                <p:cTn id="47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2000" fill="hold"/>
                                        <p:tgtEl>
                                          <p:spTgt spid="103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500"/>
                            </p:stCondLst>
                            <p:childTnLst>
                              <p:par>
                                <p:cTn id="5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9.48415E-7 L 0.13177 0.1307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80" y="6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6200"/>
            <a:ext cx="8077200" cy="381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026" name="Picture 2" descr="http://www.blogcdn.com/www.engadget.com/media/2011/12/npd-dec-20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441" y="1679141"/>
            <a:ext cx="5715000" cy="343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parksassociates.com/bento/uploads/image/in-the-news/pressreleases/2011/smartphones-pr11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17"/>
          <a:stretch/>
        </p:blipFill>
        <p:spPr bwMode="auto">
          <a:xfrm>
            <a:off x="2024784" y="1905000"/>
            <a:ext cx="5238750" cy="2986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58802" y="1143000"/>
            <a:ext cx="6212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Ngày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càng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có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nhiều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người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sử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dụng</a:t>
            </a:r>
            <a:r>
              <a:rPr lang="en-US" sz="2400" b="1" dirty="0" smtClean="0"/>
              <a:t> smartphone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278839" y="5329535"/>
            <a:ext cx="4772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Thị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phần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của</a:t>
            </a:r>
            <a:r>
              <a:rPr lang="en-US" sz="2400" b="1" dirty="0" smtClean="0"/>
              <a:t> Android </a:t>
            </a:r>
            <a:r>
              <a:rPr lang="en-US" sz="2400" b="1" dirty="0" err="1" smtClean="0"/>
              <a:t>đang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lớn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nhất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36667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200"/>
            <a:ext cx="8077200" cy="38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Nền tảng và công nghệ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34925">
            <a:solidFill>
              <a:schemeClr val="accent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666197274"/>
              </p:ext>
            </p:extLst>
          </p:nvPr>
        </p:nvGraphicFramePr>
        <p:xfrm>
          <a:off x="76200" y="685800"/>
          <a:ext cx="4800600" cy="289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935149624"/>
              </p:ext>
            </p:extLst>
          </p:nvPr>
        </p:nvGraphicFramePr>
        <p:xfrm>
          <a:off x="3581400" y="3810000"/>
          <a:ext cx="4191000" cy="266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026" name="Picture 2" descr="C:\Users\HoaMua\Desktop\android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072" y="3396343"/>
            <a:ext cx="144254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oaMua\Desktop\opencv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5029200"/>
            <a:ext cx="1476375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6A66-21D7-4D51-AECF-27815D04D8F4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5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21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17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200"/>
            <a:ext cx="80772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Xử lý ảnh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349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964766749"/>
              </p:ext>
            </p:extLst>
          </p:nvPr>
        </p:nvGraphicFramePr>
        <p:xfrm>
          <a:off x="2209800" y="838200"/>
          <a:ext cx="731520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14400" y="1752600"/>
            <a:ext cx="16764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8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800" b="1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38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800" b="1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38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800" b="1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38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800" b="1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38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800" b="1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38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800" b="1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38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800" b="1" err="1" smtClean="0">
                <a:latin typeface="Times New Roman" pitchFamily="18" charset="0"/>
                <a:cs typeface="Times New Roman" pitchFamily="18" charset="0"/>
              </a:rPr>
              <a:t>ảnh</a:t>
            </a:r>
            <a:endParaRPr lang="en-US" sz="3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6A66-21D7-4D51-AECF-27815D04D8F4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6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162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200"/>
            <a:ext cx="8077200" cy="38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Mạng noron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34925">
            <a:solidFill>
              <a:schemeClr val="accent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5181599" y="562728"/>
            <a:ext cx="3594735" cy="190500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10" y="2286000"/>
            <a:ext cx="4544252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 descr="C:\Users\HoaMua\Desktop\ques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687" y="3984172"/>
            <a:ext cx="1219199" cy="121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923" y="744457"/>
            <a:ext cx="2209800" cy="1541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38248" y="5498068"/>
            <a:ext cx="256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Cấu trúc mạng noron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43599" y="2558534"/>
            <a:ext cx="256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Noron – Đơn vị xử lý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38800" y="5334000"/>
            <a:ext cx="259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sz="30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noron</a:t>
            </a:r>
            <a:r>
              <a:rPr lang="en-US" sz="30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30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30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sao</a:t>
            </a:r>
            <a:r>
              <a:rPr lang="en-US" sz="30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?</a:t>
            </a:r>
            <a:endParaRPr lang="en-US" sz="30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6A66-21D7-4D51-AECF-27815D04D8F4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7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594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200"/>
            <a:ext cx="8077200" cy="38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Mô hình giải quyết bài toán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34925">
            <a:solidFill>
              <a:schemeClr val="accent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2" name="Picture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90600"/>
            <a:ext cx="7772400" cy="50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/>
          <p:cNvSpPr txBox="1"/>
          <p:nvPr/>
        </p:nvSpPr>
        <p:spPr>
          <a:xfrm>
            <a:off x="3505199" y="6269389"/>
            <a:ext cx="311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Bài toán cần giải quyết ?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6A66-21D7-4D51-AECF-27815D04D8F4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8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172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200"/>
            <a:ext cx="80772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Mô hình giải quyết bài toán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349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074" name="Picture 2" descr="http://t2.gstatic.com/images?q=tbn:ANd9GcRX-HgqKF5dqbGM_1GoCRgmWk7cM8M9w72VoBusOfUmjEZCHHJGS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97791">
            <a:off x="3640122" y="4104600"/>
            <a:ext cx="2190750" cy="208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838200"/>
            <a:ext cx="8294186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6A66-21D7-4D51-AECF-27815D04D8F4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9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102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724</TotalTime>
  <Words>523</Words>
  <Application>Microsoft Office PowerPoint</Application>
  <PresentationFormat>On-screen Show (4:3)</PresentationFormat>
  <Paragraphs>113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HoaMua</dc:creator>
  <cp:lastModifiedBy>Truong Giang</cp:lastModifiedBy>
  <cp:revision>65</cp:revision>
  <dcterms:created xsi:type="dcterms:W3CDTF">2012-02-06T05:22:08Z</dcterms:created>
  <dcterms:modified xsi:type="dcterms:W3CDTF">2012-02-24T17:50:30Z</dcterms:modified>
</cp:coreProperties>
</file>