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947012-91FA-443A-9C1B-695056F2D29F}">
  <a:tblStyle styleId="{A6947012-91FA-443A-9C1B-695056F2D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0"/>
        <p:guide pos="452" orient="horz"/>
        <p:guide pos="3024" orient="horz"/>
        <p:guide pos="286"/>
        <p:guide pos="2880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c5dd89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69ce2beb1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f69ce2beb1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69ce2beb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f69ce2beb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69ce2beb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f69ce2beb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69ce2beb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f69ce2beb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69ce2beb1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f69ce2beb1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69ce2beb1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f69ce2beb1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3ba0661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53ba0661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9e27d0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429e27d0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9e27d0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429e27d0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29e27d0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429e27d0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29e27d0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429e27d0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69ce2be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f69ce2be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69ce2be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f69ce2be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69ce2beb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f69ce2beb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69ce2beb1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f69ce2beb1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s://drive.google.com/file/d/1VKH8d-Rma0K2ayz-oOnn6t3bg8Qh0js2/view?usp=sharing" TargetMode="External"/><Relationship Id="rId6" Type="http://schemas.openxmlformats.org/officeDocument/2006/relationships/hyperlink" Target="https://www.kaggle.com/datasets/hendratno/covid19-indonesia?resource=download" TargetMode="External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 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1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Selanjutnya, misi kedua!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setelah berhasil menjawab persoalan yang dibutuhkan user, selanjutnya kamu diminta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merancang dashboard yang informatif dan tepat sasaran untuk audience menggunakan dataset yang sama dengan misi kedua dan ketiga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💻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 itu, kamu perlu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buat 1 (satu) page khusus untuk menjelaskan arti dashboard dan kegunaannya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lalu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kemas dashboard sekreatif mungkin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dengan visualisasi yang kamu pilih (table, bar chart, line chart, dll).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 isi dashboard, diserahkan kepada kelompokmu, ya!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untuk dashboard, kamu dapat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mengumpulkannya dalam bentuk link Google Data Studio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ya!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Eits, jangan lupa untuk link tersebut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accessnya diubah menjadi everyone can view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agar dapat diakses dan diperiksa oleh Facil nantinya👍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>
            <a:endCxn id="189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Pembagian kelompok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mengerjakan challenge ini, kamu akan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membagi diri ke dalam kelompok dengan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anggota 1-2 orang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dengan pembagian tugas yang adil menurut kelompokmu, ya.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So,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kelompok diharapkan berkolaborasi dengan koordinasi yang efisien sehingga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semua anggota mendapatkan porsi pembagian tugas yang pas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😉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048" y="943525"/>
            <a:ext cx="4956698" cy="37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Saatnya mengumpulkan project📩</a:t>
            </a:r>
            <a:endParaRPr b="1" sz="160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selesai melakukan langkah-langkah pengerjaan, kamu dan tim akan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menghasilkan 2 (dua) output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ini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Script (Google Docs/Code Editor)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yang berisi query dan jawaban soal-soal di misi pertama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Dashboard 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menjawab persoalan di misi kedua dalam format link Google Data Studio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945450"/>
            <a:ext cx="4267325" cy="325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kedua output tersebut selesai, jangan lupa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mengecek kembali untuk disesuaikan dengan challenge criteria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ya. Pastikan agar semua challenge criteria terpenuhi dalam project yang kamu buat, ya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🙌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Jika semuanya sudah selesai dan dicek, kamu bisa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mengumpulkan hasil projectmu ke dalam Form Submission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diberikan oleh Tim Binar.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26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945450"/>
            <a:ext cx="4267325" cy="325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915550" y="140763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672025" y="3932250"/>
            <a:ext cx="81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379925" y="3958375"/>
            <a:ext cx="7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427937" y="3546560"/>
            <a:ext cx="1840500" cy="133500"/>
          </a:xfrm>
          <a:prstGeom prst="rect">
            <a:avLst/>
          </a:prstGeom>
          <a:solidFill>
            <a:srgbClr val="FFC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3783211" y="2198939"/>
            <a:ext cx="1729982" cy="1759438"/>
            <a:chOff x="4708179" y="1731854"/>
            <a:chExt cx="2208300" cy="1759438"/>
          </a:xfrm>
        </p:grpSpPr>
        <p:grpSp>
          <p:nvGrpSpPr>
            <p:cNvPr id="225" name="Google Shape;225;p27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226" name="Google Shape;226;p2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7" name="Google Shape;227;p2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p27"/>
            <p:cNvSpPr txBox="1"/>
            <p:nvPr/>
          </p:nvSpPr>
          <p:spPr>
            <a:xfrm>
              <a:off x="4708179" y="1731854"/>
              <a:ext cx="22083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Pengumpulan Challenge di Hari Terakhir Minggu</a:t>
              </a:r>
              <a:r>
                <a:rPr b="1" lang="en" sz="900">
                  <a:latin typeface="Montserrat"/>
                  <a:ea typeface="Montserrat"/>
                  <a:cs typeface="Montserrat"/>
                  <a:sym typeface="Montserrat"/>
                </a:rPr>
                <a:t> Kedua</a:t>
              </a:r>
              <a:endParaRPr b="1" i="0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Disiapkan sebuah</a:t>
              </a:r>
              <a:r>
                <a:rPr lang="en" sz="800">
                  <a:latin typeface="Montserrat"/>
                  <a:ea typeface="Montserrat"/>
                  <a:cs typeface="Montserrat"/>
                  <a:sym typeface="Montserrat"/>
                </a:rPr>
                <a:t> Form Submission </a:t>
              </a: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dari tim Binar untuk di share kepada student sebagai tempat pengumpulan dokumen</a:t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4500" y="2172475"/>
            <a:ext cx="2041027" cy="1881263"/>
            <a:chOff x="495991" y="1705400"/>
            <a:chExt cx="2395009" cy="1881263"/>
          </a:xfrm>
        </p:grpSpPr>
        <p:sp>
          <p:nvSpPr>
            <p:cNvPr id="230" name="Google Shape;230;p2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7"/>
            <p:cNvGrpSpPr/>
            <p:nvPr/>
          </p:nvGrpSpPr>
          <p:grpSpPr>
            <a:xfrm>
              <a:off x="495991" y="1705400"/>
              <a:ext cx="2285524" cy="1881263"/>
              <a:chOff x="495991" y="1705400"/>
              <a:chExt cx="2285524" cy="1881263"/>
            </a:xfrm>
          </p:grpSpPr>
          <p:sp>
            <p:nvSpPr>
              <p:cNvPr id="232" name="Google Shape;232;p2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33" name="Google Shape;233;p2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34" name="Google Shape;234;p2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5" name="Google Shape;235;p2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6" name="Google Shape;236;p27"/>
              <p:cNvSpPr txBox="1"/>
              <p:nvPr/>
            </p:nvSpPr>
            <p:spPr>
              <a:xfrm>
                <a:off x="823115" y="1705400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Hari Pertama 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di Minggu Pertama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Penjelasan tentang Challenge 1 oleh Facilitator secara langsung ke student.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37" name="Google Shape;237;p27"/>
          <p:cNvGrpSpPr/>
          <p:nvPr/>
        </p:nvGrpSpPr>
        <p:grpSpPr>
          <a:xfrm>
            <a:off x="2015266" y="3546542"/>
            <a:ext cx="1920518" cy="1358783"/>
            <a:chOff x="2773350" y="3079467"/>
            <a:chExt cx="2253600" cy="1358783"/>
          </a:xfrm>
        </p:grpSpPr>
        <p:sp>
          <p:nvSpPr>
            <p:cNvPr id="238" name="Google Shape;238;p27"/>
            <p:cNvSpPr/>
            <p:nvPr/>
          </p:nvSpPr>
          <p:spPr>
            <a:xfrm>
              <a:off x="2890932" y="3079475"/>
              <a:ext cx="2136000" cy="133500"/>
            </a:xfrm>
            <a:prstGeom prst="rect">
              <a:avLst/>
            </a:prstGeom>
            <a:solidFill>
              <a:srgbClr val="FFC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" name="Google Shape;239;p27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240" name="Google Shape;240;p2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41" name="Google Shape;241;p2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2" name="Google Shape;242;p2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3" name="Google Shape;243;p27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Pengerjaan Challenge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secara mandiri oleh Students selama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minggu kedua dan ketiga. J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ika student mengalami kesulitan bisa di diskusikan pada saat sesi live session dengan Facilitator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44" name="Google Shape;244;p27"/>
          <p:cNvGrpSpPr/>
          <p:nvPr/>
        </p:nvGrpSpPr>
        <p:grpSpPr>
          <a:xfrm>
            <a:off x="7151352" y="2164525"/>
            <a:ext cx="1645434" cy="1507578"/>
            <a:chOff x="4753221" y="1705397"/>
            <a:chExt cx="2054481" cy="1507578"/>
          </a:xfrm>
        </p:grpSpPr>
        <p:sp>
          <p:nvSpPr>
            <p:cNvPr id="245" name="Google Shape;245;p2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27"/>
            <p:cNvGrpSpPr/>
            <p:nvPr/>
          </p:nvGrpSpPr>
          <p:grpSpPr>
            <a:xfrm>
              <a:off x="4753221" y="1705397"/>
              <a:ext cx="1958400" cy="1506493"/>
              <a:chOff x="4753221" y="1705397"/>
              <a:chExt cx="1958400" cy="1506493"/>
            </a:xfrm>
          </p:grpSpPr>
          <p:grpSp>
            <p:nvGrpSpPr>
              <p:cNvPr id="247" name="Google Shape;247;p2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48" name="Google Shape;248;p2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9" name="Google Shape;249;p2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0" name="Google Shape;250;p27"/>
              <p:cNvSpPr txBox="1"/>
              <p:nvPr/>
            </p:nvSpPr>
            <p:spPr>
              <a:xfrm>
                <a:off x="4753221" y="1705397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Penilaian dan Feedback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pemberian nilai dan feedback atas pengerjaan students oleh Facilitator.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51" name="Google Shape;251;p27"/>
          <p:cNvGrpSpPr/>
          <p:nvPr/>
        </p:nvGrpSpPr>
        <p:grpSpPr>
          <a:xfrm>
            <a:off x="3414550" y="3267140"/>
            <a:ext cx="3736789" cy="1730410"/>
            <a:chOff x="495991" y="2800065"/>
            <a:chExt cx="4384873" cy="1730410"/>
          </a:xfrm>
        </p:grpSpPr>
        <p:sp>
          <p:nvSpPr>
            <p:cNvPr id="252" name="Google Shape;252;p2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27"/>
            <p:cNvGrpSpPr/>
            <p:nvPr/>
          </p:nvGrpSpPr>
          <p:grpSpPr>
            <a:xfrm>
              <a:off x="495991" y="2800065"/>
              <a:ext cx="4384873" cy="1730410"/>
              <a:chOff x="495991" y="2800065"/>
              <a:chExt cx="4384873" cy="1730410"/>
            </a:xfrm>
          </p:grpSpPr>
          <p:sp>
            <p:nvSpPr>
              <p:cNvPr id="254" name="Google Shape;254;p2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55" name="Google Shape;255;p2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56" name="Google Shape;256;p2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7" name="Google Shape;257;p2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8" name="Google Shape;258;p27"/>
              <p:cNvSpPr txBox="1"/>
              <p:nvPr/>
            </p:nvSpPr>
            <p:spPr>
              <a:xfrm>
                <a:off x="2812964" y="3586675"/>
                <a:ext cx="20679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Sesi Presentasi -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 Minggu Keenam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Facilitator sebagai moderator, students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 akan 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mempresentasikan pekerjaannya.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59" name="Google Shape;259;p27"/>
          <p:cNvSpPr txBox="1"/>
          <p:nvPr/>
        </p:nvSpPr>
        <p:spPr>
          <a:xfrm>
            <a:off x="445675" y="717100"/>
            <a:ext cx="82377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Timeline Pelaksanaan dan Pengumpulan Challenge</a:t>
            </a:r>
            <a:endParaRPr b="1" sz="160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Biar makin paham dengan tahapan penyelesaian challenge dan estimasi waktu yang diperlukan untuk setiap tahap tersebut, yuk amati timeline berikut!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Selamat Mengerjakan!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8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28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6" name="Google Shape;66;p14"/>
          <p:cNvCxnSpPr>
            <a:stCxn id="67" idx="0"/>
            <a:endCxn id="68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9" name="Google Shape;69;p14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level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4"/>
          <p:cNvCxnSpPr>
            <a:stCxn id="71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8" name="Google Shape;68;p14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level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74" name="Google Shape;74;p14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78" name="Google Shape;78;p14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81" name="Google Shape;81;p14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84" name="Google Shape;84;p14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Siswa mampu melakukan query dengan bahasa pemrograman SQL menggunakan BigQuery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Siswa mampu melakukan query menggunaan BI Tools (Google Data Studio)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level)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14600" y="18211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Mendownload data dari link yang telah disediakan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Membaca data yang sudah disajikan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Mendownload dan import file ke Google BigQuery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Membaca data yang sudah disajikan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Menyelesaikan soal-soal yang disediakan menggunakan Google BigQuery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Mengumpulkan jawaban dalam bentuk file SQL script (Google Docs/Code Editor)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Mengimport data ke Google Data Studio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dashboard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Menjelaskan tujuan penggunaan dashboard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Mengumpulkan jawaban dalam bentuk link Google Data Studio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1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953500" y="1821150"/>
            <a:ext cx="74400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berhasil diimport ke Google BigQuery dengan benar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points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Penggunaan query di Google BigQuery untuk menjawab soal tersusun dengan tepat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22,5 points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Soal pada studi kasus yang disediakan terjawab dengan tepat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22,5 points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Pengumpulan jawaban dalam bentuk file SQL script (Google Docs/Code Editor) dikumpulkan sesuai dengan waktu yang ditentukan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 points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berhasil diimport ke Google Data Studio dengan benar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points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Visualisasi pada dashboard ditampilkan dengan ciamik dan rapi 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17,5 points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Desain dashboard ditampilkan sesuai dengan kebutuhan menggunakan chart yang tepat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22,5 points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Tujuan dashboard yang dibuat dijelaskan dengan tepat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points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5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>
            <a:endCxn id="129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</a:t>
            </a: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Insight data needed💻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baru aja direkrut jadi junior data scientist di tim data dan teknologi kesehatan. Nah, usermu membutuhkan insight dari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data yang sangat banyak tentang kasus Covid-19 di Indonesia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Terus langkah apa yang harus dilakukan?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603" y="558225"/>
            <a:ext cx="5283395" cy="40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45675" y="717100"/>
            <a:ext cx="82377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Download datasetnya dulu~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perlu download data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dari </a:t>
            </a:r>
            <a:r>
              <a:rPr b="1" lang="en" sz="11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ini yang formatnya CSV. Data ini bersumber dari </a:t>
            </a: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Kaggle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Nah, cuplikan datanya seperti gambar di bawah, ya~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247" y="1917951"/>
            <a:ext cx="8127474" cy="279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Langkah selanjutnya</a:t>
            </a: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👉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kamu mengunduh datanya, kamu bisa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mengimport data tersebut ke BigQuery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setelah import data kamu pasti bertanya-tanya datanya harus diapakan, ya? 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7398" y="779627"/>
            <a:ext cx="5386772" cy="41058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Langkah selanjutnya, menyelesaikan misi pertama🕵️</a:t>
            </a:r>
            <a:endParaRPr b="1"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So, ini misi pertama buat kamu. Usermu membutuhkan data seperti di tabel, nih👉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dapat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query di Big Query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untuk menjawab persoalan-persoalan di misi pertama ini😎 </a:t>
            </a:r>
            <a:endParaRPr b="1"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Nantinya,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format hasil pengerjaan dari misi pertama ini berbentuk SQL Script (Google Docs/Code Editor)👍</a:t>
            </a:r>
            <a:endParaRPr b="1"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5012150" y="738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{A6947012-91FA-443A-9C1B-695056F2D29F}</a:tableStyleId>
              </a:tblPr>
              <a:tblGrid>
                <a:gridCol w="39203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Misi Pertama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Jumlah total kasus Covid-19 aktif yang baru di setiap provinsi lalu diurutkan berdasarkan jumlah kasus yang paling besar</a:t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Mengambil 2 (dua) location iso code yang memiliki jumlah total kematian karena Covid-19 paling sedikit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tentang tanggal-tanggal ketika rate kasus recovered di Indonesia paling tinggi beserta jumlah ratenya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case fatality rate dan case recovered rate dari masing-masing location iso code yang diurutkan dari data yang paling rendah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tentang tanggal-tanggal saat total kasus Covid-19 mulai menyentuh angka 30.000-an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Jumlah data yang tercatat ketika kasus Covid-19 lebih dari atau sama dengan 30.000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