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c5dd89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a3dcb193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1a3dcb193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a3dcb193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1a3dcb193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a3dcb193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1a3dcb193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b5fc7e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b5fc7e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a3dcb193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1a3dcb193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936b2b1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4936b2b1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9e27d0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29e27d0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9e27d0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29e27d0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9e27d0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429e27d0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9e27d0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429e27d0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a3dcb1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a3dcb1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3dcb19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1a3dcb19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a3dcb19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a3dcb19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a3dcb19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1a3dcb19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file/d/1lcPBOHjqtkz4xgwSdiak4CL2cLyip3AT/view?usp=share_link" TargetMode="External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youtube.com/watch?v=ionTae-98I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file/d/1S6VXIDtKuN98kP0pr-PQWfvY2AxJpliS/view?usp=share_link" TargetMode="External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selanjutnya👉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kamu mengunduh datanya, kamu bisa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model machine learning dengan algoritma klasifikasi (supervised learning).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Eits, jangan lupa untuk m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enganalisis setiap variabel dari data dan melakukan pre-processing data dengan detail sebelum membuat modelnya, ya!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3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Next, lakukan prediksi customer churn!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model machine learning klasifikasi kamu jadi, selanjutnya adalah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prediksi customer churn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untuk melakukan prediksi ini, kamu dapat memakai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data test ini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Code dari project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ini dapat kamu kumpulkan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bentuk file .ipynb/Google Colab.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Selain itu, kamu juga harus membuat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interpretasi dalam bentuk PPT/PDF mengenai step by step penyelesaian dan hasil yang sudah dilakukan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Lalu, kumpulkan semuanya menggunakan form submission yang disediakan oleh Tim Binar, 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5"/>
          <p:cNvCxnSpPr>
            <a:endCxn id="20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challenge ini, kamu berada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dalam kelompok dengan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anggota 1-2 orang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Kelompok ini merupakan kelompok yang sama dengan Challenge Chapter 1.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Lakukan pembagian tugas yang adil menurut kelompokmu, ya! 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mengerjakan challenge bersama kelompokmu harus berkolaborasi dan berkoordinasi ya, gengs!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anggota kelompok wajib sharing dan berdiskusi mengenai cara pengerjaan challenge di masing-masing porsi pembagian tugas,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sehingga kamu dan anggota kelompokmu memiliki pemahaman yang sama untuk challenge yang dikerjakan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915550" y="140763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672025" y="3932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79925" y="3958375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217" name="Google Shape;217;p26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218" name="Google Shape;218;p2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9" name="Google Shape;219;p2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p26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</a:t>
              </a:r>
              <a:r>
                <a:rPr b="1" lang="en" sz="900">
                  <a:latin typeface="Montserrat"/>
                  <a:ea typeface="Montserrat"/>
                  <a:cs typeface="Montserrat"/>
                  <a:sym typeface="Montserrat"/>
                </a:rPr>
                <a:t> Keempat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</a:t>
              </a: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 Form Submission 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222" name="Google Shape;222;p2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6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224" name="Google Shape;224;p2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5" name="Google Shape;225;p2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6" name="Google Shape;226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7" name="Google Shape;227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" name="Google Shape;228;p26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di Minggu Ketiga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Challenge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29" name="Google Shape;229;p26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230" name="Google Shape;230;p26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6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32" name="Google Shape;232;p2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3" name="Google Shape;233;p2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4" name="Google Shape;234;p2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5" name="Google Shape;235;p26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Challenge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berkelompok oleh Students selama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minggu ketiga dan keempat. J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ika student mengalami kesulitan bisa didiskusikan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36" name="Google Shape;236;p26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237" name="Google Shape;237;p2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6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239" name="Google Shape;239;p2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0" name="Google Shape;240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1" name="Google Shape;241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26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43" name="Google Shape;243;p26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244" name="Google Shape;244;p2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26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246" name="Google Shape;246;p2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47" name="Google Shape;247;p2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8" name="Google Shape;248;p2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9" name="Google Shape;249;p2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0" name="Google Shape;250;p26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 akan 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1" name="Google Shape;251;p26"/>
          <p:cNvSpPr txBox="1"/>
          <p:nvPr/>
        </p:nvSpPr>
        <p:spPr>
          <a:xfrm>
            <a:off x="445675" y="717100"/>
            <a:ext cx="82377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Timeline Pelaksanaan dan Pengumpulan Challenge Chapter 2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timeline berikut!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bersenang-senang, guys 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7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27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" name="Google Shape;66;p14"/>
          <p:cNvCxnSpPr>
            <a:stCxn id="67" idx="0"/>
            <a:endCxn id="68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" name="Google Shape;69;p14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71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8" name="Google Shape;68;p14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4" name="Google Shape;74;p14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78" name="Google Shape;78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81" name="Google Shape;81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84" name="Google Shape;84;p14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(EDA)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Pre-processing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 dan Cara mengukur performa model untuk komparasi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 Interpretation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dan import data ke Google Colab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Untuk tutorialnya bisa ikuti link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ini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Memahami data dan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diberikan.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Menganalisis setiap variabel dari data.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Pre-processing data.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2 model machine learning dengan Algoritma Klasifikasi dan melakukan komparasi.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code dalam bentuk file Python script (.ipynb / Google Colab)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interpretasi dalam bentuk ppt / pdf mengenai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by step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penyelesaian dan hasil yang sudah dilakukan untuk menyelesaikan use case sesuai dengan waktu yang diberikan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53500" y="1821150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csv terimport dengan benar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mencakup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(EDA) diterapkan dengan lengkap dan jelas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Pre-processing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disiapkan dengan detail mulai dari cleansing data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(20%)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 model dengan Machine Learning Algorithm untuk mendapatkan performa model terbaik untuk komparasi (min. 2 algoritma) dan interpretasi dibuat dengan jelas disertai dokumentasi algorithm yang digunakan menggunakan file Python script (.ipynb / Google Colab)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 Interpretation terdefinisi dengan jelas yang dilengkapi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by step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penyelesaian dan hasil yang sudah dilakukan dalam format .pptx/pdf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>
            <a:endCxn id="13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 zaman yang semakin canggih…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Perkembangan industri telekomunikasi sekarang sangat cepat, ya, gengs. Hal ini dapat dilihat dari perilaku masyarakat yang menggunakan internet dalam berkomunikasi.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Perilaku ini menyebabkan banyaknya perusahaan telekomunikasi dan meningkatnya </a:t>
            </a:r>
            <a:r>
              <a:rPr i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internet service provider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dapat menimbulkan persaingan antar provider.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208" y="988491"/>
            <a:ext cx="4805253" cy="36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>
            <a:endCxn id="1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Pelanggan memiliki hak dalam memilih provider yang sesuai dan dapat beralih dari provider sebelumnya yang diartikan sebagai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Peralihan ini dapat menyebabkan berkurangnya pendapatan bagi perusahaan telekomunikasi sehingga penting untuk ditangani.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977" y="837551"/>
            <a:ext cx="5041024" cy="3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>
            <a:endCxn id="15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memprediksi </a:t>
            </a:r>
            <a:r>
              <a:rPr b="1" i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💻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Oleh karena itu, kamu yang baru aja direkrut sebagai junior data scientist di perusahaan telekomunikasi diminta untuk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prediksi </a:t>
            </a:r>
            <a:r>
              <a:rPr b="1" i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Prediksi ini penting diketahui oleh perusahaan agar bisa memetakan strategi bisnis untuk mempertahankan pelanggan.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Terus,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45675" y="717100"/>
            <a:ext cx="8237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datasetnya dulu~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perlu download data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untuk melakukan training dari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ini yang formatnya CSV. Nah, cuplikan datanya seperti gambar di bawah, ya~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100" y="1801274"/>
            <a:ext cx="7867325" cy="318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