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CA3A"/>
    <a:srgbClr val="3D8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352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838C-2896-45CC-ADA8-9CDE1F792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3BB78-F8C3-4591-B43B-640BF9901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8884C-4603-4F9E-A8E1-53964E3F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F7EB-9930-4FA7-A503-DDF974F6482D}" type="datetimeFigureOut">
              <a:rPr lang="en-ID" smtClean="0"/>
              <a:t>27/02/2020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63AAD-DE6F-4E3C-874B-624900A48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DA353-ECD6-49EC-BFB1-9EDD1CC96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6609-2E9E-40F9-80E1-8F58B6F74B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538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E7F-0D3E-4979-9FB3-F40D4697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1F3D1-B9A5-4BCD-8B22-1BA024625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40213-1F00-48BC-9EA9-1191A297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F7EB-9930-4FA7-A503-DDF974F6482D}" type="datetimeFigureOut">
              <a:rPr lang="en-ID" smtClean="0"/>
              <a:t>27/02/2020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C459A-A4DC-4267-801A-6F6D3846E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5BC4F-CEFF-47F7-ABA8-772D4518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6609-2E9E-40F9-80E1-8F58B6F74B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817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A4C929-0BCF-454F-9C4B-C46F380FD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7FA04-D8A4-4962-8D4B-914A17A2F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AB2B3-3C6B-4109-94F7-3D343C6E2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F7EB-9930-4FA7-A503-DDF974F6482D}" type="datetimeFigureOut">
              <a:rPr lang="en-ID" smtClean="0"/>
              <a:t>27/02/2020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BEEC4-C430-44F7-89F0-E661CCBA3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04A86-128C-4667-83D7-0B4630D6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6609-2E9E-40F9-80E1-8F58B6F74B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819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1E47-5610-4E40-986B-32238ABB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A441E-DA10-41C7-97B4-401E459E7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BA5B8-F714-4366-9CEA-A288EED6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F7EB-9930-4FA7-A503-DDF974F6482D}" type="datetimeFigureOut">
              <a:rPr lang="en-ID" smtClean="0"/>
              <a:t>27/02/2020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E6EC1-098C-45DE-BF42-F48AC8E8A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90072-8460-4509-A250-FBEF7CDC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6609-2E9E-40F9-80E1-8F58B6F74B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296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145D-DE5D-4ACA-8762-DE7C5CA8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A1113-56C9-4939-AC90-EF1037772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C1713-9519-4AAE-8F18-787B6EB1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F7EB-9930-4FA7-A503-DDF974F6482D}" type="datetimeFigureOut">
              <a:rPr lang="en-ID" smtClean="0"/>
              <a:t>27/02/2020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1ED54-0DA1-4E77-A1F7-272541787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EE321-C2F6-471A-B93E-511ECE28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6609-2E9E-40F9-80E1-8F58B6F74B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341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2C607-256D-44DB-82FF-B9989852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E15AA-DCC0-46E1-A92F-ED6F066C0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2EB5A-38BC-46B7-AE77-CFD33905E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13C47-BC29-4D4D-A7C6-AEC0057D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F7EB-9930-4FA7-A503-DDF974F6482D}" type="datetimeFigureOut">
              <a:rPr lang="en-ID" smtClean="0"/>
              <a:t>27/02/2020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417EF-700A-4836-9383-C7211AF4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FA49C-B8AA-4DDB-8AA3-F3A5D8FE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6609-2E9E-40F9-80E1-8F58B6F74B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556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2C8E-FD57-4390-A55B-6911CEDDC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16CA1-0310-40F4-AC96-7822D83D2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C6464-AC93-48C2-A764-5A85B1AC7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14466-40FE-4630-AA9A-F7D9A0F97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364E06-70CF-4C6E-95F6-F462FD4D6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36B91-F880-49D8-9C0E-2D48AE34D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F7EB-9930-4FA7-A503-DDF974F6482D}" type="datetimeFigureOut">
              <a:rPr lang="en-ID" smtClean="0"/>
              <a:t>27/02/2020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B41C5F-F19E-4DB3-AD89-4BDD6ACA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AA9EA5-7B6E-4350-90B1-F8930680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6609-2E9E-40F9-80E1-8F58B6F74B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041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1BC2-D2C0-4517-B1A6-96355BA1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65327-9ADB-4100-B690-17E48A95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F7EB-9930-4FA7-A503-DDF974F6482D}" type="datetimeFigureOut">
              <a:rPr lang="en-ID" smtClean="0"/>
              <a:t>27/02/2020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66B27-2195-491F-B9D2-9047C7C3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E4C97-8525-4693-87AB-B04B67AA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6609-2E9E-40F9-80E1-8F58B6F74B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893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B409A3-2D60-49C3-981C-F62C98127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F7EB-9930-4FA7-A503-DDF974F6482D}" type="datetimeFigureOut">
              <a:rPr lang="en-ID" smtClean="0"/>
              <a:t>27/02/2020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D12F05-8F1C-4643-A4CB-C5324718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FE3F9-531F-4578-9866-E671C1F3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6609-2E9E-40F9-80E1-8F58B6F74B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87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0BB7E-CC31-4B24-8E33-C1A31B23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354B-DFCF-4E48-914D-5E56BDC53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A750A-EF2C-4DED-9940-C5882AF4B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23807-63C8-4AF1-ACC7-11C49D38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F7EB-9930-4FA7-A503-DDF974F6482D}" type="datetimeFigureOut">
              <a:rPr lang="en-ID" smtClean="0"/>
              <a:t>27/02/2020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51CA6-77D3-42E5-B00D-34E56374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F9EFB-CD28-4ED9-8BEF-8BF561F9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6609-2E9E-40F9-80E1-8F58B6F74B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914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0473-1346-42CE-8CEA-4061E00A7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125A5F-1C52-4C8B-9B01-346DC817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68F4E-9215-44D4-8301-3AE41808E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E1EAC-8E5C-4846-AB86-A31FCD185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F7EB-9930-4FA7-A503-DDF974F6482D}" type="datetimeFigureOut">
              <a:rPr lang="en-ID" smtClean="0"/>
              <a:t>27/02/2020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32009-2C80-48BA-865A-8CE13434A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0CBC3-5150-43BA-A59D-EEE6F494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26609-2E9E-40F9-80E1-8F58B6F74B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034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DDB129-5347-431A-B793-6FADE64FA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122DD-3A35-410C-8A8E-06973D7F3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19B4A-2789-4B7C-9E54-E68106100E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DF7EB-9930-4FA7-A503-DDF974F6482D}" type="datetimeFigureOut">
              <a:rPr lang="en-ID" smtClean="0"/>
              <a:t>27/02/2020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01042-838F-4E46-B07F-BDC46A40E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ABED0-11EB-4C6B-B714-26E9B4783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26609-2E9E-40F9-80E1-8F58B6F74B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654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D4BF31-235B-4DC7-A393-BFCB57086CF5}"/>
              </a:ext>
            </a:extLst>
          </p:cNvPr>
          <p:cNvSpPr/>
          <p:nvPr/>
        </p:nvSpPr>
        <p:spPr>
          <a:xfrm>
            <a:off x="1446362" y="533878"/>
            <a:ext cx="9299275" cy="578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B088B1-271E-4F16-8282-3AD44E161709}"/>
              </a:ext>
            </a:extLst>
          </p:cNvPr>
          <p:cNvSpPr/>
          <p:nvPr/>
        </p:nvSpPr>
        <p:spPr>
          <a:xfrm>
            <a:off x="1667772" y="717908"/>
            <a:ext cx="4192438" cy="125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BB1568-98E2-4A8B-8358-C99D45BE93FB}"/>
              </a:ext>
            </a:extLst>
          </p:cNvPr>
          <p:cNvSpPr/>
          <p:nvPr/>
        </p:nvSpPr>
        <p:spPr>
          <a:xfrm>
            <a:off x="7095065" y="2152767"/>
            <a:ext cx="3429161" cy="125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Berita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A2D7B1-FC53-4CB4-BD97-FA54B684E383}"/>
              </a:ext>
            </a:extLst>
          </p:cNvPr>
          <p:cNvSpPr/>
          <p:nvPr/>
        </p:nvSpPr>
        <p:spPr>
          <a:xfrm>
            <a:off x="1667773" y="2801906"/>
            <a:ext cx="1227506" cy="125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Artikel</a:t>
            </a:r>
            <a:r>
              <a:rPr lang="en-US" dirty="0"/>
              <a:t> 1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683DD2-CD03-4BC7-B804-881E67157E46}"/>
              </a:ext>
            </a:extLst>
          </p:cNvPr>
          <p:cNvSpPr/>
          <p:nvPr/>
        </p:nvSpPr>
        <p:spPr>
          <a:xfrm>
            <a:off x="6096000" y="717907"/>
            <a:ext cx="4192438" cy="125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KotakPencarian</a:t>
            </a:r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9F34CA-E90D-4E53-9DC9-8AEA5E4B5A98}"/>
              </a:ext>
            </a:extLst>
          </p:cNvPr>
          <p:cNvSpPr/>
          <p:nvPr/>
        </p:nvSpPr>
        <p:spPr>
          <a:xfrm>
            <a:off x="1667772" y="4167915"/>
            <a:ext cx="4192438" cy="532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Berita</a:t>
            </a:r>
            <a:r>
              <a:rPr lang="en-US" dirty="0"/>
              <a:t> </a:t>
            </a:r>
            <a:r>
              <a:rPr lang="en-US" dirty="0" err="1"/>
              <a:t>Internasional</a:t>
            </a:r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6DD6FC-5E15-4B86-AFE1-2966CB0337C3}"/>
              </a:ext>
            </a:extLst>
          </p:cNvPr>
          <p:cNvSpPr/>
          <p:nvPr/>
        </p:nvSpPr>
        <p:spPr>
          <a:xfrm>
            <a:off x="1667772" y="2176649"/>
            <a:ext cx="4192438" cy="532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Berita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Negeri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ABABD3-55B2-4DD3-87B0-83E3BBA5352C}"/>
              </a:ext>
            </a:extLst>
          </p:cNvPr>
          <p:cNvSpPr/>
          <p:nvPr/>
        </p:nvSpPr>
        <p:spPr>
          <a:xfrm>
            <a:off x="7095066" y="3635074"/>
            <a:ext cx="3429161" cy="250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Olahraga</a:t>
            </a:r>
            <a:endParaRPr lang="en-US" dirty="0"/>
          </a:p>
          <a:p>
            <a:pPr algn="ctr"/>
            <a:r>
              <a:rPr lang="en-US" dirty="0" err="1"/>
              <a:t>Politik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84B7A-2666-49D4-A5D6-781FB1097A59}"/>
              </a:ext>
            </a:extLst>
          </p:cNvPr>
          <p:cNvSpPr/>
          <p:nvPr/>
        </p:nvSpPr>
        <p:spPr>
          <a:xfrm>
            <a:off x="3116690" y="2801906"/>
            <a:ext cx="1227506" cy="125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Artikel</a:t>
            </a:r>
            <a:r>
              <a:rPr lang="en-US" dirty="0"/>
              <a:t> 2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FE5EEB-D548-48CF-9E8C-9A0C3972A0F9}"/>
              </a:ext>
            </a:extLst>
          </p:cNvPr>
          <p:cNvSpPr/>
          <p:nvPr/>
        </p:nvSpPr>
        <p:spPr>
          <a:xfrm>
            <a:off x="4632704" y="2778182"/>
            <a:ext cx="1227506" cy="125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Artikel</a:t>
            </a:r>
            <a:r>
              <a:rPr lang="en-US" dirty="0"/>
              <a:t> 3</a:t>
            </a:r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F6EEC6-DA0E-436C-9DBE-4367CF63C08B}"/>
              </a:ext>
            </a:extLst>
          </p:cNvPr>
          <p:cNvSpPr/>
          <p:nvPr/>
        </p:nvSpPr>
        <p:spPr>
          <a:xfrm>
            <a:off x="1667773" y="4863064"/>
            <a:ext cx="1227506" cy="125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Artikel</a:t>
            </a:r>
            <a:r>
              <a:rPr lang="en-US" dirty="0"/>
              <a:t> 1</a:t>
            </a:r>
            <a:endParaRPr lang="en-I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256F24-DA88-4F9B-A3C4-4E56225AD5D4}"/>
              </a:ext>
            </a:extLst>
          </p:cNvPr>
          <p:cNvSpPr/>
          <p:nvPr/>
        </p:nvSpPr>
        <p:spPr>
          <a:xfrm>
            <a:off x="3116690" y="4863064"/>
            <a:ext cx="1227506" cy="125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Artikel</a:t>
            </a:r>
            <a:r>
              <a:rPr lang="en-US" dirty="0"/>
              <a:t> 2</a:t>
            </a:r>
            <a:endParaRPr lang="en-ID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E8972F-AB70-40E4-A7CB-809A9A8F1550}"/>
              </a:ext>
            </a:extLst>
          </p:cNvPr>
          <p:cNvSpPr/>
          <p:nvPr/>
        </p:nvSpPr>
        <p:spPr>
          <a:xfrm>
            <a:off x="4632704" y="4839340"/>
            <a:ext cx="1227506" cy="125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Artikel</a:t>
            </a:r>
            <a:r>
              <a:rPr lang="en-US" dirty="0"/>
              <a:t> 3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555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D4BF31-235B-4DC7-A393-BFCB57086CF5}"/>
              </a:ext>
            </a:extLst>
          </p:cNvPr>
          <p:cNvSpPr/>
          <p:nvPr/>
        </p:nvSpPr>
        <p:spPr>
          <a:xfrm>
            <a:off x="1446362" y="533878"/>
            <a:ext cx="9299275" cy="53927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B088B1-271E-4F16-8282-3AD44E161709}"/>
              </a:ext>
            </a:extLst>
          </p:cNvPr>
          <p:cNvSpPr/>
          <p:nvPr/>
        </p:nvSpPr>
        <p:spPr>
          <a:xfrm>
            <a:off x="1667772" y="717908"/>
            <a:ext cx="4192438" cy="125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A2D7B1-FC53-4CB4-BD97-FA54B684E383}"/>
              </a:ext>
            </a:extLst>
          </p:cNvPr>
          <p:cNvSpPr/>
          <p:nvPr/>
        </p:nvSpPr>
        <p:spPr>
          <a:xfrm>
            <a:off x="1667773" y="2801907"/>
            <a:ext cx="1227506" cy="532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Penulis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683DD2-CD03-4BC7-B804-881E67157E46}"/>
              </a:ext>
            </a:extLst>
          </p:cNvPr>
          <p:cNvSpPr/>
          <p:nvPr/>
        </p:nvSpPr>
        <p:spPr>
          <a:xfrm>
            <a:off x="6096000" y="717907"/>
            <a:ext cx="4192438" cy="125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KotakPencarian</a:t>
            </a:r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6DD6FC-5E15-4B86-AFE1-2966CB0337C3}"/>
              </a:ext>
            </a:extLst>
          </p:cNvPr>
          <p:cNvSpPr/>
          <p:nvPr/>
        </p:nvSpPr>
        <p:spPr>
          <a:xfrm>
            <a:off x="1667772" y="2176649"/>
            <a:ext cx="8620666" cy="532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Judul</a:t>
            </a:r>
            <a:endParaRPr lang="en-ID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A1A324-CB21-4E37-A465-DE50AB20C07A}"/>
              </a:ext>
            </a:extLst>
          </p:cNvPr>
          <p:cNvSpPr/>
          <p:nvPr/>
        </p:nvSpPr>
        <p:spPr>
          <a:xfrm>
            <a:off x="2979625" y="2801907"/>
            <a:ext cx="1227506" cy="532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Tgl</a:t>
            </a:r>
            <a:r>
              <a:rPr lang="en-US" dirty="0"/>
              <a:t> </a:t>
            </a:r>
            <a:r>
              <a:rPr lang="en-US" dirty="0" err="1"/>
              <a:t>terbit</a:t>
            </a:r>
            <a:endParaRPr lang="en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CC70FA-54AF-4ABD-89FA-DA5609116610}"/>
              </a:ext>
            </a:extLst>
          </p:cNvPr>
          <p:cNvSpPr/>
          <p:nvPr/>
        </p:nvSpPr>
        <p:spPr>
          <a:xfrm>
            <a:off x="1667772" y="3429000"/>
            <a:ext cx="7459295" cy="604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gbr</a:t>
            </a:r>
            <a:endParaRPr lang="en-ID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790E8-21D9-47C0-BD49-21DB4A3E210B}"/>
              </a:ext>
            </a:extLst>
          </p:cNvPr>
          <p:cNvSpPr/>
          <p:nvPr/>
        </p:nvSpPr>
        <p:spPr>
          <a:xfrm>
            <a:off x="1667772" y="4128378"/>
            <a:ext cx="7459295" cy="604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Artikel</a:t>
            </a:r>
            <a:endParaRPr lang="en-ID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C6EA6E-D737-452F-A109-5F03999552BA}"/>
              </a:ext>
            </a:extLst>
          </p:cNvPr>
          <p:cNvSpPr/>
          <p:nvPr/>
        </p:nvSpPr>
        <p:spPr>
          <a:xfrm>
            <a:off x="9348477" y="3428040"/>
            <a:ext cx="1227506" cy="532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Berita</a:t>
            </a:r>
            <a:r>
              <a:rPr lang="en-US" dirty="0"/>
              <a:t> lain</a:t>
            </a:r>
            <a:endParaRPr lang="en-ID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116925-8E0E-4D92-A684-491DF037D5A7}"/>
              </a:ext>
            </a:extLst>
          </p:cNvPr>
          <p:cNvSpPr/>
          <p:nvPr/>
        </p:nvSpPr>
        <p:spPr>
          <a:xfrm>
            <a:off x="9348477" y="4033809"/>
            <a:ext cx="1227506" cy="532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Berita</a:t>
            </a:r>
            <a:r>
              <a:rPr lang="en-US" dirty="0"/>
              <a:t> lain</a:t>
            </a:r>
            <a:endParaRPr lang="en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D9A2F6-E7C1-446C-A7CC-02C6E09CCF41}"/>
              </a:ext>
            </a:extLst>
          </p:cNvPr>
          <p:cNvSpPr/>
          <p:nvPr/>
        </p:nvSpPr>
        <p:spPr>
          <a:xfrm>
            <a:off x="9348477" y="4639578"/>
            <a:ext cx="1227506" cy="532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Berita</a:t>
            </a:r>
            <a:r>
              <a:rPr lang="en-US" dirty="0"/>
              <a:t> lain</a:t>
            </a:r>
            <a:endParaRPr lang="en-ID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CEBB99-5A4F-4DAB-A0DC-7C1AC4DE0090}"/>
              </a:ext>
            </a:extLst>
          </p:cNvPr>
          <p:cNvSpPr/>
          <p:nvPr/>
        </p:nvSpPr>
        <p:spPr>
          <a:xfrm>
            <a:off x="1667772" y="4941463"/>
            <a:ext cx="7459295" cy="604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Komentar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6503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D4BF31-235B-4DC7-A393-BFCB57086CF5}"/>
              </a:ext>
            </a:extLst>
          </p:cNvPr>
          <p:cNvSpPr/>
          <p:nvPr/>
        </p:nvSpPr>
        <p:spPr>
          <a:xfrm>
            <a:off x="1446362" y="533878"/>
            <a:ext cx="9299275" cy="53927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B088B1-271E-4F16-8282-3AD44E161709}"/>
              </a:ext>
            </a:extLst>
          </p:cNvPr>
          <p:cNvSpPr/>
          <p:nvPr/>
        </p:nvSpPr>
        <p:spPr>
          <a:xfrm>
            <a:off x="1667772" y="717908"/>
            <a:ext cx="4192438" cy="125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A2D7B1-FC53-4CB4-BD97-FA54B684E383}"/>
              </a:ext>
            </a:extLst>
          </p:cNvPr>
          <p:cNvSpPr/>
          <p:nvPr/>
        </p:nvSpPr>
        <p:spPr>
          <a:xfrm>
            <a:off x="1667773" y="2801907"/>
            <a:ext cx="1227506" cy="532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Penulis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683DD2-CD03-4BC7-B804-881E67157E46}"/>
              </a:ext>
            </a:extLst>
          </p:cNvPr>
          <p:cNvSpPr/>
          <p:nvPr/>
        </p:nvSpPr>
        <p:spPr>
          <a:xfrm>
            <a:off x="6096000" y="717907"/>
            <a:ext cx="4192438" cy="125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KotakPencarian</a:t>
            </a:r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6DD6FC-5E15-4B86-AFE1-2966CB0337C3}"/>
              </a:ext>
            </a:extLst>
          </p:cNvPr>
          <p:cNvSpPr/>
          <p:nvPr/>
        </p:nvSpPr>
        <p:spPr>
          <a:xfrm>
            <a:off x="1667772" y="2176649"/>
            <a:ext cx="8620666" cy="532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Judul</a:t>
            </a:r>
            <a:endParaRPr lang="en-ID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A1A324-CB21-4E37-A465-DE50AB20C07A}"/>
              </a:ext>
            </a:extLst>
          </p:cNvPr>
          <p:cNvSpPr/>
          <p:nvPr/>
        </p:nvSpPr>
        <p:spPr>
          <a:xfrm>
            <a:off x="2979625" y="2801907"/>
            <a:ext cx="1227506" cy="532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Tgl</a:t>
            </a:r>
            <a:r>
              <a:rPr lang="en-US" dirty="0"/>
              <a:t> </a:t>
            </a:r>
            <a:r>
              <a:rPr lang="en-US" dirty="0" err="1"/>
              <a:t>terbit</a:t>
            </a:r>
            <a:endParaRPr lang="en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CC70FA-54AF-4ABD-89FA-DA5609116610}"/>
              </a:ext>
            </a:extLst>
          </p:cNvPr>
          <p:cNvSpPr/>
          <p:nvPr/>
        </p:nvSpPr>
        <p:spPr>
          <a:xfrm>
            <a:off x="1667772" y="3429000"/>
            <a:ext cx="7459295" cy="604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gbr</a:t>
            </a:r>
            <a:endParaRPr lang="en-ID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790E8-21D9-47C0-BD49-21DB4A3E210B}"/>
              </a:ext>
            </a:extLst>
          </p:cNvPr>
          <p:cNvSpPr/>
          <p:nvPr/>
        </p:nvSpPr>
        <p:spPr>
          <a:xfrm>
            <a:off x="1667772" y="4128378"/>
            <a:ext cx="7459295" cy="604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Artikel</a:t>
            </a:r>
            <a:endParaRPr lang="en-ID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C6EA6E-D737-452F-A109-5F03999552BA}"/>
              </a:ext>
            </a:extLst>
          </p:cNvPr>
          <p:cNvSpPr/>
          <p:nvPr/>
        </p:nvSpPr>
        <p:spPr>
          <a:xfrm>
            <a:off x="9348477" y="3428040"/>
            <a:ext cx="1227506" cy="532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Berita</a:t>
            </a:r>
            <a:r>
              <a:rPr lang="en-US" dirty="0"/>
              <a:t> lain</a:t>
            </a:r>
            <a:endParaRPr lang="en-ID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116925-8E0E-4D92-A684-491DF037D5A7}"/>
              </a:ext>
            </a:extLst>
          </p:cNvPr>
          <p:cNvSpPr/>
          <p:nvPr/>
        </p:nvSpPr>
        <p:spPr>
          <a:xfrm>
            <a:off x="9348477" y="4033809"/>
            <a:ext cx="1227506" cy="532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Berita</a:t>
            </a:r>
            <a:r>
              <a:rPr lang="en-US" dirty="0"/>
              <a:t> lain</a:t>
            </a:r>
            <a:endParaRPr lang="en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D9A2F6-E7C1-446C-A7CC-02C6E09CCF41}"/>
              </a:ext>
            </a:extLst>
          </p:cNvPr>
          <p:cNvSpPr/>
          <p:nvPr/>
        </p:nvSpPr>
        <p:spPr>
          <a:xfrm>
            <a:off x="9348477" y="4639578"/>
            <a:ext cx="1227506" cy="532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Berita</a:t>
            </a:r>
            <a:r>
              <a:rPr lang="en-US" dirty="0"/>
              <a:t> lain</a:t>
            </a:r>
            <a:endParaRPr lang="en-ID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CEBB99-5A4F-4DAB-A0DC-7C1AC4DE0090}"/>
              </a:ext>
            </a:extLst>
          </p:cNvPr>
          <p:cNvSpPr/>
          <p:nvPr/>
        </p:nvSpPr>
        <p:spPr>
          <a:xfrm>
            <a:off x="1667772" y="4941463"/>
            <a:ext cx="7459295" cy="604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Komentar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0934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5A1444-774D-42A6-8BDA-23109782B5C8}"/>
              </a:ext>
            </a:extLst>
          </p:cNvPr>
          <p:cNvSpPr/>
          <p:nvPr/>
        </p:nvSpPr>
        <p:spPr>
          <a:xfrm>
            <a:off x="1174750" y="438150"/>
            <a:ext cx="2717800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10998B-43E0-4D0F-B215-82FBEC3765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2" t="9112" r="3011"/>
          <a:stretch/>
        </p:blipFill>
        <p:spPr>
          <a:xfrm rot="358627">
            <a:off x="1337040" y="662092"/>
            <a:ext cx="1820113" cy="1841410"/>
          </a:xfrm>
          <a:prstGeom prst="rect">
            <a:avLst/>
          </a:prstGeom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AEB1D7-E072-44CF-8C5A-CCDDE5F2CC28}"/>
              </a:ext>
            </a:extLst>
          </p:cNvPr>
          <p:cNvSpPr/>
          <p:nvPr/>
        </p:nvSpPr>
        <p:spPr>
          <a:xfrm>
            <a:off x="1617379" y="2248214"/>
            <a:ext cx="2001967" cy="4148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3D826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MELIODAS</a:t>
            </a:r>
            <a:r>
              <a:rPr lang="en-US" b="1" dirty="0">
                <a:solidFill>
                  <a:srgbClr val="EDC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.com</a:t>
            </a:r>
            <a:endParaRPr lang="en-ID" b="1" dirty="0">
              <a:solidFill>
                <a:srgbClr val="EDCA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53BD9A-DD84-43C7-A278-FA5135BCB843}"/>
              </a:ext>
            </a:extLst>
          </p:cNvPr>
          <p:cNvSpPr/>
          <p:nvPr/>
        </p:nvSpPr>
        <p:spPr>
          <a:xfrm>
            <a:off x="1750729" y="2457450"/>
            <a:ext cx="1748122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>
                <a:solidFill>
                  <a:srgbClr val="EDCA3A"/>
                </a:solidFill>
              </a:rPr>
              <a:t>Terang</a:t>
            </a:r>
            <a:r>
              <a:rPr lang="en-US" sz="1100" dirty="0">
                <a:solidFill>
                  <a:srgbClr val="EDCA3A"/>
                </a:solidFill>
              </a:rPr>
              <a:t> </a:t>
            </a:r>
            <a:r>
              <a:rPr lang="en-US" sz="1100" dirty="0" err="1">
                <a:solidFill>
                  <a:srgbClr val="EDCA3A"/>
                </a:solidFill>
              </a:rPr>
              <a:t>melihat</a:t>
            </a:r>
            <a:r>
              <a:rPr lang="en-US" sz="1100" dirty="0">
                <a:solidFill>
                  <a:srgbClr val="EDCA3A"/>
                </a:solidFill>
              </a:rPr>
              <a:t> </a:t>
            </a:r>
            <a:r>
              <a:rPr lang="en-US" sz="1100" dirty="0" err="1">
                <a:solidFill>
                  <a:srgbClr val="EDCA3A"/>
                </a:solidFill>
              </a:rPr>
              <a:t>informasi</a:t>
            </a:r>
            <a:endParaRPr lang="en-ID" sz="1100" dirty="0">
              <a:solidFill>
                <a:srgbClr val="EDCA3A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E055E3-AB6C-4C4A-8143-8A9E14F01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529" y="813461"/>
            <a:ext cx="2719052" cy="23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3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59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Gilang Bagus</dc:creator>
  <cp:lastModifiedBy>Gilang Bagus</cp:lastModifiedBy>
  <cp:revision>2</cp:revision>
  <dcterms:created xsi:type="dcterms:W3CDTF">2020-02-27T07:24:08Z</dcterms:created>
  <dcterms:modified xsi:type="dcterms:W3CDTF">2020-02-27T09:00:22Z</dcterms:modified>
</cp:coreProperties>
</file>