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652806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Sistem</a:t>
            </a:r>
            <a:r>
              <a:rPr lang="en-US" sz="5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5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informasi</a:t>
            </a:r>
            <a:r>
              <a:rPr lang="en-US" sz="5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5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penyewaan</a:t>
            </a:r>
            <a:r>
              <a:rPr lang="en-US" sz="5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5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alat</a:t>
            </a:r>
            <a:r>
              <a:rPr lang="en-US" sz="5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outdoor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45243"/>
            <a:ext cx="8791575" cy="209447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Disusun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oleh :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Adie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bagus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satrio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1841720186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Gilang Wahyu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hidayat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1841720172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Henry Michael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suryanto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1841720124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E5D7-EA78-49D9-8C84-8CD76F47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Fitur user (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Lanjutan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…)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65E4E-72A4-4671-9DE7-82BB4563F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918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Login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yang </a:t>
            </a:r>
            <a:r>
              <a:rPr lang="en-US" dirty="0" err="1"/>
              <a:t>menampilkan</a:t>
            </a:r>
            <a:r>
              <a:rPr lang="en-US" dirty="0"/>
              <a:t>                                                  email dan password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                                             </a:t>
            </a:r>
            <a:r>
              <a:rPr lang="en-US" dirty="0" err="1"/>
              <a:t>mengakses</a:t>
            </a:r>
            <a:r>
              <a:rPr lang="en-US" dirty="0"/>
              <a:t> web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                                            </a:t>
            </a:r>
            <a:r>
              <a:rPr lang="en-US" dirty="0" err="1"/>
              <a:t>dibuat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login juga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                                      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user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                                        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website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….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FF684-4153-49B5-9C83-700823097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228" y="2462002"/>
            <a:ext cx="2910475" cy="311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0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677E-C24D-430D-99E6-E1DD5D06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Fitur user (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Lanjutan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…)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731B2-7983-465E-8F23-1482DC81D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Home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user yang </a:t>
            </a:r>
            <a:r>
              <a:rPr lang="en-US" dirty="0" err="1"/>
              <a:t>menampilkan</a:t>
            </a:r>
            <a:r>
              <a:rPr lang="en-US" dirty="0"/>
              <a:t> menu Home, </a:t>
            </a:r>
            <a:r>
              <a:rPr lang="en-US" dirty="0" err="1"/>
              <a:t>Sewa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Jasa </a:t>
            </a:r>
            <a:r>
              <a:rPr lang="en-US" dirty="0" err="1"/>
              <a:t>Cuci</a:t>
            </a:r>
            <a:r>
              <a:rPr lang="en-US" dirty="0"/>
              <a:t>,                                                                  </a:t>
            </a:r>
            <a:r>
              <a:rPr lang="en-US" dirty="0" err="1"/>
              <a:t>Tentang</a:t>
            </a:r>
            <a:r>
              <a:rPr lang="en-US" dirty="0"/>
              <a:t> dan Logout.</a:t>
            </a:r>
          </a:p>
          <a:p>
            <a:pPr marL="0" indent="0">
              <a:buNone/>
            </a:pPr>
            <a:r>
              <a:rPr lang="en-US" dirty="0"/>
              <a:t>Di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juga                                                            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- </a:t>
            </a:r>
            <a:r>
              <a:rPr lang="en-US" dirty="0" err="1"/>
              <a:t>produk</a:t>
            </a:r>
            <a:r>
              <a:rPr lang="en-US" dirty="0"/>
              <a:t> yang                                                                  di </a:t>
            </a:r>
            <a:r>
              <a:rPr lang="en-US" dirty="0" err="1"/>
              <a:t>tawarkan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user.</a:t>
            </a:r>
          </a:p>
          <a:p>
            <a:pPr marL="0" indent="0">
              <a:buNone/>
            </a:pPr>
            <a:r>
              <a:rPr lang="en-US" dirty="0"/>
              <a:t>….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981A3-BABE-49DA-B503-491C84C1D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030" y="2905743"/>
            <a:ext cx="5178058" cy="265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91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4DE9-3873-4E75-821F-F4A2997A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Fitur user (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Lanjutan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…)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4A5F7-12AA-4D0C-BFD0-3CD9C249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68713"/>
            <a:ext cx="9905999" cy="410188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Sewa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                                                yang </a:t>
            </a:r>
            <a:r>
              <a:rPr lang="en-US" dirty="0" err="1"/>
              <a:t>ditawarkan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user </a:t>
            </a:r>
            <a:r>
              <a:rPr lang="en-US" dirty="0" err="1"/>
              <a:t>dengan</a:t>
            </a:r>
            <a:r>
              <a:rPr lang="en-US" dirty="0"/>
              <a:t>                                                      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order </a:t>
            </a:r>
            <a:r>
              <a:rPr lang="en-US" dirty="0" err="1"/>
              <a:t>atau</a:t>
            </a:r>
            <a:r>
              <a:rPr lang="en-US" dirty="0"/>
              <a:t>  </a:t>
            </a:r>
            <a:r>
              <a:rPr lang="en-US" dirty="0" err="1"/>
              <a:t>pemesanan</a:t>
            </a:r>
            <a:r>
              <a:rPr lang="en-US" dirty="0"/>
              <a:t>                                                       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detail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nanti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                                                                                                                   </a:t>
            </a:r>
            <a:r>
              <a:rPr lang="en-US" dirty="0" err="1"/>
              <a:t>diarahkan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detail </a:t>
            </a:r>
            <a:r>
              <a:rPr lang="en-US" dirty="0" err="1"/>
              <a:t>produk</a:t>
            </a:r>
            <a:r>
              <a:rPr lang="en-US" dirty="0"/>
              <a:t> dan </a:t>
            </a:r>
            <a:r>
              <a:rPr lang="en-US" dirty="0" err="1"/>
              <a:t>pemesanan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ID" dirty="0"/>
              <a:t>….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772207-6C1C-4381-B507-A6E8E891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375" y="2119441"/>
            <a:ext cx="4221042" cy="1748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3B049F-899D-4AC7-BE45-CAB9C7EDE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735" y="4119656"/>
            <a:ext cx="4224682" cy="194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1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0AA0-7B78-47F7-A597-8E8408D8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Fitur user (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Lanjutan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…)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A6EFA-098F-49EA-8E9D-57DCDC868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Jasa </a:t>
            </a:r>
            <a:r>
              <a:rPr lang="en-US" dirty="0" err="1"/>
              <a:t>Cuci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user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form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orderan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868A4-6EED-4A00-9C99-AFF812189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31" y="3297475"/>
            <a:ext cx="6659907" cy="222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2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8BFA-EE60-4819-966C-693C3E0E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Fitur user (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Lanjutan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…)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46C5A-7A7B-44F5-AED0-9FDCD2E7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menu yang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development dan </a:t>
            </a:r>
            <a:r>
              <a:rPr lang="en-US" dirty="0" err="1"/>
              <a:t>toko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03C92-5205-45E5-AE7D-D5166E59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632" y="3203401"/>
            <a:ext cx="4779271" cy="25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36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FFCA-9734-4D7B-9170-3F4C6117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Fitur user (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Lanjutan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…)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F6748-8F47-4424-A956-3169357E0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Akunku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yang                                                                    </a:t>
            </a:r>
            <a:r>
              <a:rPr lang="en-US" dirty="0" err="1"/>
              <a:t>memberikan</a:t>
            </a:r>
            <a:r>
              <a:rPr lang="en-US" dirty="0"/>
              <a:t> data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                                                                      user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                                                                  </a:t>
            </a:r>
            <a:r>
              <a:rPr lang="en-US" dirty="0" err="1"/>
              <a:t>kebutuhan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                                                               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orderan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                                                                    </a:t>
            </a:r>
            <a:r>
              <a:rPr lang="en-US" dirty="0" err="1"/>
              <a:t>menggunakan</a:t>
            </a:r>
            <a:r>
              <a:rPr lang="en-US" dirty="0"/>
              <a:t> website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88E79-5281-4E87-B3CA-B9F853217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187" y="2623633"/>
            <a:ext cx="5340971" cy="25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1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FA73-A1D1-4FDE-9669-CF8CF5C2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Fitur user (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Lanjutan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…)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8378-8410-4AA0-81EB-81EB951CF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Logout </a:t>
            </a:r>
            <a:r>
              <a:rPr lang="en-US" dirty="0" err="1"/>
              <a:t>merupakan</a:t>
            </a:r>
            <a:r>
              <a:rPr lang="en-US" dirty="0"/>
              <a:t> menu yang </a:t>
            </a:r>
            <a:r>
              <a:rPr lang="en-US" dirty="0" err="1"/>
              <a:t>diberikan</a:t>
            </a:r>
            <a:r>
              <a:rPr lang="en-US" dirty="0"/>
              <a:t> oleh user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meninggalkan</a:t>
            </a:r>
            <a:r>
              <a:rPr lang="en-US" dirty="0"/>
              <a:t> website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132FA-FBAF-4C6D-BDE5-6AA0547AA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953" y="3194222"/>
            <a:ext cx="1457771" cy="93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30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E188-C308-4146-9875-C87E7FAE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0132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Terima</a:t>
            </a:r>
            <a:r>
              <a:rPr lang="en-US" sz="5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5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kasih</a:t>
            </a:r>
            <a:r>
              <a:rPr lang="en-US" sz="5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5400" dirty="0">
                <a:latin typeface="Segoe UI Black" panose="020B0A02040204020203" pitchFamily="34" charset="0"/>
                <a:ea typeface="Segoe UI Black" panose="020B0A02040204020203" pitchFamily="34" charset="0"/>
                <a:sym typeface="Wingdings" panose="05000000000000000000" pitchFamily="2" charset="2"/>
              </a:rPr>
              <a:t></a:t>
            </a:r>
            <a:endParaRPr lang="en-ID" sz="5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9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tuJUAN</a:t>
            </a:r>
            <a:r>
              <a:rPr lang="en-US" sz="4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4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pengambilan</a:t>
            </a:r>
            <a:r>
              <a:rPr lang="en-US" sz="4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4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tema</a:t>
            </a:r>
            <a:endParaRPr lang="en-US" sz="4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6C5EAF-0CB4-4981-8EF1-5B145F255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Alasan</a:t>
            </a:r>
            <a:r>
              <a:rPr lang="en-US" dirty="0"/>
              <a:t> kami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 </a:t>
            </a:r>
            <a:r>
              <a:rPr lang="en-US" dirty="0" err="1"/>
              <a:t>persewaan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outdoor yang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konvensional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kami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modern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system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kami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oleh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acuan</a:t>
            </a:r>
            <a:r>
              <a:rPr lang="en-US" dirty="0"/>
              <a:t> data yang kami </a:t>
            </a:r>
            <a:r>
              <a:rPr lang="en-US" dirty="0" err="1"/>
              <a:t>dapatkan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- </a:t>
            </a:r>
            <a:r>
              <a:rPr lang="en-US" dirty="0" err="1"/>
              <a:t>fitur</a:t>
            </a:r>
            <a:r>
              <a:rPr lang="en-US" dirty="0"/>
              <a:t> yang kami </a:t>
            </a:r>
            <a:r>
              <a:rPr lang="en-US" dirty="0" err="1"/>
              <a:t>buat</a:t>
            </a:r>
            <a:r>
              <a:rPr lang="en-US" dirty="0"/>
              <a:t> 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Segoe UI Black" panose="020B0A02040204020203" pitchFamily="34" charset="0"/>
                <a:ea typeface="Segoe UI Black" panose="020B0A02040204020203" pitchFamily="34" charset="0"/>
              </a:rPr>
              <a:t>Fitur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  <a:cs typeface="Tahoma" panose="020B0604030504040204" pitchFamily="34" charset="0"/>
              </a:rPr>
              <a:t>fitur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 admin </a:t>
            </a:r>
            <a:r>
              <a:rPr lang="en-US" dirty="0" err="1">
                <a:ea typeface="Tahoma" panose="020B0604030504040204" pitchFamily="34" charset="0"/>
                <a:cs typeface="Tahoma" panose="020B0604030504040204" pitchFamily="34" charset="0"/>
              </a:rPr>
              <a:t>terdapat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 Dashboard, </a:t>
            </a:r>
            <a:r>
              <a:rPr lang="en-US" dirty="0" err="1">
                <a:ea typeface="Tahoma" panose="020B0604030504040204" pitchFamily="34" charset="0"/>
                <a:cs typeface="Tahoma" panose="020B0604030504040204" pitchFamily="34" charset="0"/>
              </a:rPr>
              <a:t>Produk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0" indent="0" algn="just">
              <a:buNone/>
            </a:pPr>
            <a:r>
              <a:rPr lang="en-US" dirty="0" err="1">
                <a:ea typeface="Tahoma" panose="020B0604030504040204" pitchFamily="34" charset="0"/>
                <a:cs typeface="Tahoma" panose="020B0604030504040204" pitchFamily="34" charset="0"/>
              </a:rPr>
              <a:t>Transaksi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ea typeface="Tahoma" panose="020B0604030504040204" pitchFamily="34" charset="0"/>
                <a:cs typeface="Tahoma" panose="020B0604030504040204" pitchFamily="34" charset="0"/>
              </a:rPr>
              <a:t>Sewa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ea typeface="Tahoma" panose="020B0604030504040204" pitchFamily="34" charset="0"/>
                <a:cs typeface="Tahoma" panose="020B0604030504040204" pitchFamily="34" charset="0"/>
              </a:rPr>
              <a:t>Transaksi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 Jasa, Data Master, </a:t>
            </a:r>
          </a:p>
          <a:p>
            <a:pPr marL="0" indent="0" algn="just">
              <a:buNone/>
            </a:pPr>
            <a:r>
              <a:rPr lang="en-US" dirty="0" err="1">
                <a:ea typeface="Tahoma" panose="020B0604030504040204" pitchFamily="34" charset="0"/>
                <a:cs typeface="Tahoma" panose="020B0604030504040204" pitchFamily="34" charset="0"/>
              </a:rPr>
              <a:t>Laporan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, dan Manage Member. </a:t>
            </a:r>
          </a:p>
          <a:p>
            <a:pPr marL="0" indent="0">
              <a:buNone/>
            </a:pP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F3712-0E1B-4BFD-A8C2-8732B9091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608" y="2249487"/>
            <a:ext cx="2181529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A0BD-ABEE-4A5B-96E5-F09CFD6A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Segoe UI Black" panose="020B0A02040204020203" pitchFamily="34" charset="0"/>
                <a:ea typeface="Segoe UI Black" panose="020B0A02040204020203" pitchFamily="34" charset="0"/>
              </a:rPr>
              <a:t>Fitur admin (</a:t>
            </a:r>
            <a:r>
              <a:rPr lang="en-US" sz="4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lanjutan</a:t>
            </a:r>
            <a:r>
              <a:rPr lang="en-US" sz="4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…)</a:t>
            </a:r>
            <a:endParaRPr lang="en-ID" sz="4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27244-CC2D-4CFF-A519-2BA0EB855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Dashboard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admin yang </a:t>
            </a:r>
            <a:r>
              <a:rPr lang="en-US" dirty="0" err="1"/>
              <a:t>menampilkan</a:t>
            </a:r>
            <a:r>
              <a:rPr lang="en-US" dirty="0"/>
              <a:t> data yang </a:t>
            </a:r>
            <a:r>
              <a:rPr lang="en-US" dirty="0" err="1"/>
              <a:t>masuk</a:t>
            </a:r>
            <a:r>
              <a:rPr lang="en-US" dirty="0"/>
              <a:t> dan data yang </a:t>
            </a:r>
            <a:r>
              <a:rPr lang="en-US" dirty="0" err="1"/>
              <a:t>keluar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oleh admin dan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user.</a:t>
            </a:r>
          </a:p>
          <a:p>
            <a:pPr marL="0" indent="0">
              <a:buNone/>
            </a:pP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Sewa</a:t>
            </a:r>
            <a:r>
              <a:rPr lang="en-US" dirty="0"/>
              <a:t> dan </a:t>
            </a:r>
            <a:r>
              <a:rPr lang="en-US" dirty="0" err="1"/>
              <a:t>Transaksi</a:t>
            </a:r>
            <a:r>
              <a:rPr lang="en-US" dirty="0"/>
              <a:t> Jasa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sewa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cuci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7411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2D83-E115-42C5-9274-4B7080EF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Fitur admin (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lanjutan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…)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6F8D3-BB2C-421B-8872-050521679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Master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dikategorikan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data </a:t>
            </a:r>
            <a:r>
              <a:rPr lang="en-US" dirty="0" err="1"/>
              <a:t>kategori</a:t>
            </a:r>
            <a:r>
              <a:rPr lang="en-US" dirty="0"/>
              <a:t>                             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mengklasifikasikan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                               yang </a:t>
            </a:r>
            <a:r>
              <a:rPr lang="en-US" dirty="0" err="1"/>
              <a:t>ditawarkan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ID" dirty="0" err="1"/>
              <a:t>Kategori</a:t>
            </a:r>
            <a:r>
              <a:rPr lang="en-ID" dirty="0"/>
              <a:t> Jasa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data </a:t>
            </a:r>
            <a:r>
              <a:rPr lang="en-ID" dirty="0" err="1"/>
              <a:t>kategori</a:t>
            </a:r>
            <a:r>
              <a:rPr lang="en-ID" dirty="0"/>
              <a:t> Jasa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ditawarkan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684EB-F3A3-4BB0-8069-9BC8C4CA7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945" y="3039132"/>
            <a:ext cx="2105319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7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63C8-EAD9-4550-8EE4-6F47E3A6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Fitur admin (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lanjutan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…)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1F172-4386-4328-A033-3CA2CAC60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rekap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di </a:t>
            </a:r>
            <a:r>
              <a:rPr lang="en-US" dirty="0" err="1"/>
              <a:t>toko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sewa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,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Sewa</a:t>
            </a:r>
            <a:r>
              <a:rPr lang="en-US" dirty="0"/>
              <a:t> dan </a:t>
            </a:r>
            <a:r>
              <a:rPr lang="en-US" dirty="0" err="1"/>
              <a:t>Transaksi</a:t>
            </a:r>
            <a:r>
              <a:rPr lang="en-US" dirty="0"/>
              <a:t> Jasa.</a:t>
            </a:r>
          </a:p>
          <a:p>
            <a:pPr marL="0" indent="0">
              <a:buNone/>
            </a:pP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Sewa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data                                   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sewa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pelanggan</a:t>
            </a:r>
            <a:r>
              <a:rPr lang="en-US" dirty="0"/>
              <a:t> dan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direkap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Jasa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data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pelanggan</a:t>
            </a:r>
            <a:r>
              <a:rPr lang="en-US" dirty="0"/>
              <a:t> dan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direkap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B95D5-D3C9-47DE-8E01-9CAA31805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857" y="3197886"/>
            <a:ext cx="2124371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7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1DB9-FDFC-4D0F-AF82-0BA70BAC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Fitur admin (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lanjutan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…)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C4F6-41A4-4965-99C8-F8E1B6FE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Manage Member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yang </a:t>
            </a:r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dan admin </a:t>
            </a:r>
            <a:r>
              <a:rPr lang="en-US" dirty="0" err="1"/>
              <a:t>berhak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data </a:t>
            </a:r>
            <a:r>
              <a:rPr lang="en-US" dirty="0" err="1"/>
              <a:t>pelanggan</a:t>
            </a:r>
            <a:r>
              <a:rPr lang="en-US" dirty="0"/>
              <a:t>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9034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1E5D-4D43-4D14-9B13-7A9B6AC1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Fitur user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BB689-55E4-40B3-8477-B19CE2A0D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user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, Login, Home, </a:t>
            </a:r>
            <a:r>
              <a:rPr lang="en-US" dirty="0" err="1"/>
              <a:t>Sewa</a:t>
            </a:r>
            <a:r>
              <a:rPr lang="en-US" dirty="0"/>
              <a:t>, Jasa </a:t>
            </a:r>
            <a:r>
              <a:rPr lang="en-US" dirty="0" err="1"/>
              <a:t>Cuci,Tentang</a:t>
            </a:r>
            <a:r>
              <a:rPr lang="en-US" dirty="0"/>
              <a:t>, </a:t>
            </a:r>
            <a:r>
              <a:rPr lang="en-US" dirty="0" err="1"/>
              <a:t>Akunku</a:t>
            </a:r>
            <a:r>
              <a:rPr lang="en-US" dirty="0"/>
              <a:t> dan Logout.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Kami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fitur-fitur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kami buat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penjelasan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- </a:t>
            </a:r>
            <a:r>
              <a:rPr lang="en-ID" dirty="0" err="1"/>
              <a:t>fitur</a:t>
            </a:r>
            <a:r>
              <a:rPr lang="en-ID" dirty="0"/>
              <a:t> user :</a:t>
            </a:r>
          </a:p>
          <a:p>
            <a:pPr marL="0" indent="0">
              <a:buNone/>
            </a:pPr>
            <a:r>
              <a:rPr lang="en-ID" dirty="0"/>
              <a:t>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5C01D-ED7F-4DEB-9F0B-FA53B9BAD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112" y="3209761"/>
            <a:ext cx="6980560" cy="43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4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5966-203C-4BF2-8C9D-7CB55E2D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Fitur user (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Lanjutan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…)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0146-7D47-45DF-9A5F-958BA159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yang mana user                                                </a:t>
            </a:r>
            <a:r>
              <a:rPr lang="en-US" dirty="0" err="1"/>
              <a:t>mengisi</a:t>
            </a:r>
            <a:r>
              <a:rPr lang="en-US" dirty="0"/>
              <a:t> data yang </a:t>
            </a:r>
            <a:r>
              <a:rPr lang="en-US" dirty="0" err="1"/>
              <a:t>dibutuhkan</a:t>
            </a:r>
            <a:r>
              <a:rPr lang="en-US" dirty="0"/>
              <a:t> oleh </a:t>
            </a:r>
            <a:r>
              <a:rPr lang="en-US" dirty="0" err="1"/>
              <a:t>pihak</a:t>
            </a:r>
            <a:r>
              <a:rPr lang="en-US" dirty="0"/>
              <a:t> admin                                                </a:t>
            </a:r>
            <a:r>
              <a:rPr lang="en-US" dirty="0" err="1"/>
              <a:t>yaitu</a:t>
            </a:r>
            <a:r>
              <a:rPr lang="en-US" dirty="0"/>
              <a:t> Nama </a:t>
            </a:r>
            <a:r>
              <a:rPr lang="en-US" dirty="0" err="1"/>
              <a:t>lengkap</a:t>
            </a:r>
            <a:r>
              <a:rPr lang="en-US" dirty="0"/>
              <a:t>, No </a:t>
            </a:r>
            <a:r>
              <a:rPr lang="en-US" dirty="0" err="1"/>
              <a:t>telp</a:t>
            </a:r>
            <a:r>
              <a:rPr lang="en-US" dirty="0"/>
              <a:t>, Alamat, Username                                              password. Data yang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di                                                    database admin.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A50BC-7335-421E-BF8D-BB420BD3A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076" y="2458315"/>
            <a:ext cx="3608367" cy="312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25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638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Segoe UI Black</vt:lpstr>
      <vt:lpstr>Tahoma</vt:lpstr>
      <vt:lpstr>Tw Cen MT</vt:lpstr>
      <vt:lpstr>Circuit</vt:lpstr>
      <vt:lpstr>Sistem informasi penyewaan alat outdoor</vt:lpstr>
      <vt:lpstr>tuJUAN pengambilan tema</vt:lpstr>
      <vt:lpstr>Fitur admin</vt:lpstr>
      <vt:lpstr>Fitur admin (lanjutan …)</vt:lpstr>
      <vt:lpstr>Fitur admin (lanjutan …)</vt:lpstr>
      <vt:lpstr>Fitur admin (lanjutan …)</vt:lpstr>
      <vt:lpstr>Fitur admin (lanjutan …)</vt:lpstr>
      <vt:lpstr>Fitur user</vt:lpstr>
      <vt:lpstr>Fitur user (Lanjutan …)</vt:lpstr>
      <vt:lpstr>Fitur user (Lanjutan …)</vt:lpstr>
      <vt:lpstr>Fitur user (Lanjutan …)</vt:lpstr>
      <vt:lpstr>Fitur user (Lanjutan …)</vt:lpstr>
      <vt:lpstr>Fitur user (Lanjutan …)</vt:lpstr>
      <vt:lpstr>Fitur user (Lanjutan …)</vt:lpstr>
      <vt:lpstr>Fitur user (Lanjutan …)</vt:lpstr>
      <vt:lpstr>Fitur user (Lanjutan …)</vt:lpstr>
      <vt:lpstr>Terima kasih 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2020-06-10T14:28:42Z</dcterms:created>
  <dcterms:modified xsi:type="dcterms:W3CDTF">2020-06-11T04:16:47Z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