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8"/>
  </p:notesMasterIdLst>
  <p:sldIdLst>
    <p:sldId id="257" r:id="rId2"/>
    <p:sldId id="2016" r:id="rId3"/>
    <p:sldId id="2058" r:id="rId4"/>
    <p:sldId id="2059" r:id="rId5"/>
    <p:sldId id="2035" r:id="rId6"/>
    <p:sldId id="2045" r:id="rId7"/>
    <p:sldId id="2044" r:id="rId8"/>
    <p:sldId id="2060" r:id="rId9"/>
    <p:sldId id="2046" r:id="rId10"/>
    <p:sldId id="2061" r:id="rId11"/>
    <p:sldId id="2062" r:id="rId12"/>
    <p:sldId id="2063" r:id="rId13"/>
    <p:sldId id="2064" r:id="rId14"/>
    <p:sldId id="2047" r:id="rId15"/>
    <p:sldId id="2048" r:id="rId16"/>
    <p:sldId id="2018" r:id="rId17"/>
  </p:sldIdLst>
  <p:sldSz cx="9144000" cy="5143500" type="screen16x9"/>
  <p:notesSz cx="7102475" cy="10233025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4604C"/>
    <a:srgbClr val="383C58"/>
    <a:srgbClr val="F3AC58"/>
    <a:srgbClr val="000000"/>
    <a:srgbClr val="020006"/>
    <a:srgbClr val="3B1F4D"/>
    <a:srgbClr val="00B8DB"/>
    <a:srgbClr val="EC72A5"/>
    <a:srgbClr val="2D1E42"/>
    <a:srgbClr val="58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9" autoAdjust="0"/>
    <p:restoredTop sz="96202" autoAdjust="0"/>
  </p:normalViewPr>
  <p:slideViewPr>
    <p:cSldViewPr snapToGrid="0" snapToObjects="1">
      <p:cViewPr varScale="1">
        <p:scale>
          <a:sx n="88" d="100"/>
          <a:sy n="88" d="100"/>
        </p:scale>
        <p:origin x="66" y="1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=""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=""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81980" cy="460486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74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6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056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46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459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80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2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32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35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0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05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66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56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8522950" y="-13201650"/>
            <a:ext cx="24798338" cy="13949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248" y="4860687"/>
            <a:ext cx="5652386" cy="4572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8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="" xmlns:a16="http://schemas.microsoft.com/office/drawing/2014/main" id="{46218D43-C5F9-A240-A6C4-515DAB19F176}"/>
              </a:ext>
            </a:extLst>
          </p:cNvPr>
          <p:cNvSpPr/>
          <p:nvPr userDrawn="1"/>
        </p:nvSpPr>
        <p:spPr>
          <a:xfrm rot="3021489">
            <a:off x="1452387" y="-1777921"/>
            <a:ext cx="8869454" cy="76460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0760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="" xmlns:a16="http://schemas.microsoft.com/office/drawing/2014/main" id="{1F702F13-E74F-0D45-849D-76B0EE7CC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371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26D1CCD-D6E6-5641-AAAB-2F17701CCC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347861"/>
            <a:ext cx="3614492" cy="2670819"/>
          </a:xfrm>
          <a:custGeom>
            <a:avLst/>
            <a:gdLst>
              <a:gd name="connsiteX0" fmla="*/ 2196799 w 3614492"/>
              <a:gd name="connsiteY0" fmla="*/ 1569807 h 2670819"/>
              <a:gd name="connsiteX1" fmla="*/ 2835386 w 3614492"/>
              <a:gd name="connsiteY1" fmla="*/ 2670819 h 2670819"/>
              <a:gd name="connsiteX2" fmla="*/ 1558212 w 3614492"/>
              <a:gd name="connsiteY2" fmla="*/ 2670819 h 2670819"/>
              <a:gd name="connsiteX3" fmla="*/ 638587 w 3614492"/>
              <a:gd name="connsiteY3" fmla="*/ 1569807 h 2670819"/>
              <a:gd name="connsiteX4" fmla="*/ 1277174 w 3614492"/>
              <a:gd name="connsiteY4" fmla="*/ 2670819 h 2670819"/>
              <a:gd name="connsiteX5" fmla="*/ 0 w 3614492"/>
              <a:gd name="connsiteY5" fmla="*/ 2670819 h 2670819"/>
              <a:gd name="connsiteX6" fmla="*/ 2337318 w 3614492"/>
              <a:gd name="connsiteY6" fmla="*/ 1427584 h 2670819"/>
              <a:gd name="connsiteX7" fmla="*/ 3614492 w 3614492"/>
              <a:gd name="connsiteY7" fmla="*/ 1427584 h 2670819"/>
              <a:gd name="connsiteX8" fmla="*/ 2975905 w 3614492"/>
              <a:gd name="connsiteY8" fmla="*/ 2528596 h 2670819"/>
              <a:gd name="connsiteX9" fmla="*/ 779106 w 3614492"/>
              <a:gd name="connsiteY9" fmla="*/ 1427584 h 2670819"/>
              <a:gd name="connsiteX10" fmla="*/ 2056280 w 3614492"/>
              <a:gd name="connsiteY10" fmla="*/ 1427584 h 2670819"/>
              <a:gd name="connsiteX11" fmla="*/ 1417693 w 3614492"/>
              <a:gd name="connsiteY11" fmla="*/ 2528596 h 2670819"/>
              <a:gd name="connsiteX12" fmla="*/ 2196799 w 3614492"/>
              <a:gd name="connsiteY12" fmla="*/ 142223 h 2670819"/>
              <a:gd name="connsiteX13" fmla="*/ 2835386 w 3614492"/>
              <a:gd name="connsiteY13" fmla="*/ 1243235 h 2670819"/>
              <a:gd name="connsiteX14" fmla="*/ 1558212 w 3614492"/>
              <a:gd name="connsiteY14" fmla="*/ 1243235 h 2670819"/>
              <a:gd name="connsiteX15" fmla="*/ 638587 w 3614492"/>
              <a:gd name="connsiteY15" fmla="*/ 142223 h 2670819"/>
              <a:gd name="connsiteX16" fmla="*/ 1277174 w 3614492"/>
              <a:gd name="connsiteY16" fmla="*/ 1243235 h 2670819"/>
              <a:gd name="connsiteX17" fmla="*/ 0 w 3614492"/>
              <a:gd name="connsiteY17" fmla="*/ 1243235 h 2670819"/>
              <a:gd name="connsiteX18" fmla="*/ 2337318 w 3614492"/>
              <a:gd name="connsiteY18" fmla="*/ 0 h 2670819"/>
              <a:gd name="connsiteX19" fmla="*/ 3614492 w 3614492"/>
              <a:gd name="connsiteY19" fmla="*/ 0 h 2670819"/>
              <a:gd name="connsiteX20" fmla="*/ 2975905 w 3614492"/>
              <a:gd name="connsiteY20" fmla="*/ 1101012 h 2670819"/>
              <a:gd name="connsiteX21" fmla="*/ 779106 w 3614492"/>
              <a:gd name="connsiteY21" fmla="*/ 0 h 2670819"/>
              <a:gd name="connsiteX22" fmla="*/ 2056280 w 3614492"/>
              <a:gd name="connsiteY22" fmla="*/ 0 h 2670819"/>
              <a:gd name="connsiteX23" fmla="*/ 1417693 w 3614492"/>
              <a:gd name="connsiteY23" fmla="*/ 1101012 h 26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14492" h="2670819">
                <a:moveTo>
                  <a:pt x="2196799" y="1569807"/>
                </a:moveTo>
                <a:lnTo>
                  <a:pt x="2835386" y="2670819"/>
                </a:lnTo>
                <a:lnTo>
                  <a:pt x="1558212" y="2670819"/>
                </a:lnTo>
                <a:close/>
                <a:moveTo>
                  <a:pt x="638587" y="1569807"/>
                </a:moveTo>
                <a:lnTo>
                  <a:pt x="1277174" y="2670819"/>
                </a:lnTo>
                <a:lnTo>
                  <a:pt x="0" y="2670819"/>
                </a:lnTo>
                <a:close/>
                <a:moveTo>
                  <a:pt x="2337318" y="1427584"/>
                </a:moveTo>
                <a:lnTo>
                  <a:pt x="3614492" y="1427584"/>
                </a:lnTo>
                <a:lnTo>
                  <a:pt x="2975905" y="2528596"/>
                </a:lnTo>
                <a:close/>
                <a:moveTo>
                  <a:pt x="779106" y="1427584"/>
                </a:moveTo>
                <a:lnTo>
                  <a:pt x="2056280" y="1427584"/>
                </a:lnTo>
                <a:lnTo>
                  <a:pt x="1417693" y="2528596"/>
                </a:lnTo>
                <a:close/>
                <a:moveTo>
                  <a:pt x="2196799" y="142223"/>
                </a:moveTo>
                <a:lnTo>
                  <a:pt x="2835386" y="1243235"/>
                </a:lnTo>
                <a:lnTo>
                  <a:pt x="1558212" y="1243235"/>
                </a:lnTo>
                <a:close/>
                <a:moveTo>
                  <a:pt x="638587" y="142223"/>
                </a:moveTo>
                <a:lnTo>
                  <a:pt x="1277174" y="1243235"/>
                </a:lnTo>
                <a:lnTo>
                  <a:pt x="0" y="1243235"/>
                </a:lnTo>
                <a:close/>
                <a:moveTo>
                  <a:pt x="2337318" y="0"/>
                </a:moveTo>
                <a:lnTo>
                  <a:pt x="3614492" y="0"/>
                </a:lnTo>
                <a:lnTo>
                  <a:pt x="2975905" y="1101012"/>
                </a:lnTo>
                <a:close/>
                <a:moveTo>
                  <a:pt x="779106" y="0"/>
                </a:moveTo>
                <a:lnTo>
                  <a:pt x="2056280" y="0"/>
                </a:lnTo>
                <a:lnTo>
                  <a:pt x="1417693" y="11010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=""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55EB34-8A20-834D-A552-1D430F5C5A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2CE502D-50A1-E24A-9FF6-ADFE8151F5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D613B-08DA-544E-BEB3-3D0E6E669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9" r:id="rId2"/>
    <p:sldLayoutId id="2147483981" r:id="rId3"/>
    <p:sldLayoutId id="2147483956" r:id="rId4"/>
    <p:sldLayoutId id="2147483953" r:id="rId5"/>
    <p:sldLayoutId id="2147483959" r:id="rId6"/>
    <p:sldLayoutId id="2147483960" r:id="rId7"/>
    <p:sldLayoutId id="2147483958" r:id="rId8"/>
    <p:sldLayoutId id="2147483982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=""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554543" y="1877351"/>
            <a:ext cx="4693914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400"/>
              </a:lnSpc>
            </a:pPr>
            <a:r>
              <a:rPr lang="id-ID" sz="40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Multi Level User</a:t>
            </a:r>
            <a:endParaRPr lang="en-US" sz="4000" b="1" spc="300" dirty="0">
              <a:solidFill>
                <a:schemeClr val="tx2"/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=""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554543" y="3144505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PEMROGRAMAN WEB LANJUT</a:t>
            </a:r>
          </a:p>
          <a:p>
            <a:r>
              <a:rPr lang="id-ID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TAHUN AKADEMIK 2019/2020</a:t>
            </a:r>
            <a:endParaRPr lang="en-US" sz="1200" spc="100" dirty="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="" xmlns:a16="http://schemas.microsoft.com/office/drawing/2014/main" id="{6651E558-0111-E942-964A-76F619E6F3E8}"/>
              </a:ext>
            </a:extLst>
          </p:cNvPr>
          <p:cNvGrpSpPr/>
          <p:nvPr/>
        </p:nvGrpSpPr>
        <p:grpSpPr>
          <a:xfrm rot="5400000">
            <a:off x="5659789" y="2295467"/>
            <a:ext cx="5972476" cy="975398"/>
            <a:chOff x="1869557" y="865171"/>
            <a:chExt cx="4790303" cy="782331"/>
          </a:xfrm>
        </p:grpSpPr>
        <p:sp>
          <p:nvSpPr>
            <p:cNvPr id="155" name="Freeform 85">
              <a:extLst>
                <a:ext uri="{FF2B5EF4-FFF2-40B4-BE49-F238E27FC236}">
                  <a16:creationId xmlns="" xmlns:a16="http://schemas.microsoft.com/office/drawing/2014/main" id="{DFE017A0-10E1-3045-B8D9-10E14120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="" xmlns:a16="http://schemas.microsoft.com/office/drawing/2014/main" id="{E85986DC-65CB-FF46-850B-AC662DF4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89">
              <a:extLst>
                <a:ext uri="{FF2B5EF4-FFF2-40B4-BE49-F238E27FC236}">
                  <a16:creationId xmlns="" xmlns:a16="http://schemas.microsoft.com/office/drawing/2014/main" id="{89F58995-6513-E54C-8CE8-66BC9B4C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91">
              <a:extLst>
                <a:ext uri="{FF2B5EF4-FFF2-40B4-BE49-F238E27FC236}">
                  <a16:creationId xmlns="" xmlns:a16="http://schemas.microsoft.com/office/drawing/2014/main" id="{6FE9CBB4-B130-1B4D-A82C-A2B726CF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92">
              <a:extLst>
                <a:ext uri="{FF2B5EF4-FFF2-40B4-BE49-F238E27FC236}">
                  <a16:creationId xmlns="" xmlns:a16="http://schemas.microsoft.com/office/drawing/2014/main" id="{0CA66EA0-17A9-164A-9CBC-08EA1206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="" xmlns:a16="http://schemas.microsoft.com/office/drawing/2014/main" id="{6C237464-9511-9240-8A6C-BD892B3D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="" xmlns:a16="http://schemas.microsoft.com/office/drawing/2014/main" id="{01A71A15-FAD1-9549-9154-9104ADE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106">
              <a:extLst>
                <a:ext uri="{FF2B5EF4-FFF2-40B4-BE49-F238E27FC236}">
                  <a16:creationId xmlns="" xmlns:a16="http://schemas.microsoft.com/office/drawing/2014/main" id="{C6100368-3A81-AC42-9E50-D97423F2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111">
              <a:extLst>
                <a:ext uri="{FF2B5EF4-FFF2-40B4-BE49-F238E27FC236}">
                  <a16:creationId xmlns="" xmlns:a16="http://schemas.microsoft.com/office/drawing/2014/main" id="{7EC73371-9E61-F043-A87B-E73948DE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="" xmlns:a16="http://schemas.microsoft.com/office/drawing/2014/main" id="{63C6E1F2-0D49-384D-8969-6D488C69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115">
              <a:extLst>
                <a:ext uri="{FF2B5EF4-FFF2-40B4-BE49-F238E27FC236}">
                  <a16:creationId xmlns="" xmlns:a16="http://schemas.microsoft.com/office/drawing/2014/main" id="{929C73CD-FE8B-E146-BEED-24164935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120">
              <a:extLst>
                <a:ext uri="{FF2B5EF4-FFF2-40B4-BE49-F238E27FC236}">
                  <a16:creationId xmlns="" xmlns:a16="http://schemas.microsoft.com/office/drawing/2014/main" id="{6622893B-D306-B749-8082-614B554D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121">
              <a:extLst>
                <a:ext uri="{FF2B5EF4-FFF2-40B4-BE49-F238E27FC236}">
                  <a16:creationId xmlns="" xmlns:a16="http://schemas.microsoft.com/office/drawing/2014/main" id="{660C79B0-717E-AB43-8016-1D1A77C9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="" xmlns:a16="http://schemas.microsoft.com/office/drawing/2014/main" id="{C5213D50-22BD-AB44-B513-59E0DF7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9" name="Freeform 128">
              <a:extLst>
                <a:ext uri="{FF2B5EF4-FFF2-40B4-BE49-F238E27FC236}">
                  <a16:creationId xmlns="" xmlns:a16="http://schemas.microsoft.com/office/drawing/2014/main" id="{E6190918-40C5-6145-8D56-1C1841F3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129">
              <a:extLst>
                <a:ext uri="{FF2B5EF4-FFF2-40B4-BE49-F238E27FC236}">
                  <a16:creationId xmlns="" xmlns:a16="http://schemas.microsoft.com/office/drawing/2014/main" id="{08D79BD6-8F61-4940-842F-1E4DF97A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130">
              <a:extLst>
                <a:ext uri="{FF2B5EF4-FFF2-40B4-BE49-F238E27FC236}">
                  <a16:creationId xmlns="" xmlns:a16="http://schemas.microsoft.com/office/drawing/2014/main" id="{24A50129-54F0-9641-89F9-37FEC126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131">
              <a:extLst>
                <a:ext uri="{FF2B5EF4-FFF2-40B4-BE49-F238E27FC236}">
                  <a16:creationId xmlns="" xmlns:a16="http://schemas.microsoft.com/office/drawing/2014/main" id="{00C63B73-8801-E541-BDCF-8BF20F5D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132">
              <a:extLst>
                <a:ext uri="{FF2B5EF4-FFF2-40B4-BE49-F238E27FC236}">
                  <a16:creationId xmlns="" xmlns:a16="http://schemas.microsoft.com/office/drawing/2014/main" id="{04675631-98B4-DF43-A9A0-E57BB2A1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4" name="Freeform 135">
              <a:extLst>
                <a:ext uri="{FF2B5EF4-FFF2-40B4-BE49-F238E27FC236}">
                  <a16:creationId xmlns="" xmlns:a16="http://schemas.microsoft.com/office/drawing/2014/main" id="{7592627F-FB5C-B848-9E68-B82FEE38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136">
              <a:extLst>
                <a:ext uri="{FF2B5EF4-FFF2-40B4-BE49-F238E27FC236}">
                  <a16:creationId xmlns="" xmlns:a16="http://schemas.microsoft.com/office/drawing/2014/main" id="{8087CBFD-C70E-0043-A5F2-9FB6EF0A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140">
              <a:extLst>
                <a:ext uri="{FF2B5EF4-FFF2-40B4-BE49-F238E27FC236}">
                  <a16:creationId xmlns="" xmlns:a16="http://schemas.microsoft.com/office/drawing/2014/main" id="{91B3FADF-A31D-DF46-99BA-63EC9CE6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141">
              <a:extLst>
                <a:ext uri="{FF2B5EF4-FFF2-40B4-BE49-F238E27FC236}">
                  <a16:creationId xmlns="" xmlns:a16="http://schemas.microsoft.com/office/drawing/2014/main" id="{D5169880-FE29-C24E-B787-081E81AE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143">
              <a:extLst>
                <a:ext uri="{FF2B5EF4-FFF2-40B4-BE49-F238E27FC236}">
                  <a16:creationId xmlns="" xmlns:a16="http://schemas.microsoft.com/office/drawing/2014/main" id="{0EF06BC4-0AFE-5846-91B9-EAD284FE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146">
              <a:extLst>
                <a:ext uri="{FF2B5EF4-FFF2-40B4-BE49-F238E27FC236}">
                  <a16:creationId xmlns="" xmlns:a16="http://schemas.microsoft.com/office/drawing/2014/main" id="{BD5984C0-AC48-9641-9201-237ED3A8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147">
              <a:extLst>
                <a:ext uri="{FF2B5EF4-FFF2-40B4-BE49-F238E27FC236}">
                  <a16:creationId xmlns="" xmlns:a16="http://schemas.microsoft.com/office/drawing/2014/main" id="{C85E5E13-BF40-4A43-A8C9-B4D6602E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149">
              <a:extLst>
                <a:ext uri="{FF2B5EF4-FFF2-40B4-BE49-F238E27FC236}">
                  <a16:creationId xmlns="" xmlns:a16="http://schemas.microsoft.com/office/drawing/2014/main" id="{DA3FB708-3283-F94E-B4B8-50A7E6E0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150">
              <a:extLst>
                <a:ext uri="{FF2B5EF4-FFF2-40B4-BE49-F238E27FC236}">
                  <a16:creationId xmlns="" xmlns:a16="http://schemas.microsoft.com/office/drawing/2014/main" id="{899C4C38-AEB3-D94B-8A65-264F964A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56">
              <a:extLst>
                <a:ext uri="{FF2B5EF4-FFF2-40B4-BE49-F238E27FC236}">
                  <a16:creationId xmlns="" xmlns:a16="http://schemas.microsoft.com/office/drawing/2014/main" id="{D43C373B-93B3-5B47-B028-215BA132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58">
              <a:extLst>
                <a:ext uri="{FF2B5EF4-FFF2-40B4-BE49-F238E27FC236}">
                  <a16:creationId xmlns="" xmlns:a16="http://schemas.microsoft.com/office/drawing/2014/main" id="{99189D34-F040-FE48-A3F1-B5985CCA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="" xmlns:a16="http://schemas.microsoft.com/office/drawing/2014/main" id="{F6163559-E4A0-5B41-BF52-21F1D7A7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="" xmlns:a16="http://schemas.microsoft.com/office/drawing/2014/main" id="{F881E2EF-0DBE-1241-A67A-D47DB17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63">
              <a:extLst>
                <a:ext uri="{FF2B5EF4-FFF2-40B4-BE49-F238E27FC236}">
                  <a16:creationId xmlns="" xmlns:a16="http://schemas.microsoft.com/office/drawing/2014/main" id="{24DCE41B-A3B9-B64F-96B0-01568BFB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="" xmlns:a16="http://schemas.microsoft.com/office/drawing/2014/main" id="{948858A9-5DA7-634A-837E-71014F46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66">
              <a:extLst>
                <a:ext uri="{FF2B5EF4-FFF2-40B4-BE49-F238E27FC236}">
                  <a16:creationId xmlns="" xmlns:a16="http://schemas.microsoft.com/office/drawing/2014/main" id="{F5768737-B595-8648-B8A7-B96E326A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67">
              <a:extLst>
                <a:ext uri="{FF2B5EF4-FFF2-40B4-BE49-F238E27FC236}">
                  <a16:creationId xmlns="" xmlns:a16="http://schemas.microsoft.com/office/drawing/2014/main" id="{C3748B7A-188A-4B43-A889-D9FCEC92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72">
              <a:extLst>
                <a:ext uri="{FF2B5EF4-FFF2-40B4-BE49-F238E27FC236}">
                  <a16:creationId xmlns="" xmlns:a16="http://schemas.microsoft.com/office/drawing/2014/main" id="{CC1D80B8-A9FA-4C45-B173-D18CC4A4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73">
              <a:extLst>
                <a:ext uri="{FF2B5EF4-FFF2-40B4-BE49-F238E27FC236}">
                  <a16:creationId xmlns="" xmlns:a16="http://schemas.microsoft.com/office/drawing/2014/main" id="{84B8EF25-6719-8D41-B812-3DE8529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78">
              <a:extLst>
                <a:ext uri="{FF2B5EF4-FFF2-40B4-BE49-F238E27FC236}">
                  <a16:creationId xmlns="" xmlns:a16="http://schemas.microsoft.com/office/drawing/2014/main" id="{D3CE2BAA-DAD5-684A-BD0C-4B1CE1319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80">
              <a:extLst>
                <a:ext uri="{FF2B5EF4-FFF2-40B4-BE49-F238E27FC236}">
                  <a16:creationId xmlns="" xmlns:a16="http://schemas.microsoft.com/office/drawing/2014/main" id="{F1E1C14F-7B8E-FA46-8990-6895BC6A1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81">
              <a:extLst>
                <a:ext uri="{FF2B5EF4-FFF2-40B4-BE49-F238E27FC236}">
                  <a16:creationId xmlns="" xmlns:a16="http://schemas.microsoft.com/office/drawing/2014/main" id="{80F14241-3EF0-7A48-BDA9-8BD1370A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82">
              <a:extLst>
                <a:ext uri="{FF2B5EF4-FFF2-40B4-BE49-F238E27FC236}">
                  <a16:creationId xmlns="" xmlns:a16="http://schemas.microsoft.com/office/drawing/2014/main" id="{38788789-C775-2446-A668-AE1669EC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84">
              <a:extLst>
                <a:ext uri="{FF2B5EF4-FFF2-40B4-BE49-F238E27FC236}">
                  <a16:creationId xmlns="" xmlns:a16="http://schemas.microsoft.com/office/drawing/2014/main" id="{76127273-D27C-EF43-8B5D-5BDD4E5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85">
              <a:extLst>
                <a:ext uri="{FF2B5EF4-FFF2-40B4-BE49-F238E27FC236}">
                  <a16:creationId xmlns="" xmlns:a16="http://schemas.microsoft.com/office/drawing/2014/main" id="{39CCFDE6-CAB5-7A40-9718-E31B7536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89">
              <a:extLst>
                <a:ext uri="{FF2B5EF4-FFF2-40B4-BE49-F238E27FC236}">
                  <a16:creationId xmlns="" xmlns:a16="http://schemas.microsoft.com/office/drawing/2014/main" id="{2DD03305-D050-2F42-BE90-F54EAD5F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90">
              <a:extLst>
                <a:ext uri="{FF2B5EF4-FFF2-40B4-BE49-F238E27FC236}">
                  <a16:creationId xmlns="" xmlns:a16="http://schemas.microsoft.com/office/drawing/2014/main" id="{9285F056-5ED4-F144-A92F-CE7AD135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95">
              <a:extLst>
                <a:ext uri="{FF2B5EF4-FFF2-40B4-BE49-F238E27FC236}">
                  <a16:creationId xmlns="" xmlns:a16="http://schemas.microsoft.com/office/drawing/2014/main" id="{04A3D433-7B84-0341-A45B-2B9DAA7E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96">
              <a:extLst>
                <a:ext uri="{FF2B5EF4-FFF2-40B4-BE49-F238E27FC236}">
                  <a16:creationId xmlns="" xmlns:a16="http://schemas.microsoft.com/office/drawing/2014/main" id="{4D9A5050-04D3-8141-9D70-D042F0E2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97">
              <a:extLst>
                <a:ext uri="{FF2B5EF4-FFF2-40B4-BE49-F238E27FC236}">
                  <a16:creationId xmlns="" xmlns:a16="http://schemas.microsoft.com/office/drawing/2014/main" id="{5EF3AEFB-655B-9244-8712-28657A9B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99">
              <a:extLst>
                <a:ext uri="{FF2B5EF4-FFF2-40B4-BE49-F238E27FC236}">
                  <a16:creationId xmlns="" xmlns:a16="http://schemas.microsoft.com/office/drawing/2014/main" id="{4E07F530-8FE9-244E-91B4-7EDC0556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="" xmlns:a16="http://schemas.microsoft.com/office/drawing/2014/main" id="{94E525AB-CE1B-BF41-8216-058DC70F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="" xmlns:a16="http://schemas.microsoft.com/office/drawing/2014/main" id="{817038A2-85BB-E74F-A020-76412CDF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="" xmlns:a16="http://schemas.microsoft.com/office/drawing/2014/main" id="{8360EA10-8D68-244D-B2B6-A9193E78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="" xmlns:a16="http://schemas.microsoft.com/office/drawing/2014/main" id="{A3853655-23EC-D443-866D-3299D395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213">
              <a:extLst>
                <a:ext uri="{FF2B5EF4-FFF2-40B4-BE49-F238E27FC236}">
                  <a16:creationId xmlns="" xmlns:a16="http://schemas.microsoft.com/office/drawing/2014/main" id="{547E9915-854A-CE44-A758-2FC040FA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216">
              <a:extLst>
                <a:ext uri="{FF2B5EF4-FFF2-40B4-BE49-F238E27FC236}">
                  <a16:creationId xmlns="" xmlns:a16="http://schemas.microsoft.com/office/drawing/2014/main" id="{58BCCE77-3047-C94A-8C94-86BBAE38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221">
              <a:extLst>
                <a:ext uri="{FF2B5EF4-FFF2-40B4-BE49-F238E27FC236}">
                  <a16:creationId xmlns="" xmlns:a16="http://schemas.microsoft.com/office/drawing/2014/main" id="{01EE9AE4-1A0F-6443-BCCE-EF7ED473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12" name="Freeform 222">
              <a:extLst>
                <a:ext uri="{FF2B5EF4-FFF2-40B4-BE49-F238E27FC236}">
                  <a16:creationId xmlns="" xmlns:a16="http://schemas.microsoft.com/office/drawing/2014/main" id="{4C65C8D8-FE61-184E-808B-B47C65EC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223">
              <a:extLst>
                <a:ext uri="{FF2B5EF4-FFF2-40B4-BE49-F238E27FC236}">
                  <a16:creationId xmlns="" xmlns:a16="http://schemas.microsoft.com/office/drawing/2014/main" id="{586905E1-FFFE-6344-98FA-6895B1D5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224">
              <a:extLst>
                <a:ext uri="{FF2B5EF4-FFF2-40B4-BE49-F238E27FC236}">
                  <a16:creationId xmlns="" xmlns:a16="http://schemas.microsoft.com/office/drawing/2014/main" id="{4D640E60-54DA-0B40-93FE-9F806213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225">
              <a:extLst>
                <a:ext uri="{FF2B5EF4-FFF2-40B4-BE49-F238E27FC236}">
                  <a16:creationId xmlns="" xmlns:a16="http://schemas.microsoft.com/office/drawing/2014/main" id="{8584720D-8E79-C841-9272-4F81C8C9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="" xmlns:a16="http://schemas.microsoft.com/office/drawing/2014/main" id="{C4C4AB0A-40A7-874E-AD10-E6D490E1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="" xmlns:a16="http://schemas.microsoft.com/office/drawing/2014/main" id="{34E4BB9D-F3BB-8340-A8FD-CB211970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230">
              <a:extLst>
                <a:ext uri="{FF2B5EF4-FFF2-40B4-BE49-F238E27FC236}">
                  <a16:creationId xmlns="" xmlns:a16="http://schemas.microsoft.com/office/drawing/2014/main" id="{9F225E93-5B65-544A-A2CF-45FF2D52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267">
              <a:extLst>
                <a:ext uri="{FF2B5EF4-FFF2-40B4-BE49-F238E27FC236}">
                  <a16:creationId xmlns="" xmlns:a16="http://schemas.microsoft.com/office/drawing/2014/main" id="{CFB2E4DD-1E91-6C4B-A40A-9636F8D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271">
              <a:extLst>
                <a:ext uri="{FF2B5EF4-FFF2-40B4-BE49-F238E27FC236}">
                  <a16:creationId xmlns="" xmlns:a16="http://schemas.microsoft.com/office/drawing/2014/main" id="{84776430-7B99-C44B-9574-D78E7A3A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272">
              <a:extLst>
                <a:ext uri="{FF2B5EF4-FFF2-40B4-BE49-F238E27FC236}">
                  <a16:creationId xmlns="" xmlns:a16="http://schemas.microsoft.com/office/drawing/2014/main" id="{6F3FC123-DA33-914C-B294-AFB4363E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278">
              <a:extLst>
                <a:ext uri="{FF2B5EF4-FFF2-40B4-BE49-F238E27FC236}">
                  <a16:creationId xmlns="" xmlns:a16="http://schemas.microsoft.com/office/drawing/2014/main" id="{6D68A71B-E9E5-1447-9EB3-5368B881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279">
              <a:extLst>
                <a:ext uri="{FF2B5EF4-FFF2-40B4-BE49-F238E27FC236}">
                  <a16:creationId xmlns="" xmlns:a16="http://schemas.microsoft.com/office/drawing/2014/main" id="{04AF7653-0A7E-6F47-AF58-C817F6DB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280">
              <a:extLst>
                <a:ext uri="{FF2B5EF4-FFF2-40B4-BE49-F238E27FC236}">
                  <a16:creationId xmlns="" xmlns:a16="http://schemas.microsoft.com/office/drawing/2014/main" id="{1F77933A-2419-DB49-A057-981206C3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281">
              <a:extLst>
                <a:ext uri="{FF2B5EF4-FFF2-40B4-BE49-F238E27FC236}">
                  <a16:creationId xmlns="" xmlns:a16="http://schemas.microsoft.com/office/drawing/2014/main" id="{491D0F9E-448C-BB44-BDDB-671CEED0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282">
              <a:extLst>
                <a:ext uri="{FF2B5EF4-FFF2-40B4-BE49-F238E27FC236}">
                  <a16:creationId xmlns="" xmlns:a16="http://schemas.microsoft.com/office/drawing/2014/main" id="{D38DE738-8D5B-A645-924F-8994D2C5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85">
              <a:extLst>
                <a:ext uri="{FF2B5EF4-FFF2-40B4-BE49-F238E27FC236}">
                  <a16:creationId xmlns="" xmlns:a16="http://schemas.microsoft.com/office/drawing/2014/main" id="{CFBCABBB-96DD-8C46-9986-030EAC3D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86">
              <a:extLst>
                <a:ext uri="{FF2B5EF4-FFF2-40B4-BE49-F238E27FC236}">
                  <a16:creationId xmlns="" xmlns:a16="http://schemas.microsoft.com/office/drawing/2014/main" id="{2A73EDA5-98E3-C54E-A44E-26D4149E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89">
              <a:extLst>
                <a:ext uri="{FF2B5EF4-FFF2-40B4-BE49-F238E27FC236}">
                  <a16:creationId xmlns="" xmlns:a16="http://schemas.microsoft.com/office/drawing/2014/main" id="{A489936F-8A84-4845-8E97-79A7CE21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90">
              <a:extLst>
                <a:ext uri="{FF2B5EF4-FFF2-40B4-BE49-F238E27FC236}">
                  <a16:creationId xmlns="" xmlns:a16="http://schemas.microsoft.com/office/drawing/2014/main" id="{8EE66092-4BE7-3241-964C-7C9F4CCC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92">
              <a:extLst>
                <a:ext uri="{FF2B5EF4-FFF2-40B4-BE49-F238E27FC236}">
                  <a16:creationId xmlns="" xmlns:a16="http://schemas.microsoft.com/office/drawing/2014/main" id="{109DBE25-3E07-774C-BEBE-2859B615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97">
              <a:extLst>
                <a:ext uri="{FF2B5EF4-FFF2-40B4-BE49-F238E27FC236}">
                  <a16:creationId xmlns="" xmlns:a16="http://schemas.microsoft.com/office/drawing/2014/main" id="{B96C6F8A-039A-D54E-89B6-EC3F04B4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98">
              <a:extLst>
                <a:ext uri="{FF2B5EF4-FFF2-40B4-BE49-F238E27FC236}">
                  <a16:creationId xmlns="" xmlns:a16="http://schemas.microsoft.com/office/drawing/2014/main" id="{58DEEE96-1F60-1248-BF5A-39C92D68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="" xmlns:a16="http://schemas.microsoft.com/office/drawing/2014/main" id="{27F82557-EF4E-E94B-848D-77F11D73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="" xmlns:a16="http://schemas.microsoft.com/office/drawing/2014/main" id="{C80DF605-2F23-4C4D-9AE2-1DAB6CD9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307">
              <a:extLst>
                <a:ext uri="{FF2B5EF4-FFF2-40B4-BE49-F238E27FC236}">
                  <a16:creationId xmlns="" xmlns:a16="http://schemas.microsoft.com/office/drawing/2014/main" id="{D867ABD3-4EB8-6246-B676-CC3BFA37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309">
              <a:extLst>
                <a:ext uri="{FF2B5EF4-FFF2-40B4-BE49-F238E27FC236}">
                  <a16:creationId xmlns="" xmlns:a16="http://schemas.microsoft.com/office/drawing/2014/main" id="{7C440CD2-C9BC-AE4E-BD4A-904D7889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8" name="Freeform 312">
              <a:extLst>
                <a:ext uri="{FF2B5EF4-FFF2-40B4-BE49-F238E27FC236}">
                  <a16:creationId xmlns="" xmlns:a16="http://schemas.microsoft.com/office/drawing/2014/main" id="{59BDFB5C-A059-B647-B3A0-99EE292C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313">
              <a:extLst>
                <a:ext uri="{FF2B5EF4-FFF2-40B4-BE49-F238E27FC236}">
                  <a16:creationId xmlns="" xmlns:a16="http://schemas.microsoft.com/office/drawing/2014/main" id="{8986D50B-A1F4-3F4A-96B0-04645EC9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314">
              <a:extLst>
                <a:ext uri="{FF2B5EF4-FFF2-40B4-BE49-F238E27FC236}">
                  <a16:creationId xmlns="" xmlns:a16="http://schemas.microsoft.com/office/drawing/2014/main" id="{916F330A-888C-7145-9A4A-970C98427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315">
              <a:extLst>
                <a:ext uri="{FF2B5EF4-FFF2-40B4-BE49-F238E27FC236}">
                  <a16:creationId xmlns="" xmlns:a16="http://schemas.microsoft.com/office/drawing/2014/main" id="{46B5A08B-A56D-CD44-A06F-BD45D34B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317">
              <a:extLst>
                <a:ext uri="{FF2B5EF4-FFF2-40B4-BE49-F238E27FC236}">
                  <a16:creationId xmlns="" xmlns:a16="http://schemas.microsoft.com/office/drawing/2014/main" id="{7FEA9269-482C-434F-89D1-BFFF2D11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318">
              <a:extLst>
                <a:ext uri="{FF2B5EF4-FFF2-40B4-BE49-F238E27FC236}">
                  <a16:creationId xmlns="" xmlns:a16="http://schemas.microsoft.com/office/drawing/2014/main" id="{CD2A4AA1-6C47-6D42-90B5-27A8C6C3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322">
              <a:extLst>
                <a:ext uri="{FF2B5EF4-FFF2-40B4-BE49-F238E27FC236}">
                  <a16:creationId xmlns="" xmlns:a16="http://schemas.microsoft.com/office/drawing/2014/main" id="{93F64C18-886D-9C4C-BE9D-C5A01A0C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="" xmlns:a16="http://schemas.microsoft.com/office/drawing/2014/main" id="{D7728368-9DA6-0A46-AC70-B755137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="" xmlns:a16="http://schemas.microsoft.com/office/drawing/2014/main" id="{A7743AA1-E788-A840-BC36-B89EEDD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328">
              <a:extLst>
                <a:ext uri="{FF2B5EF4-FFF2-40B4-BE49-F238E27FC236}">
                  <a16:creationId xmlns="" xmlns:a16="http://schemas.microsoft.com/office/drawing/2014/main" id="{DFBB9994-9BBA-744A-8A8B-CBCCFAA5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="" xmlns:a16="http://schemas.microsoft.com/office/drawing/2014/main" id="{ABCA97E8-617D-E045-8819-3A9F9B8BCF8F}"/>
              </a:ext>
            </a:extLst>
          </p:cNvPr>
          <p:cNvGrpSpPr/>
          <p:nvPr/>
        </p:nvGrpSpPr>
        <p:grpSpPr>
          <a:xfrm rot="10800000">
            <a:off x="-290622" y="4508856"/>
            <a:ext cx="9422502" cy="1538841"/>
            <a:chOff x="1869557" y="865171"/>
            <a:chExt cx="4790303" cy="782331"/>
          </a:xfrm>
        </p:grpSpPr>
        <p:sp>
          <p:nvSpPr>
            <p:cNvPr id="249" name="Freeform 85">
              <a:extLst>
                <a:ext uri="{FF2B5EF4-FFF2-40B4-BE49-F238E27FC236}">
                  <a16:creationId xmlns="" xmlns:a16="http://schemas.microsoft.com/office/drawing/2014/main" id="{F1FA0CD2-7A23-8944-86F5-7306E88B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="" xmlns:a16="http://schemas.microsoft.com/office/drawing/2014/main" id="{99123340-33CA-6640-9C13-706A4F95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89">
              <a:extLst>
                <a:ext uri="{FF2B5EF4-FFF2-40B4-BE49-F238E27FC236}">
                  <a16:creationId xmlns="" xmlns:a16="http://schemas.microsoft.com/office/drawing/2014/main" id="{383AEE25-1ABD-A94A-A59B-A429CFE6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91">
              <a:extLst>
                <a:ext uri="{FF2B5EF4-FFF2-40B4-BE49-F238E27FC236}">
                  <a16:creationId xmlns="" xmlns:a16="http://schemas.microsoft.com/office/drawing/2014/main" id="{A7090ADB-54E4-8645-A252-404985BD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92">
              <a:extLst>
                <a:ext uri="{FF2B5EF4-FFF2-40B4-BE49-F238E27FC236}">
                  <a16:creationId xmlns="" xmlns:a16="http://schemas.microsoft.com/office/drawing/2014/main" id="{3EA5C77B-01E8-E54A-801C-B9D9355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98">
              <a:extLst>
                <a:ext uri="{FF2B5EF4-FFF2-40B4-BE49-F238E27FC236}">
                  <a16:creationId xmlns="" xmlns:a16="http://schemas.microsoft.com/office/drawing/2014/main" id="{19A748DD-78F7-3F43-A9A2-E1011B4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104">
              <a:extLst>
                <a:ext uri="{FF2B5EF4-FFF2-40B4-BE49-F238E27FC236}">
                  <a16:creationId xmlns="" xmlns:a16="http://schemas.microsoft.com/office/drawing/2014/main" id="{73EDFBF9-FECC-B04F-968A-2CE8E2F1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106">
              <a:extLst>
                <a:ext uri="{FF2B5EF4-FFF2-40B4-BE49-F238E27FC236}">
                  <a16:creationId xmlns="" xmlns:a16="http://schemas.microsoft.com/office/drawing/2014/main" id="{B086AF46-22F7-F148-AFC1-0137CA4D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111">
              <a:extLst>
                <a:ext uri="{FF2B5EF4-FFF2-40B4-BE49-F238E27FC236}">
                  <a16:creationId xmlns="" xmlns:a16="http://schemas.microsoft.com/office/drawing/2014/main" id="{44AAF186-A1DA-9046-9AD7-ADC8F7D0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="" xmlns:a16="http://schemas.microsoft.com/office/drawing/2014/main" id="{F82D7232-6913-6349-A856-768C7D80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115">
              <a:extLst>
                <a:ext uri="{FF2B5EF4-FFF2-40B4-BE49-F238E27FC236}">
                  <a16:creationId xmlns="" xmlns:a16="http://schemas.microsoft.com/office/drawing/2014/main" id="{A7275B08-2713-8B48-938C-68BAC287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0" name="Freeform 120">
              <a:extLst>
                <a:ext uri="{FF2B5EF4-FFF2-40B4-BE49-F238E27FC236}">
                  <a16:creationId xmlns="" xmlns:a16="http://schemas.microsoft.com/office/drawing/2014/main" id="{DB2E2EB0-8E54-5F4B-8346-AD5D1CA4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121">
              <a:extLst>
                <a:ext uri="{FF2B5EF4-FFF2-40B4-BE49-F238E27FC236}">
                  <a16:creationId xmlns="" xmlns:a16="http://schemas.microsoft.com/office/drawing/2014/main" id="{6B07157B-7E06-A848-9D94-43CEB9F8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126">
              <a:extLst>
                <a:ext uri="{FF2B5EF4-FFF2-40B4-BE49-F238E27FC236}">
                  <a16:creationId xmlns="" xmlns:a16="http://schemas.microsoft.com/office/drawing/2014/main" id="{CC0CC11A-B89D-474A-899E-0A2799A4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128">
              <a:extLst>
                <a:ext uri="{FF2B5EF4-FFF2-40B4-BE49-F238E27FC236}">
                  <a16:creationId xmlns="" xmlns:a16="http://schemas.microsoft.com/office/drawing/2014/main" id="{A76B2846-72CB-C744-B0DE-B5DBBF16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129">
              <a:extLst>
                <a:ext uri="{FF2B5EF4-FFF2-40B4-BE49-F238E27FC236}">
                  <a16:creationId xmlns="" xmlns:a16="http://schemas.microsoft.com/office/drawing/2014/main" id="{5B0ADDAD-1C96-C348-8340-B32A573B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130">
              <a:extLst>
                <a:ext uri="{FF2B5EF4-FFF2-40B4-BE49-F238E27FC236}">
                  <a16:creationId xmlns="" xmlns:a16="http://schemas.microsoft.com/office/drawing/2014/main" id="{8A703566-8A23-3C47-B05A-2D59B09F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131">
              <a:extLst>
                <a:ext uri="{FF2B5EF4-FFF2-40B4-BE49-F238E27FC236}">
                  <a16:creationId xmlns="" xmlns:a16="http://schemas.microsoft.com/office/drawing/2014/main" id="{763CDAE3-9E71-AF48-AD6D-BF4288C1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132">
              <a:extLst>
                <a:ext uri="{FF2B5EF4-FFF2-40B4-BE49-F238E27FC236}">
                  <a16:creationId xmlns="" xmlns:a16="http://schemas.microsoft.com/office/drawing/2014/main" id="{8FCF346B-D0EB-154A-B9A7-B3D1277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135">
              <a:extLst>
                <a:ext uri="{FF2B5EF4-FFF2-40B4-BE49-F238E27FC236}">
                  <a16:creationId xmlns="" xmlns:a16="http://schemas.microsoft.com/office/drawing/2014/main" id="{BA0C6138-7196-9F4A-B2E3-810BD60E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="" xmlns:a16="http://schemas.microsoft.com/office/drawing/2014/main" id="{438A62BB-5438-F140-A2BC-6AEA97EB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0" name="Freeform 140">
              <a:extLst>
                <a:ext uri="{FF2B5EF4-FFF2-40B4-BE49-F238E27FC236}">
                  <a16:creationId xmlns="" xmlns:a16="http://schemas.microsoft.com/office/drawing/2014/main" id="{2306A5F4-749F-7049-A872-37B4A562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1" name="Freeform 141">
              <a:extLst>
                <a:ext uri="{FF2B5EF4-FFF2-40B4-BE49-F238E27FC236}">
                  <a16:creationId xmlns="" xmlns:a16="http://schemas.microsoft.com/office/drawing/2014/main" id="{026CFE5D-3E57-684C-9605-A4D67ED6D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2" name="Freeform 143">
              <a:extLst>
                <a:ext uri="{FF2B5EF4-FFF2-40B4-BE49-F238E27FC236}">
                  <a16:creationId xmlns="" xmlns:a16="http://schemas.microsoft.com/office/drawing/2014/main" id="{F41106F7-20A9-9144-8AA3-0EE6046D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="" xmlns:a16="http://schemas.microsoft.com/office/drawing/2014/main" id="{4BCD6B71-6C8F-7647-A2BD-04988175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="" xmlns:a16="http://schemas.microsoft.com/office/drawing/2014/main" id="{DDBE50FB-83CB-5949-A1BC-7270BAC9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5" name="Freeform 149">
              <a:extLst>
                <a:ext uri="{FF2B5EF4-FFF2-40B4-BE49-F238E27FC236}">
                  <a16:creationId xmlns="" xmlns:a16="http://schemas.microsoft.com/office/drawing/2014/main" id="{8EF3EB71-DBE6-3D48-B7E3-8D468305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6" name="Freeform 150">
              <a:extLst>
                <a:ext uri="{FF2B5EF4-FFF2-40B4-BE49-F238E27FC236}">
                  <a16:creationId xmlns="" xmlns:a16="http://schemas.microsoft.com/office/drawing/2014/main" id="{CD8476EF-5331-D647-9EDF-08C8801B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7" name="Freeform 156">
              <a:extLst>
                <a:ext uri="{FF2B5EF4-FFF2-40B4-BE49-F238E27FC236}">
                  <a16:creationId xmlns="" xmlns:a16="http://schemas.microsoft.com/office/drawing/2014/main" id="{F67A35BC-2226-4241-B600-E665E16C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8" name="Freeform 158">
              <a:extLst>
                <a:ext uri="{FF2B5EF4-FFF2-40B4-BE49-F238E27FC236}">
                  <a16:creationId xmlns="" xmlns:a16="http://schemas.microsoft.com/office/drawing/2014/main" id="{61F64A9A-2927-9843-9F23-45B7067F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9" name="Freeform 161">
              <a:extLst>
                <a:ext uri="{FF2B5EF4-FFF2-40B4-BE49-F238E27FC236}">
                  <a16:creationId xmlns="" xmlns:a16="http://schemas.microsoft.com/office/drawing/2014/main" id="{9089D2BC-0BBF-AB4E-B806-B65AD5F6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0" name="Freeform 162">
              <a:extLst>
                <a:ext uri="{FF2B5EF4-FFF2-40B4-BE49-F238E27FC236}">
                  <a16:creationId xmlns="" xmlns:a16="http://schemas.microsoft.com/office/drawing/2014/main" id="{DE800817-DD5E-5745-BC48-26846436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1" name="Freeform 163">
              <a:extLst>
                <a:ext uri="{FF2B5EF4-FFF2-40B4-BE49-F238E27FC236}">
                  <a16:creationId xmlns="" xmlns:a16="http://schemas.microsoft.com/office/drawing/2014/main" id="{D0B02050-BC7B-D948-96A3-F25AA287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2" name="Freeform 164">
              <a:extLst>
                <a:ext uri="{FF2B5EF4-FFF2-40B4-BE49-F238E27FC236}">
                  <a16:creationId xmlns="" xmlns:a16="http://schemas.microsoft.com/office/drawing/2014/main" id="{E9BDFB9C-B7CE-C04B-AE3F-0FE4429F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3" name="Freeform 166">
              <a:extLst>
                <a:ext uri="{FF2B5EF4-FFF2-40B4-BE49-F238E27FC236}">
                  <a16:creationId xmlns="" xmlns:a16="http://schemas.microsoft.com/office/drawing/2014/main" id="{1CCE27B7-D73C-BF45-A3A6-53702143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4" name="Freeform 167">
              <a:extLst>
                <a:ext uri="{FF2B5EF4-FFF2-40B4-BE49-F238E27FC236}">
                  <a16:creationId xmlns="" xmlns:a16="http://schemas.microsoft.com/office/drawing/2014/main" id="{0E72C4A0-FD35-0646-88FB-EEE7C91E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="" xmlns:a16="http://schemas.microsoft.com/office/drawing/2014/main" id="{2DFF3D21-D86A-5046-B628-2DC688C4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="" xmlns:a16="http://schemas.microsoft.com/office/drawing/2014/main" id="{80EB5D6C-22DB-EE4D-89DB-BA845A81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7" name="Freeform 178">
              <a:extLst>
                <a:ext uri="{FF2B5EF4-FFF2-40B4-BE49-F238E27FC236}">
                  <a16:creationId xmlns="" xmlns:a16="http://schemas.microsoft.com/office/drawing/2014/main" id="{653DFE6A-B62E-3347-BF89-129F9DD6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8" name="Freeform 180">
              <a:extLst>
                <a:ext uri="{FF2B5EF4-FFF2-40B4-BE49-F238E27FC236}">
                  <a16:creationId xmlns="" xmlns:a16="http://schemas.microsoft.com/office/drawing/2014/main" id="{A6ED3479-C306-7F4F-B49B-FF84001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9" name="Freeform 181">
              <a:extLst>
                <a:ext uri="{FF2B5EF4-FFF2-40B4-BE49-F238E27FC236}">
                  <a16:creationId xmlns="" xmlns:a16="http://schemas.microsoft.com/office/drawing/2014/main" id="{48253CF6-ADC1-D743-8BF3-49965AE6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0" name="Freeform 182">
              <a:extLst>
                <a:ext uri="{FF2B5EF4-FFF2-40B4-BE49-F238E27FC236}">
                  <a16:creationId xmlns="" xmlns:a16="http://schemas.microsoft.com/office/drawing/2014/main" id="{46B28A5E-51D7-E54D-82B6-34D5CF3B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1" name="Freeform 184">
              <a:extLst>
                <a:ext uri="{FF2B5EF4-FFF2-40B4-BE49-F238E27FC236}">
                  <a16:creationId xmlns="" xmlns:a16="http://schemas.microsoft.com/office/drawing/2014/main" id="{24C7218C-BEEE-8943-88B9-70E02B9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2" name="Freeform 185">
              <a:extLst>
                <a:ext uri="{FF2B5EF4-FFF2-40B4-BE49-F238E27FC236}">
                  <a16:creationId xmlns="" xmlns:a16="http://schemas.microsoft.com/office/drawing/2014/main" id="{57C3047F-236B-3348-B33A-FAAF3B4F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3" name="Freeform 189">
              <a:extLst>
                <a:ext uri="{FF2B5EF4-FFF2-40B4-BE49-F238E27FC236}">
                  <a16:creationId xmlns="" xmlns:a16="http://schemas.microsoft.com/office/drawing/2014/main" id="{6CF2604B-EDD0-9848-BE55-510676A6C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4" name="Freeform 190">
              <a:extLst>
                <a:ext uri="{FF2B5EF4-FFF2-40B4-BE49-F238E27FC236}">
                  <a16:creationId xmlns="" xmlns:a16="http://schemas.microsoft.com/office/drawing/2014/main" id="{65011003-0CD9-7745-8414-57FEAD3F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5" name="Freeform 195">
              <a:extLst>
                <a:ext uri="{FF2B5EF4-FFF2-40B4-BE49-F238E27FC236}">
                  <a16:creationId xmlns="" xmlns:a16="http://schemas.microsoft.com/office/drawing/2014/main" id="{401A5D19-9FD5-EA4A-9F59-59BFBEF6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6" name="Freeform 196">
              <a:extLst>
                <a:ext uri="{FF2B5EF4-FFF2-40B4-BE49-F238E27FC236}">
                  <a16:creationId xmlns="" xmlns:a16="http://schemas.microsoft.com/office/drawing/2014/main" id="{52664BE6-7A76-654C-AD09-BB158C22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7" name="Freeform 197">
              <a:extLst>
                <a:ext uri="{FF2B5EF4-FFF2-40B4-BE49-F238E27FC236}">
                  <a16:creationId xmlns="" xmlns:a16="http://schemas.microsoft.com/office/drawing/2014/main" id="{9B2024AE-9B56-3940-89F4-C2AE6FA0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8" name="Freeform 199">
              <a:extLst>
                <a:ext uri="{FF2B5EF4-FFF2-40B4-BE49-F238E27FC236}">
                  <a16:creationId xmlns="" xmlns:a16="http://schemas.microsoft.com/office/drawing/2014/main" id="{F3642307-EAA3-1C4F-94A8-546A6A72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9" name="Freeform 203">
              <a:extLst>
                <a:ext uri="{FF2B5EF4-FFF2-40B4-BE49-F238E27FC236}">
                  <a16:creationId xmlns="" xmlns:a16="http://schemas.microsoft.com/office/drawing/2014/main" id="{5D001642-33E9-5842-B070-50F715F0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0" name="Freeform 204">
              <a:extLst>
                <a:ext uri="{FF2B5EF4-FFF2-40B4-BE49-F238E27FC236}">
                  <a16:creationId xmlns="" xmlns:a16="http://schemas.microsoft.com/office/drawing/2014/main" id="{FB0F36A2-E1C7-EE47-A376-ACDB2AD4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="" xmlns:a16="http://schemas.microsoft.com/office/drawing/2014/main" id="{D203E2E3-E5C1-124A-8BA6-DCC1C30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="" xmlns:a16="http://schemas.microsoft.com/office/drawing/2014/main" id="{CC657FAC-22A2-5547-875C-146D0F58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3" name="Freeform 213">
              <a:extLst>
                <a:ext uri="{FF2B5EF4-FFF2-40B4-BE49-F238E27FC236}">
                  <a16:creationId xmlns="" xmlns:a16="http://schemas.microsoft.com/office/drawing/2014/main" id="{E6F0D289-3818-9C4D-BA61-4125397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4" name="Freeform 216">
              <a:extLst>
                <a:ext uri="{FF2B5EF4-FFF2-40B4-BE49-F238E27FC236}">
                  <a16:creationId xmlns="" xmlns:a16="http://schemas.microsoft.com/office/drawing/2014/main" id="{605B1511-8817-AF4B-81B6-3B698C73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5" name="Freeform 221">
              <a:extLst>
                <a:ext uri="{FF2B5EF4-FFF2-40B4-BE49-F238E27FC236}">
                  <a16:creationId xmlns="" xmlns:a16="http://schemas.microsoft.com/office/drawing/2014/main" id="{9EBE511A-D800-9048-8BA0-C17822A0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06" name="Freeform 222">
              <a:extLst>
                <a:ext uri="{FF2B5EF4-FFF2-40B4-BE49-F238E27FC236}">
                  <a16:creationId xmlns="" xmlns:a16="http://schemas.microsoft.com/office/drawing/2014/main" id="{42637EEB-9C31-4C40-82FE-B778BAFA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7" name="Freeform 223">
              <a:extLst>
                <a:ext uri="{FF2B5EF4-FFF2-40B4-BE49-F238E27FC236}">
                  <a16:creationId xmlns="" xmlns:a16="http://schemas.microsoft.com/office/drawing/2014/main" id="{A56C8492-6448-5447-A229-F30389CF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8" name="Freeform 224">
              <a:extLst>
                <a:ext uri="{FF2B5EF4-FFF2-40B4-BE49-F238E27FC236}">
                  <a16:creationId xmlns="" xmlns:a16="http://schemas.microsoft.com/office/drawing/2014/main" id="{0500B393-D9BF-C14A-8619-A80CE82D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9" name="Freeform 225">
              <a:extLst>
                <a:ext uri="{FF2B5EF4-FFF2-40B4-BE49-F238E27FC236}">
                  <a16:creationId xmlns="" xmlns:a16="http://schemas.microsoft.com/office/drawing/2014/main" id="{BFB50098-8A33-6C4A-AF29-B0FBC0B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0" name="Freeform 227">
              <a:extLst>
                <a:ext uri="{FF2B5EF4-FFF2-40B4-BE49-F238E27FC236}">
                  <a16:creationId xmlns="" xmlns:a16="http://schemas.microsoft.com/office/drawing/2014/main" id="{F268B868-0F8A-0145-92D3-4AFA8381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1" name="Freeform 228">
              <a:extLst>
                <a:ext uri="{FF2B5EF4-FFF2-40B4-BE49-F238E27FC236}">
                  <a16:creationId xmlns="" xmlns:a16="http://schemas.microsoft.com/office/drawing/2014/main" id="{F64747D7-272D-E44F-B20D-FA332BB8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2" name="Freeform 230">
              <a:extLst>
                <a:ext uri="{FF2B5EF4-FFF2-40B4-BE49-F238E27FC236}">
                  <a16:creationId xmlns="" xmlns:a16="http://schemas.microsoft.com/office/drawing/2014/main" id="{A0F7DFF1-CC74-384F-887C-9898E203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3" name="Freeform 267">
              <a:extLst>
                <a:ext uri="{FF2B5EF4-FFF2-40B4-BE49-F238E27FC236}">
                  <a16:creationId xmlns="" xmlns:a16="http://schemas.microsoft.com/office/drawing/2014/main" id="{37BAF730-F29F-FB4D-A786-A65FBC97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4" name="Freeform 271">
              <a:extLst>
                <a:ext uri="{FF2B5EF4-FFF2-40B4-BE49-F238E27FC236}">
                  <a16:creationId xmlns="" xmlns:a16="http://schemas.microsoft.com/office/drawing/2014/main" id="{A49A9397-7EF4-3447-AE30-57DD3FC8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5" name="Freeform 272">
              <a:extLst>
                <a:ext uri="{FF2B5EF4-FFF2-40B4-BE49-F238E27FC236}">
                  <a16:creationId xmlns="" xmlns:a16="http://schemas.microsoft.com/office/drawing/2014/main" id="{5BD75805-7B62-8F49-9137-9777C926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6" name="Freeform 278">
              <a:extLst>
                <a:ext uri="{FF2B5EF4-FFF2-40B4-BE49-F238E27FC236}">
                  <a16:creationId xmlns="" xmlns:a16="http://schemas.microsoft.com/office/drawing/2014/main" id="{759B691E-C72E-8344-932A-0ACB4F91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7" name="Freeform 279">
              <a:extLst>
                <a:ext uri="{FF2B5EF4-FFF2-40B4-BE49-F238E27FC236}">
                  <a16:creationId xmlns="" xmlns:a16="http://schemas.microsoft.com/office/drawing/2014/main" id="{771F77BC-F8D1-414E-830C-F04ABFC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8" name="Freeform 280">
              <a:extLst>
                <a:ext uri="{FF2B5EF4-FFF2-40B4-BE49-F238E27FC236}">
                  <a16:creationId xmlns="" xmlns:a16="http://schemas.microsoft.com/office/drawing/2014/main" id="{FC2480CF-1EB4-8044-92A7-5B76F201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9" name="Freeform 281">
              <a:extLst>
                <a:ext uri="{FF2B5EF4-FFF2-40B4-BE49-F238E27FC236}">
                  <a16:creationId xmlns="" xmlns:a16="http://schemas.microsoft.com/office/drawing/2014/main" id="{45CBE93C-85F5-2E42-8E1D-0E139BA4B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0" name="Freeform 282">
              <a:extLst>
                <a:ext uri="{FF2B5EF4-FFF2-40B4-BE49-F238E27FC236}">
                  <a16:creationId xmlns="" xmlns:a16="http://schemas.microsoft.com/office/drawing/2014/main" id="{E89BA547-6D67-D347-8213-C2236D8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1" name="Freeform 285">
              <a:extLst>
                <a:ext uri="{FF2B5EF4-FFF2-40B4-BE49-F238E27FC236}">
                  <a16:creationId xmlns="" xmlns:a16="http://schemas.microsoft.com/office/drawing/2014/main" id="{2F52DE50-4233-EC41-8C69-F0CE4BE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2" name="Freeform 286">
              <a:extLst>
                <a:ext uri="{FF2B5EF4-FFF2-40B4-BE49-F238E27FC236}">
                  <a16:creationId xmlns="" xmlns:a16="http://schemas.microsoft.com/office/drawing/2014/main" id="{B2E89BC7-7D73-2343-9002-0F27ACCA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3" name="Freeform 289">
              <a:extLst>
                <a:ext uri="{FF2B5EF4-FFF2-40B4-BE49-F238E27FC236}">
                  <a16:creationId xmlns="" xmlns:a16="http://schemas.microsoft.com/office/drawing/2014/main" id="{776ACE85-3775-B143-B352-E07BFD25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4" name="Freeform 290">
              <a:extLst>
                <a:ext uri="{FF2B5EF4-FFF2-40B4-BE49-F238E27FC236}">
                  <a16:creationId xmlns="" xmlns:a16="http://schemas.microsoft.com/office/drawing/2014/main" id="{4375DBB3-EE5E-FA4B-9315-96D161741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5" name="Freeform 292">
              <a:extLst>
                <a:ext uri="{FF2B5EF4-FFF2-40B4-BE49-F238E27FC236}">
                  <a16:creationId xmlns="" xmlns:a16="http://schemas.microsoft.com/office/drawing/2014/main" id="{8C5D0C84-3C24-084E-B36B-FB7DA3D5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6" name="Freeform 297">
              <a:extLst>
                <a:ext uri="{FF2B5EF4-FFF2-40B4-BE49-F238E27FC236}">
                  <a16:creationId xmlns="" xmlns:a16="http://schemas.microsoft.com/office/drawing/2014/main" id="{329D7302-1C57-5841-9937-54D8463B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7" name="Freeform 298">
              <a:extLst>
                <a:ext uri="{FF2B5EF4-FFF2-40B4-BE49-F238E27FC236}">
                  <a16:creationId xmlns="" xmlns:a16="http://schemas.microsoft.com/office/drawing/2014/main" id="{3122DE82-7058-FC45-BA7C-912ADBD4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8" name="Freeform 300">
              <a:extLst>
                <a:ext uri="{FF2B5EF4-FFF2-40B4-BE49-F238E27FC236}">
                  <a16:creationId xmlns="" xmlns:a16="http://schemas.microsoft.com/office/drawing/2014/main" id="{D206E943-E9DC-AA42-B00C-886EE2E1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9" name="Freeform 301">
              <a:extLst>
                <a:ext uri="{FF2B5EF4-FFF2-40B4-BE49-F238E27FC236}">
                  <a16:creationId xmlns="" xmlns:a16="http://schemas.microsoft.com/office/drawing/2014/main" id="{1C65B90A-A603-584F-9395-8F05869B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0" name="Freeform 307">
              <a:extLst>
                <a:ext uri="{FF2B5EF4-FFF2-40B4-BE49-F238E27FC236}">
                  <a16:creationId xmlns="" xmlns:a16="http://schemas.microsoft.com/office/drawing/2014/main" id="{25F62EF3-F5F8-FC41-8B4C-71A26478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="" xmlns:a16="http://schemas.microsoft.com/office/drawing/2014/main" id="{B5BF1A9B-9E99-004E-B3B2-175322DB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37" name="Freeform 312">
              <a:extLst>
                <a:ext uri="{FF2B5EF4-FFF2-40B4-BE49-F238E27FC236}">
                  <a16:creationId xmlns="" xmlns:a16="http://schemas.microsoft.com/office/drawing/2014/main" id="{CD3C377A-4553-9941-B711-C6E1CD83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6" name="Freeform 313">
              <a:extLst>
                <a:ext uri="{FF2B5EF4-FFF2-40B4-BE49-F238E27FC236}">
                  <a16:creationId xmlns="" xmlns:a16="http://schemas.microsoft.com/office/drawing/2014/main" id="{BF91A182-7092-614D-B674-74DF6541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7" name="Freeform 314">
              <a:extLst>
                <a:ext uri="{FF2B5EF4-FFF2-40B4-BE49-F238E27FC236}">
                  <a16:creationId xmlns="" xmlns:a16="http://schemas.microsoft.com/office/drawing/2014/main" id="{092EB461-3AE4-984A-BA7D-BE643FEE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8" name="Freeform 315">
              <a:extLst>
                <a:ext uri="{FF2B5EF4-FFF2-40B4-BE49-F238E27FC236}">
                  <a16:creationId xmlns="" xmlns:a16="http://schemas.microsoft.com/office/drawing/2014/main" id="{BE3E7A50-E90C-7941-8DF1-53176F67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9" name="Freeform 317">
              <a:extLst>
                <a:ext uri="{FF2B5EF4-FFF2-40B4-BE49-F238E27FC236}">
                  <a16:creationId xmlns="" xmlns:a16="http://schemas.microsoft.com/office/drawing/2014/main" id="{174CDA35-397B-ED42-9CC0-2155CAB6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0" name="Freeform 318">
              <a:extLst>
                <a:ext uri="{FF2B5EF4-FFF2-40B4-BE49-F238E27FC236}">
                  <a16:creationId xmlns="" xmlns:a16="http://schemas.microsoft.com/office/drawing/2014/main" id="{5921D1CA-B959-A441-9391-A2919FD0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1" name="Freeform 322">
              <a:extLst>
                <a:ext uri="{FF2B5EF4-FFF2-40B4-BE49-F238E27FC236}">
                  <a16:creationId xmlns="" xmlns:a16="http://schemas.microsoft.com/office/drawing/2014/main" id="{064585B5-DA50-CB46-9AC2-893143A1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2" name="Freeform 325">
              <a:extLst>
                <a:ext uri="{FF2B5EF4-FFF2-40B4-BE49-F238E27FC236}">
                  <a16:creationId xmlns="" xmlns:a16="http://schemas.microsoft.com/office/drawing/2014/main" id="{5B4419CB-725C-F94F-91CF-9016423E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3" name="Freeform 326">
              <a:extLst>
                <a:ext uri="{FF2B5EF4-FFF2-40B4-BE49-F238E27FC236}">
                  <a16:creationId xmlns="" xmlns:a16="http://schemas.microsoft.com/office/drawing/2014/main" id="{963169FF-C02D-A341-B0D2-B6D08D78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4" name="Freeform 328">
              <a:extLst>
                <a:ext uri="{FF2B5EF4-FFF2-40B4-BE49-F238E27FC236}">
                  <a16:creationId xmlns="" xmlns:a16="http://schemas.microsoft.com/office/drawing/2014/main" id="{20BEA80E-C1EF-C94D-80AB-CFE80D8F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332" name="TextBox 331">
            <a:extLst>
              <a:ext uri="{FF2B5EF4-FFF2-40B4-BE49-F238E27FC236}">
                <a16:creationId xmlns=""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595639" y="1656923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spc="1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PERTEMUAN </a:t>
            </a:r>
            <a:r>
              <a:rPr lang="id-ID" sz="1400" b="1" spc="1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endParaRPr lang="en-US" sz="1400" b="1" spc="1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8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827312"/>
            <a:ext cx="8229600" cy="40175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Tambahkan kondisi di fungsi </a:t>
            </a:r>
            <a:r>
              <a:rPr lang="id-ID" b="1" dirty="0" smtClean="0">
                <a:solidFill>
                  <a:srgbClr val="383C58"/>
                </a:solidFill>
              </a:rPr>
              <a:t>proses_login</a:t>
            </a:r>
            <a:r>
              <a:rPr lang="id-ID" dirty="0" smtClean="0">
                <a:solidFill>
                  <a:srgbClr val="383C58"/>
                </a:solidFill>
              </a:rPr>
              <a:t> di </a:t>
            </a:r>
            <a:r>
              <a:rPr lang="id-ID" b="1" dirty="0" smtClean="0">
                <a:solidFill>
                  <a:srgbClr val="C4604C"/>
                </a:solidFill>
              </a:rPr>
              <a:t>controller</a:t>
            </a:r>
            <a:endParaRPr lang="id-ID" b="1" dirty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947"/>
          <a:stretch/>
        </p:blipFill>
        <p:spPr>
          <a:xfrm>
            <a:off x="1774422" y="1458600"/>
            <a:ext cx="4792078" cy="11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0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827312"/>
            <a:ext cx="8229600" cy="40175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Membuat sebuah </a:t>
            </a:r>
            <a:r>
              <a:rPr lang="id-ID" b="1" dirty="0" smtClean="0">
                <a:solidFill>
                  <a:srgbClr val="C4604C"/>
                </a:solidFill>
              </a:rPr>
              <a:t>controller</a:t>
            </a:r>
            <a:r>
              <a:rPr lang="id-ID" dirty="0" smtClean="0">
                <a:solidFill>
                  <a:srgbClr val="C4604C"/>
                </a:solidFill>
              </a:rPr>
              <a:t> </a:t>
            </a:r>
            <a:r>
              <a:rPr lang="id-ID" dirty="0" smtClean="0">
                <a:solidFill>
                  <a:srgbClr val="383C58"/>
                </a:solidFill>
              </a:rPr>
              <a:t>dengan nama </a:t>
            </a:r>
            <a:r>
              <a:rPr lang="id-ID" b="1" dirty="0" smtClean="0">
                <a:solidFill>
                  <a:srgbClr val="383C58"/>
                </a:solidFill>
              </a:rPr>
              <a:t>user</a:t>
            </a:r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430" t="11972" r="22579" b="12276"/>
          <a:stretch/>
        </p:blipFill>
        <p:spPr>
          <a:xfrm>
            <a:off x="1719942" y="1315643"/>
            <a:ext cx="4256315" cy="37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45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827312"/>
            <a:ext cx="8229600" cy="40175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Membuat sebuah </a:t>
            </a:r>
            <a:r>
              <a:rPr lang="id-ID" b="1" dirty="0" smtClean="0">
                <a:solidFill>
                  <a:srgbClr val="C4604C"/>
                </a:solidFill>
              </a:rPr>
              <a:t>view </a:t>
            </a:r>
            <a:r>
              <a:rPr lang="id-ID" dirty="0" smtClean="0">
                <a:solidFill>
                  <a:srgbClr val="383C58"/>
                </a:solidFill>
              </a:rPr>
              <a:t>dengan nama </a:t>
            </a:r>
            <a:r>
              <a:rPr lang="id-ID" b="1" dirty="0" smtClean="0">
                <a:solidFill>
                  <a:srgbClr val="383C58"/>
                </a:solidFill>
              </a:rPr>
              <a:t>user</a:t>
            </a:r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72" y="1759402"/>
            <a:ext cx="5203129" cy="10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46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1563248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Hasil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139" r="4270"/>
          <a:stretch/>
        </p:blipFill>
        <p:spPr>
          <a:xfrm>
            <a:off x="555189" y="763699"/>
            <a:ext cx="3548743" cy="29299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449" y="3860263"/>
            <a:ext cx="4791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57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1040944"/>
            <a:ext cx="8229600" cy="389096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Tambahkan </a:t>
            </a:r>
            <a:r>
              <a:rPr lang="id-ID" dirty="0" smtClean="0">
                <a:solidFill>
                  <a:srgbClr val="383C58"/>
                </a:solidFill>
              </a:rPr>
              <a:t>menu logout di </a:t>
            </a:r>
            <a:r>
              <a:rPr lang="id-ID" b="1" dirty="0" smtClean="0">
                <a:solidFill>
                  <a:srgbClr val="C4604C"/>
                </a:solidFill>
              </a:rPr>
              <a:t>view/template/header</a:t>
            </a: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endParaRPr lang="id-ID" dirty="0" smtClean="0">
              <a:solidFill>
                <a:srgbClr val="383C58"/>
              </a:solidFill>
            </a:endParaRPr>
          </a:p>
          <a:p>
            <a:endParaRPr lang="id-ID" sz="900" b="1" dirty="0" smtClean="0">
              <a:solidFill>
                <a:srgbClr val="C4604C"/>
              </a:solidFill>
            </a:endParaRPr>
          </a:p>
          <a:p>
            <a:endParaRPr lang="id-ID" dirty="0" smtClean="0">
              <a:solidFill>
                <a:srgbClr val="383C58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245"/>
          <a:stretch/>
        </p:blipFill>
        <p:spPr>
          <a:xfrm>
            <a:off x="681135" y="1689379"/>
            <a:ext cx="7082493" cy="16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78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825818"/>
            <a:ext cx="8229600" cy="410609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Tambahkan function logout </a:t>
            </a:r>
            <a:r>
              <a:rPr lang="id-ID" dirty="0" smtClean="0">
                <a:solidFill>
                  <a:srgbClr val="383C58"/>
                </a:solidFill>
              </a:rPr>
              <a:t>di </a:t>
            </a:r>
            <a:r>
              <a:rPr lang="id-ID" b="1" dirty="0" smtClean="0">
                <a:solidFill>
                  <a:srgbClr val="C4604C"/>
                </a:solidFill>
              </a:rPr>
              <a:t>controller login</a:t>
            </a: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310"/>
          <a:stretch/>
        </p:blipFill>
        <p:spPr>
          <a:xfrm>
            <a:off x="202011" y="1205165"/>
            <a:ext cx="4054527" cy="1502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541" y="1458600"/>
            <a:ext cx="3648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5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7D9EFED-A911-584E-B583-4015B8AC6648}"/>
              </a:ext>
            </a:extLst>
          </p:cNvPr>
          <p:cNvGrpSpPr/>
          <p:nvPr/>
        </p:nvGrpSpPr>
        <p:grpSpPr>
          <a:xfrm>
            <a:off x="197" y="41903"/>
            <a:ext cx="8570996" cy="6942058"/>
            <a:chOff x="9587" y="597359"/>
            <a:chExt cx="8570996" cy="6942058"/>
          </a:xfrm>
        </p:grpSpPr>
        <p:sp>
          <p:nvSpPr>
            <p:cNvPr id="26" name="Freeform 11">
              <a:extLst>
                <a:ext uri="{FF2B5EF4-FFF2-40B4-BE49-F238E27FC236}">
                  <a16:creationId xmlns="" xmlns:a16="http://schemas.microsoft.com/office/drawing/2014/main" id="{72EE9FB9-45A8-7A47-BBE8-4CC1F43141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80C6768D-D910-4742-9FF5-9BF1625683D8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9" name="Freeform 2">
                <a:extLst>
                  <a:ext uri="{FF2B5EF4-FFF2-40B4-BE49-F238E27FC236}">
                    <a16:creationId xmlns="" xmlns:a16="http://schemas.microsoft.com/office/drawing/2014/main" id="{28D658CF-2DFD-044A-B2E3-F00F914F5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="" xmlns:a16="http://schemas.microsoft.com/office/drawing/2014/main" id="{D69B0BC4-137B-694C-9048-55D038A37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="" xmlns:a16="http://schemas.microsoft.com/office/drawing/2014/main" id="{8201A1ED-30FB-B244-B95A-65B9046A9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="" xmlns:a16="http://schemas.microsoft.com/office/drawing/2014/main" id="{31860A30-61C3-6649-859B-DBBD5FF71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5" name="Freeform 38">
                <a:extLst>
                  <a:ext uri="{FF2B5EF4-FFF2-40B4-BE49-F238E27FC236}">
                    <a16:creationId xmlns="" xmlns:a16="http://schemas.microsoft.com/office/drawing/2014/main" id="{4F1EDCB3-5AD3-4F48-AEEA-83CA8D400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6" name="Freeform 39">
                <a:extLst>
                  <a:ext uri="{FF2B5EF4-FFF2-40B4-BE49-F238E27FC236}">
                    <a16:creationId xmlns="" xmlns:a16="http://schemas.microsoft.com/office/drawing/2014/main" id="{1A9C7183-BD00-8F43-AC19-916F511B5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7" name="Freeform 44">
                <a:extLst>
                  <a:ext uri="{FF2B5EF4-FFF2-40B4-BE49-F238E27FC236}">
                    <a16:creationId xmlns="" xmlns:a16="http://schemas.microsoft.com/office/drawing/2014/main" id="{3626B414-12D7-CF4F-B5BB-F1E33EE3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18" name="Freeform 50">
                <a:extLst>
                  <a:ext uri="{FF2B5EF4-FFF2-40B4-BE49-F238E27FC236}">
                    <a16:creationId xmlns="" xmlns:a16="http://schemas.microsoft.com/office/drawing/2014/main" id="{92887A3C-65C7-F640-AACC-19C6B2B67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Freeform 54">
                <a:extLst>
                  <a:ext uri="{FF2B5EF4-FFF2-40B4-BE49-F238E27FC236}">
                    <a16:creationId xmlns="" xmlns:a16="http://schemas.microsoft.com/office/drawing/2014/main" id="{C8FC0781-8761-DB46-8483-116B69720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0" name="Freeform 60">
                <a:extLst>
                  <a:ext uri="{FF2B5EF4-FFF2-40B4-BE49-F238E27FC236}">
                    <a16:creationId xmlns="" xmlns:a16="http://schemas.microsoft.com/office/drawing/2014/main" id="{E8E551A7-4225-6547-9A38-82CF229AF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" name="Freeform 61">
                <a:extLst>
                  <a:ext uri="{FF2B5EF4-FFF2-40B4-BE49-F238E27FC236}">
                    <a16:creationId xmlns="" xmlns:a16="http://schemas.microsoft.com/office/drawing/2014/main" id="{F5565A02-84D2-8E41-B88C-A8A0D9099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2" name="Freeform 67">
                <a:extLst>
                  <a:ext uri="{FF2B5EF4-FFF2-40B4-BE49-F238E27FC236}">
                    <a16:creationId xmlns="" xmlns:a16="http://schemas.microsoft.com/office/drawing/2014/main" id="{2013DAE1-2665-104E-9912-A52997A7C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3" name="Freeform 80">
                <a:extLst>
                  <a:ext uri="{FF2B5EF4-FFF2-40B4-BE49-F238E27FC236}">
                    <a16:creationId xmlns="" xmlns:a16="http://schemas.microsoft.com/office/drawing/2014/main" id="{2F44C0A3-FE1D-3A47-99F7-4236A9B58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4" name="Freeform 82">
                <a:extLst>
                  <a:ext uri="{FF2B5EF4-FFF2-40B4-BE49-F238E27FC236}">
                    <a16:creationId xmlns="" xmlns:a16="http://schemas.microsoft.com/office/drawing/2014/main" id="{004660C3-51B9-1142-8C25-647084110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5" name="Freeform 114">
                <a:extLst>
                  <a:ext uri="{FF2B5EF4-FFF2-40B4-BE49-F238E27FC236}">
                    <a16:creationId xmlns="" xmlns:a16="http://schemas.microsoft.com/office/drawing/2014/main" id="{B71B485F-D229-F84A-A9EC-40B6CB39A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  <p:sp>
        <p:nvSpPr>
          <p:cNvPr id="2" name="Oval 1"/>
          <p:cNvSpPr/>
          <p:nvPr/>
        </p:nvSpPr>
        <p:spPr>
          <a:xfrm>
            <a:off x="2526141" y="640846"/>
            <a:ext cx="4091718" cy="40917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6613" y="1834311"/>
            <a:ext cx="24316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Terima </a:t>
            </a:r>
          </a:p>
          <a:p>
            <a:pPr algn="ctr"/>
            <a:r>
              <a:rPr lang="id-ID" sz="48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kasih</a:t>
            </a:r>
            <a:endParaRPr lang="en-US" sz="48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7508787" cy="623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36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Login untuk Multi Level User</a:t>
            </a:r>
            <a:endParaRPr lang="id-ID" sz="36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1040944"/>
            <a:ext cx="8229600" cy="389096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>
                <a:solidFill>
                  <a:srgbClr val="383C58"/>
                </a:solidFill>
              </a:rPr>
              <a:t>Level User:</a:t>
            </a:r>
          </a:p>
          <a:p>
            <a:pPr lvl="1"/>
            <a:r>
              <a:rPr lang="id-ID" sz="2400" b="1" dirty="0" smtClean="0">
                <a:solidFill>
                  <a:srgbClr val="383C58"/>
                </a:solidFill>
              </a:rPr>
              <a:t>Admin</a:t>
            </a:r>
          </a:p>
          <a:p>
            <a:pPr lvl="1"/>
            <a:r>
              <a:rPr lang="id-ID" sz="2400" b="1" dirty="0" smtClean="0">
                <a:solidFill>
                  <a:srgbClr val="383C58"/>
                </a:solidFill>
              </a:rPr>
              <a:t>User</a:t>
            </a:r>
            <a:endParaRPr lang="id-ID" sz="2400" b="1" dirty="0" smtClean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endParaRPr lang="id-ID" dirty="0" smtClean="0">
              <a:solidFill>
                <a:srgbClr val="383C58"/>
              </a:solidFill>
            </a:endParaRPr>
          </a:p>
          <a:p>
            <a:endParaRPr lang="id-ID" sz="900" b="1" dirty="0" smtClean="0">
              <a:solidFill>
                <a:srgbClr val="C4604C"/>
              </a:solidFill>
            </a:endParaRPr>
          </a:p>
          <a:p>
            <a:endParaRPr lang="id-ID" dirty="0" smtClean="0">
              <a:solidFill>
                <a:srgbClr val="383C58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3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1040944"/>
            <a:ext cx="8229600" cy="389096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Membuat tampilan login </a:t>
            </a:r>
            <a:r>
              <a:rPr lang="id-ID" b="1" dirty="0" smtClean="0">
                <a:solidFill>
                  <a:srgbClr val="C4604C"/>
                </a:solidFill>
              </a:rPr>
              <a:t>views/login/index.php</a:t>
            </a:r>
            <a:endParaRPr lang="id-ID" b="1" dirty="0" smtClean="0">
              <a:solidFill>
                <a:srgbClr val="C4604C"/>
              </a:solidFill>
            </a:endParaRPr>
          </a:p>
          <a:p>
            <a:endParaRPr lang="id-ID" dirty="0" smtClean="0">
              <a:solidFill>
                <a:srgbClr val="383C58"/>
              </a:solidFill>
            </a:endParaRPr>
          </a:p>
          <a:p>
            <a:endParaRPr lang="id-ID" sz="900" b="1" dirty="0" smtClean="0">
              <a:solidFill>
                <a:srgbClr val="C4604C"/>
              </a:solidFill>
            </a:endParaRPr>
          </a:p>
          <a:p>
            <a:endParaRPr lang="id-ID" dirty="0" smtClean="0">
              <a:solidFill>
                <a:srgbClr val="383C58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95" y="1645129"/>
            <a:ext cx="4754336" cy="30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4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1040944"/>
            <a:ext cx="8229600" cy="389096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rgbClr val="383C58"/>
                </a:solidFill>
              </a:rPr>
              <a:t>Buatlah sebuah </a:t>
            </a:r>
            <a:r>
              <a:rPr lang="id-ID" b="1" i="1" dirty="0">
                <a:solidFill>
                  <a:srgbClr val="C4604C"/>
                </a:solidFill>
              </a:rPr>
              <a:t>controller</a:t>
            </a:r>
            <a:r>
              <a:rPr lang="id-ID" dirty="0">
                <a:solidFill>
                  <a:srgbClr val="C4604C"/>
                </a:solidFill>
              </a:rPr>
              <a:t> </a:t>
            </a:r>
            <a:r>
              <a:rPr lang="id-ID" dirty="0">
                <a:solidFill>
                  <a:srgbClr val="383C58"/>
                </a:solidFill>
              </a:rPr>
              <a:t>dengan nama login (</a:t>
            </a:r>
            <a:r>
              <a:rPr lang="id-ID" b="1" dirty="0">
                <a:solidFill>
                  <a:srgbClr val="383C58"/>
                </a:solidFill>
              </a:rPr>
              <a:t>controller/login</a:t>
            </a:r>
            <a:r>
              <a:rPr lang="id-ID" dirty="0">
                <a:solidFill>
                  <a:srgbClr val="383C58"/>
                </a:solidFill>
              </a:rPr>
              <a:t>)</a:t>
            </a:r>
            <a:endParaRPr lang="id-ID" dirty="0" smtClean="0">
              <a:solidFill>
                <a:srgbClr val="383C58"/>
              </a:solidFill>
            </a:endParaRPr>
          </a:p>
          <a:p>
            <a:endParaRPr lang="id-ID" sz="900" b="1" dirty="0" smtClean="0">
              <a:solidFill>
                <a:srgbClr val="C4604C"/>
              </a:solidFill>
            </a:endParaRPr>
          </a:p>
          <a:p>
            <a:endParaRPr lang="id-ID" dirty="0" smtClean="0">
              <a:solidFill>
                <a:srgbClr val="383C58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192" t="24218" b="18639"/>
          <a:stretch/>
        </p:blipFill>
        <p:spPr>
          <a:xfrm>
            <a:off x="1632856" y="1713568"/>
            <a:ext cx="5206722" cy="21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13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1040944"/>
            <a:ext cx="8229600" cy="389096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Menambahkan </a:t>
            </a:r>
            <a:r>
              <a:rPr lang="id-ID" b="1" dirty="0" smtClean="0">
                <a:solidFill>
                  <a:srgbClr val="C4604C"/>
                </a:solidFill>
              </a:rPr>
              <a:t>tabel user </a:t>
            </a:r>
            <a:r>
              <a:rPr lang="id-ID" dirty="0" smtClean="0">
                <a:solidFill>
                  <a:srgbClr val="383C58"/>
                </a:solidFill>
              </a:rPr>
              <a:t>di database Kuliah_CI</a:t>
            </a: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09" t="44691" r="8374" b="4727"/>
          <a:stretch/>
        </p:blipFill>
        <p:spPr>
          <a:xfrm>
            <a:off x="1004771" y="1627246"/>
            <a:ext cx="6477000" cy="23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58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1042136"/>
            <a:ext cx="8229600" cy="38897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Membuat </a:t>
            </a:r>
            <a:r>
              <a:rPr lang="id-ID" dirty="0" smtClean="0">
                <a:solidFill>
                  <a:srgbClr val="383C58"/>
                </a:solidFill>
              </a:rPr>
              <a:t>sebuah </a:t>
            </a:r>
            <a:r>
              <a:rPr lang="id-ID" b="1" dirty="0">
                <a:solidFill>
                  <a:srgbClr val="C4604C"/>
                </a:solidFill>
              </a:rPr>
              <a:t>model</a:t>
            </a:r>
            <a:r>
              <a:rPr lang="id-ID" dirty="0" smtClean="0">
                <a:solidFill>
                  <a:srgbClr val="383C58"/>
                </a:solidFill>
              </a:rPr>
              <a:t> dengan </a:t>
            </a:r>
            <a:r>
              <a:rPr lang="id-ID" dirty="0">
                <a:solidFill>
                  <a:srgbClr val="383C58"/>
                </a:solidFill>
              </a:rPr>
              <a:t>nama </a:t>
            </a:r>
            <a:r>
              <a:rPr lang="id-ID" b="1" dirty="0">
                <a:solidFill>
                  <a:srgbClr val="C4604C"/>
                </a:solidFill>
              </a:rPr>
              <a:t>login_model</a:t>
            </a:r>
            <a:r>
              <a:rPr lang="id-ID" dirty="0">
                <a:solidFill>
                  <a:srgbClr val="383C58"/>
                </a:solidFill>
              </a:rPr>
              <a:t> (models/login_model</a:t>
            </a:r>
            <a:r>
              <a:rPr lang="id-ID" dirty="0" smtClean="0">
                <a:solidFill>
                  <a:srgbClr val="383C58"/>
                </a:solidFill>
              </a:rPr>
              <a:t>)</a:t>
            </a: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880" t="18554" r="48409" b="21761"/>
          <a:stretch/>
        </p:blipFill>
        <p:spPr>
          <a:xfrm>
            <a:off x="1943317" y="1701647"/>
            <a:ext cx="4000283" cy="33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12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827312"/>
            <a:ext cx="8229600" cy="40175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Membuat sebuah fungsi di </a:t>
            </a:r>
            <a:r>
              <a:rPr lang="id-ID" b="1" dirty="0" smtClean="0">
                <a:solidFill>
                  <a:srgbClr val="C4604C"/>
                </a:solidFill>
              </a:rPr>
              <a:t>controller login</a:t>
            </a:r>
            <a:endParaRPr lang="id-ID" b="1" dirty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624" r="37970"/>
          <a:stretch/>
        </p:blipFill>
        <p:spPr>
          <a:xfrm>
            <a:off x="2117488" y="1200524"/>
            <a:ext cx="3368912" cy="38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78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2520242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Tahapan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14739" y="827312"/>
            <a:ext cx="8229600" cy="40175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383C58"/>
                </a:solidFill>
              </a:rPr>
              <a:t>Ubah konfigurasi di </a:t>
            </a:r>
            <a:r>
              <a:rPr lang="id-ID" b="1" dirty="0">
                <a:solidFill>
                  <a:srgbClr val="C4604C"/>
                </a:solidFill>
              </a:rPr>
              <a:t>application/config/routes</a:t>
            </a:r>
            <a:endParaRPr lang="id-ID" b="1" dirty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b="1" dirty="0" smtClean="0">
              <a:solidFill>
                <a:srgbClr val="C4604C"/>
              </a:solidFill>
            </a:endParaRPr>
          </a:p>
          <a:p>
            <a:endParaRPr lang="id-ID" b="1" dirty="0" smtClean="0">
              <a:solidFill>
                <a:srgbClr val="C4604C"/>
              </a:solidFill>
            </a:endParaRPr>
          </a:p>
          <a:p>
            <a:pPr marL="0" indent="0">
              <a:buNone/>
            </a:pPr>
            <a:endParaRPr lang="id-ID" sz="900" b="1" dirty="0" smtClean="0">
              <a:solidFill>
                <a:srgbClr val="C4604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108"/>
          <a:stretch/>
        </p:blipFill>
        <p:spPr>
          <a:xfrm>
            <a:off x="468086" y="1495384"/>
            <a:ext cx="7255726" cy="7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7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89" y="169228"/>
            <a:ext cx="1563248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4400"/>
              </a:lnSpc>
            </a:pPr>
            <a:r>
              <a:rPr lang="id-ID" sz="4000" b="1" spc="300" dirty="0" smtClean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Hasil</a:t>
            </a:r>
            <a:endParaRPr lang="id-ID" sz="4000" b="1" spc="300" dirty="0">
              <a:solidFill>
                <a:schemeClr val="accent2">
                  <a:lumMod val="75000"/>
                </a:schemeClr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27" y="924690"/>
            <a:ext cx="3703224" cy="2558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296" y="944194"/>
            <a:ext cx="2992214" cy="25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olor Scheme - Manuel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383C58"/>
      </a:accent1>
      <a:accent2>
        <a:srgbClr val="486794"/>
      </a:accent2>
      <a:accent3>
        <a:srgbClr val="C4604C"/>
      </a:accent3>
      <a:accent4>
        <a:srgbClr val="F3AC58"/>
      </a:accent4>
      <a:accent5>
        <a:srgbClr val="767689"/>
      </a:accent5>
      <a:accent6>
        <a:srgbClr val="8095B5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31514</TotalTime>
  <Words>104</Words>
  <Application>Microsoft Office PowerPoint</Application>
  <PresentationFormat>On-screen Show (16:9)</PresentationFormat>
  <Paragraphs>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Montserrat</vt:lpstr>
      <vt:lpstr>Montserrat Bold</vt:lpstr>
      <vt:lpstr>Nunito Black</vt:lpstr>
      <vt:lpstr>Nunito Bold</vt:lpstr>
      <vt:lpstr>Roboto Regular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kunang</cp:lastModifiedBy>
  <cp:revision>6046</cp:revision>
  <cp:lastPrinted>2020-02-24T00:21:34Z</cp:lastPrinted>
  <dcterms:created xsi:type="dcterms:W3CDTF">2014-11-12T21:47:38Z</dcterms:created>
  <dcterms:modified xsi:type="dcterms:W3CDTF">2020-03-02T00:48:56Z</dcterms:modified>
  <cp:category/>
</cp:coreProperties>
</file>