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5" r:id="rId6"/>
    <p:sldId id="259" r:id="rId7"/>
    <p:sldId id="261" r:id="rId8"/>
    <p:sldId id="262" r:id="rId9"/>
    <p:sldId id="263" r:id="rId10"/>
    <p:sldId id="264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7676" y="991672"/>
            <a:ext cx="8689976" cy="2897747"/>
          </a:xfrm>
        </p:spPr>
        <p:txBody>
          <a:bodyPr>
            <a:normAutofit/>
          </a:bodyPr>
          <a:lstStyle/>
          <a:p>
            <a:r>
              <a:rPr lang="en-IN" dirty="0" smtClean="0"/>
              <a:t>TEAM 13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LOOP PROBLEM STATEMENT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133341" y="4816698"/>
            <a:ext cx="10174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600" dirty="0" err="1" smtClean="0"/>
              <a:t>Bhargav</a:t>
            </a:r>
            <a:r>
              <a:rPr lang="en-IN" sz="3600" dirty="0" smtClean="0"/>
              <a:t>						Vijay							</a:t>
            </a:r>
            <a:r>
              <a:rPr lang="en-IN" sz="3600" dirty="0" err="1" smtClean="0"/>
              <a:t>Gautham</a:t>
            </a:r>
            <a:endParaRPr lang="en-IN" sz="3600" dirty="0" smtClean="0"/>
          </a:p>
          <a:p>
            <a:pPr algn="just"/>
            <a:r>
              <a:rPr lang="en-IN" sz="3600" dirty="0" err="1" smtClean="0"/>
              <a:t>Shivam</a:t>
            </a:r>
            <a:r>
              <a:rPr lang="en-IN" sz="3600" dirty="0" smtClean="0"/>
              <a:t>							</a:t>
            </a:r>
            <a:r>
              <a:rPr lang="en-IN" sz="3600" dirty="0" err="1" smtClean="0"/>
              <a:t>Abhijna</a:t>
            </a:r>
            <a:r>
              <a:rPr lang="en-IN" sz="3600" dirty="0" smtClean="0"/>
              <a:t>						</a:t>
            </a:r>
            <a:r>
              <a:rPr lang="en-IN" sz="3600" dirty="0" err="1" smtClean="0"/>
              <a:t>Meghana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1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643944"/>
            <a:ext cx="10363826" cy="5147255"/>
          </a:xfrm>
        </p:spPr>
        <p:txBody>
          <a:bodyPr/>
          <a:lstStyle/>
          <a:p>
            <a:r>
              <a:rPr lang="en-IN" dirty="0" smtClean="0"/>
              <a:t>Schools can search and book resources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12" y="1168192"/>
            <a:ext cx="8252049" cy="3437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12" y="4705350"/>
            <a:ext cx="95059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9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11038"/>
          </a:xfrm>
        </p:spPr>
        <p:txBody>
          <a:bodyPr/>
          <a:lstStyle/>
          <a:p>
            <a:r>
              <a:rPr lang="en-IN" dirty="0" smtClean="0"/>
              <a:t>FUTURE SCOPE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57590"/>
            <a:ext cx="10363826" cy="3833610"/>
          </a:xfrm>
        </p:spPr>
        <p:txBody>
          <a:bodyPr/>
          <a:lstStyle/>
          <a:p>
            <a:r>
              <a:rPr lang="en-IN" dirty="0" smtClean="0"/>
              <a:t>Google map integration for location updates.</a:t>
            </a:r>
          </a:p>
          <a:p>
            <a:r>
              <a:rPr lang="en-IN" dirty="0" smtClean="0"/>
              <a:t>Filters with easy </a:t>
            </a:r>
            <a:r>
              <a:rPr lang="en-IN" dirty="0" err="1" smtClean="0"/>
              <a:t>ui</a:t>
            </a:r>
            <a:r>
              <a:rPr lang="en-IN" dirty="0" smtClean="0"/>
              <a:t> for resource booking.</a:t>
            </a:r>
          </a:p>
          <a:p>
            <a:r>
              <a:rPr lang="en-IN" dirty="0" smtClean="0"/>
              <a:t>Best searching criteria algorithms for resource booking – machine learning.</a:t>
            </a:r>
          </a:p>
          <a:p>
            <a:r>
              <a:rPr lang="en-IN" dirty="0" smtClean="0"/>
              <a:t>Predictive analytics to forecast bookings.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31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</a:t>
            </a:r>
            <a:r>
              <a:rPr lang="en-IN" dirty="0" err="1" smtClean="0"/>
              <a:t>YOu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173532" y="3155324"/>
            <a:ext cx="2369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BY </a:t>
            </a:r>
          </a:p>
          <a:p>
            <a:r>
              <a:rPr lang="en-IN" sz="3600" dirty="0" smtClean="0"/>
              <a:t>TEAM 13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9463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69370"/>
          </a:xfrm>
        </p:spPr>
        <p:txBody>
          <a:bodyPr/>
          <a:lstStyle/>
          <a:p>
            <a:r>
              <a:rPr lang="en-IN" dirty="0" smtClean="0"/>
              <a:t>Challenge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81071"/>
            <a:ext cx="10363826" cy="1764406"/>
          </a:xfrm>
        </p:spPr>
        <p:txBody>
          <a:bodyPr/>
          <a:lstStyle/>
          <a:p>
            <a:r>
              <a:rPr lang="en-IN" dirty="0" smtClean="0"/>
              <a:t>To eliminate manual process of Loop coordinates visiting the schools.</a:t>
            </a:r>
          </a:p>
          <a:p>
            <a:r>
              <a:rPr lang="en-IN" dirty="0" smtClean="0"/>
              <a:t>To eliminate multiple stakeholders due to delay in planning.</a:t>
            </a:r>
          </a:p>
          <a:p>
            <a:r>
              <a:rPr lang="en-IN" dirty="0" smtClean="0"/>
              <a:t>to eliminate underutilization of resources.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709116" y="5988675"/>
            <a:ext cx="562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Automated all manual processing involve today</a:t>
            </a:r>
            <a:endParaRPr lang="en-IN" dirty="0"/>
          </a:p>
        </p:txBody>
      </p:sp>
      <p:sp>
        <p:nvSpPr>
          <p:cNvPr id="6" name="AutoShape 6" descr="Image result for automate"/>
          <p:cNvSpPr>
            <a:spLocks noChangeAspect="1" noChangeArrowheads="1"/>
          </p:cNvSpPr>
          <p:nvPr/>
        </p:nvSpPr>
        <p:spPr bwMode="auto">
          <a:xfrm>
            <a:off x="2079758" y="7179427"/>
            <a:ext cx="153742" cy="14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2" name="Picture 8" descr="Image result for autom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677" y="3535854"/>
            <a:ext cx="4919729" cy="242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52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018" y="348060"/>
            <a:ext cx="10364451" cy="682249"/>
          </a:xfrm>
        </p:spPr>
        <p:txBody>
          <a:bodyPr/>
          <a:lstStyle/>
          <a:p>
            <a:r>
              <a:rPr lang="en-IN" dirty="0" smtClean="0"/>
              <a:t>Case diagrams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90" y="1339403"/>
            <a:ext cx="6619741" cy="5306095"/>
          </a:xfrm>
        </p:spPr>
      </p:pic>
    </p:spTree>
    <p:extLst>
      <p:ext uri="{BB962C8B-B14F-4D97-AF65-F5344CB8AC3E}">
        <p14:creationId xmlns:p14="http://schemas.microsoft.com/office/powerpoint/2010/main" val="348455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14" y="553792"/>
            <a:ext cx="6014434" cy="6040191"/>
          </a:xfrm>
        </p:spPr>
      </p:pic>
    </p:spTree>
    <p:extLst>
      <p:ext uri="{BB962C8B-B14F-4D97-AF65-F5344CB8AC3E}">
        <p14:creationId xmlns:p14="http://schemas.microsoft.com/office/powerpoint/2010/main" val="30016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39827"/>
          </a:xfrm>
        </p:spPr>
        <p:txBody>
          <a:bodyPr/>
          <a:lstStyle/>
          <a:p>
            <a:r>
              <a:rPr lang="en-IN" dirty="0" smtClean="0"/>
              <a:t>Technology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266682"/>
            <a:ext cx="10363826" cy="3524517"/>
          </a:xfrm>
        </p:spPr>
        <p:txBody>
          <a:bodyPr/>
          <a:lstStyle/>
          <a:p>
            <a:r>
              <a:rPr lang="en-IN" dirty="0" err="1" smtClean="0"/>
              <a:t>Php</a:t>
            </a:r>
            <a:r>
              <a:rPr lang="en-IN" dirty="0" smtClean="0"/>
              <a:t> (backend)</a:t>
            </a:r>
          </a:p>
          <a:p>
            <a:r>
              <a:rPr lang="en-IN" dirty="0" err="1" smtClean="0"/>
              <a:t>Mysql</a:t>
            </a:r>
            <a:r>
              <a:rPr lang="en-IN" dirty="0" smtClean="0"/>
              <a:t> (database)</a:t>
            </a:r>
          </a:p>
          <a:p>
            <a:r>
              <a:rPr lang="en-IN" dirty="0" smtClean="0"/>
              <a:t>Html, </a:t>
            </a:r>
            <a:r>
              <a:rPr lang="en-IN" dirty="0" err="1" smtClean="0"/>
              <a:t>css</a:t>
            </a:r>
            <a:r>
              <a:rPr lang="en-IN" dirty="0" smtClean="0"/>
              <a:t>, </a:t>
            </a:r>
            <a:r>
              <a:rPr lang="en-IN" dirty="0" err="1" smtClean="0"/>
              <a:t>javascript</a:t>
            </a:r>
            <a:r>
              <a:rPr lang="en-IN" dirty="0" smtClean="0"/>
              <a:t>, </a:t>
            </a:r>
            <a:r>
              <a:rPr lang="en-IN" dirty="0" err="1" smtClean="0"/>
              <a:t>jquery</a:t>
            </a:r>
            <a:r>
              <a:rPr lang="en-IN" dirty="0" smtClean="0"/>
              <a:t> (font-end )</a:t>
            </a:r>
          </a:p>
          <a:p>
            <a:r>
              <a:rPr lang="en-IN" dirty="0" smtClean="0"/>
              <a:t>Bootstrap</a:t>
            </a:r>
          </a:p>
          <a:p>
            <a:r>
              <a:rPr lang="en-IN" dirty="0" smtClean="0"/>
              <a:t>AGILE Methodology was followed</a:t>
            </a:r>
            <a:endParaRPr lang="en-IN" dirty="0"/>
          </a:p>
        </p:txBody>
      </p:sp>
      <p:pic>
        <p:nvPicPr>
          <p:cNvPr id="2050" name="Picture 2" descr="Image result for front end html css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767" y="1558344"/>
            <a:ext cx="5639918" cy="245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767" y="4299396"/>
            <a:ext cx="2667000" cy="203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0536"/>
            <a:ext cx="6542467" cy="611746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499" y="1135596"/>
            <a:ext cx="5546501" cy="57224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17442" y="217316"/>
            <a:ext cx="6701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HOME PAGE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781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59522"/>
          </a:xfrm>
        </p:spPr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51528"/>
            <a:ext cx="10363826" cy="4039672"/>
          </a:xfrm>
        </p:spPr>
        <p:txBody>
          <a:bodyPr/>
          <a:lstStyle/>
          <a:p>
            <a:r>
              <a:rPr lang="en-IN" dirty="0" smtClean="0"/>
              <a:t>Sign up and login for beneficiaries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88" y="2350058"/>
            <a:ext cx="37719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2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643944"/>
            <a:ext cx="10363826" cy="5147255"/>
          </a:xfrm>
        </p:spPr>
        <p:txBody>
          <a:bodyPr/>
          <a:lstStyle/>
          <a:p>
            <a:r>
              <a:rPr lang="en-IN" dirty="0" smtClean="0"/>
              <a:t>Schools can add available resources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104" y="1459338"/>
            <a:ext cx="91154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1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59100"/>
            <a:ext cx="10363826" cy="4632100"/>
          </a:xfrm>
        </p:spPr>
        <p:txBody>
          <a:bodyPr/>
          <a:lstStyle/>
          <a:p>
            <a:r>
              <a:rPr lang="en-IN" dirty="0" smtClean="0"/>
              <a:t>Loop TEAM CAN ADD cluster level events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93" y="1816926"/>
            <a:ext cx="92583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385</TotalTime>
  <Words>131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TEAM 13  LOOP PROBLEM STATEMENT</vt:lpstr>
      <vt:lpstr>Challenge Statement</vt:lpstr>
      <vt:lpstr>Case diagrams</vt:lpstr>
      <vt:lpstr>PowerPoint Presentation</vt:lpstr>
      <vt:lpstr>Technology stack</vt:lpstr>
      <vt:lpstr>PowerPoint Presentation</vt:lpstr>
      <vt:lpstr>Features</vt:lpstr>
      <vt:lpstr>PowerPoint Presentation</vt:lpstr>
      <vt:lpstr>PowerPoint Presentation</vt:lpstr>
      <vt:lpstr>PowerPoint Presentation</vt:lpstr>
      <vt:lpstr>FUTURE SCOPE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13</dc:title>
  <dc:creator>Skreddy</dc:creator>
  <cp:lastModifiedBy>Skreddy</cp:lastModifiedBy>
  <cp:revision>11</cp:revision>
  <dcterms:created xsi:type="dcterms:W3CDTF">2019-07-13T22:12:38Z</dcterms:created>
  <dcterms:modified xsi:type="dcterms:W3CDTF">2019-07-14T04:38:22Z</dcterms:modified>
</cp:coreProperties>
</file>