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1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CF83-16E9-4ED6-B8A4-02CD56974A0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5A50-61C6-426D-BAC6-BEF7D7052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8873" y="387927"/>
            <a:ext cx="10848109" cy="57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4890654" y="2687782"/>
            <a:ext cx="1967346" cy="4849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Lista de </a:t>
            </a:r>
            <a:r>
              <a:rPr lang="es-ES" dirty="0" err="1" smtClean="0">
                <a:solidFill>
                  <a:schemeClr val="bg1"/>
                </a:solidFill>
              </a:rPr>
              <a:t>prod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770908" y="2687782"/>
            <a:ext cx="1967346" cy="4849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Entradas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10400" y="2687781"/>
            <a:ext cx="1967346" cy="4849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Salidas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90654" y="3380509"/>
            <a:ext cx="1967346" cy="4849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Ventas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8873" y="387927"/>
            <a:ext cx="10848109" cy="57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1316181" y="983673"/>
            <a:ext cx="1967346" cy="4849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Nueva venta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60477"/>
              </p:ext>
            </p:extLst>
          </p:nvPr>
        </p:nvGraphicFramePr>
        <p:xfrm>
          <a:off x="1316181" y="1841884"/>
          <a:ext cx="9545784" cy="1164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0964">
                  <a:extLst>
                    <a:ext uri="{9D8B030D-6E8A-4147-A177-3AD203B41FA5}">
                      <a16:colId xmlns:a16="http://schemas.microsoft.com/office/drawing/2014/main" val="2365293671"/>
                    </a:ext>
                  </a:extLst>
                </a:gridCol>
                <a:gridCol w="1590964">
                  <a:extLst>
                    <a:ext uri="{9D8B030D-6E8A-4147-A177-3AD203B41FA5}">
                      <a16:colId xmlns:a16="http://schemas.microsoft.com/office/drawing/2014/main" val="1895941262"/>
                    </a:ext>
                  </a:extLst>
                </a:gridCol>
                <a:gridCol w="1590964">
                  <a:extLst>
                    <a:ext uri="{9D8B030D-6E8A-4147-A177-3AD203B41FA5}">
                      <a16:colId xmlns:a16="http://schemas.microsoft.com/office/drawing/2014/main" val="2315563951"/>
                    </a:ext>
                  </a:extLst>
                </a:gridCol>
                <a:gridCol w="1590964">
                  <a:extLst>
                    <a:ext uri="{9D8B030D-6E8A-4147-A177-3AD203B41FA5}">
                      <a16:colId xmlns:a16="http://schemas.microsoft.com/office/drawing/2014/main" val="1907244164"/>
                    </a:ext>
                  </a:extLst>
                </a:gridCol>
                <a:gridCol w="1590964">
                  <a:extLst>
                    <a:ext uri="{9D8B030D-6E8A-4147-A177-3AD203B41FA5}">
                      <a16:colId xmlns:a16="http://schemas.microsoft.com/office/drawing/2014/main" val="3158405060"/>
                    </a:ext>
                  </a:extLst>
                </a:gridCol>
                <a:gridCol w="1590964">
                  <a:extLst>
                    <a:ext uri="{9D8B030D-6E8A-4147-A177-3AD203B41FA5}">
                      <a16:colId xmlns:a16="http://schemas.microsoft.com/office/drawing/2014/main" val="56679683"/>
                    </a:ext>
                  </a:extLst>
                </a:gridCol>
              </a:tblGrid>
              <a:tr h="58227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CLIENTE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PRODUCTO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ESTADO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CANTIDAD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PRECIO U.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SUBTOTAL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031081"/>
                  </a:ext>
                </a:extLst>
              </a:tr>
              <a:tr h="58227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---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50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3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8873" y="387927"/>
            <a:ext cx="10848109" cy="57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1413162" y="4973782"/>
            <a:ext cx="1967346" cy="4849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Crear venta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413161" y="775854"/>
            <a:ext cx="6802583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Seleccione Cliente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413160" y="1406235"/>
            <a:ext cx="6802583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Seleccione Producto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413160" y="2008907"/>
            <a:ext cx="6802583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Seleccione Estado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413160" y="2618509"/>
            <a:ext cx="2064331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Seleccione Cantidad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602180" y="2618509"/>
            <a:ext cx="955966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34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Antonio Roa</dc:creator>
  <cp:lastModifiedBy>Gaston Antonio Roa</cp:lastModifiedBy>
  <cp:revision>5</cp:revision>
  <dcterms:created xsi:type="dcterms:W3CDTF">2022-09-03T05:21:18Z</dcterms:created>
  <dcterms:modified xsi:type="dcterms:W3CDTF">2022-09-05T07:43:56Z</dcterms:modified>
</cp:coreProperties>
</file>