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1510" autoAdjust="0"/>
  </p:normalViewPr>
  <p:slideViewPr>
    <p:cSldViewPr snapToGrid="0">
      <p:cViewPr varScale="1">
        <p:scale>
          <a:sx n="72" d="100"/>
          <a:sy n="72" d="100"/>
        </p:scale>
        <p:origin x="8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8CC4D-6093-4861-84B1-F93851961032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A18D1-244F-4EF2-98A3-6B4631E065B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808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LIHC: By different genes / gene groups</a:t>
            </a:r>
          </a:p>
          <a:p>
            <a:r>
              <a:rPr lang="en-US" dirty="0"/>
              <a:t>6 options per gene (3 models- GCN, ELR, RF; 2 training options- pan / LIHC)</a:t>
            </a:r>
          </a:p>
          <a:p>
            <a:endParaRPr lang="en-US" dirty="0"/>
          </a:p>
          <a:p>
            <a:r>
              <a:rPr lang="en-US" dirty="0"/>
              <a:t>Kruskal Wallis for LIHC:</a:t>
            </a:r>
          </a:p>
          <a:p>
            <a:r>
              <a:rPr lang="en-US" dirty="0"/>
              <a:t>By gene group: </a:t>
            </a:r>
            <a:r>
              <a:rPr lang="en-US" dirty="0">
                <a:effectLst/>
              </a:rPr>
              <a:t>chi-squared = 7.3465, </a:t>
            </a:r>
            <a:r>
              <a:rPr lang="en-US" dirty="0" err="1">
                <a:effectLst/>
              </a:rPr>
              <a:t>df</a:t>
            </a:r>
            <a:r>
              <a:rPr lang="en-US" dirty="0">
                <a:effectLst/>
              </a:rPr>
              <a:t> = 2, p-value = 0.02539</a:t>
            </a:r>
          </a:p>
          <a:p>
            <a:r>
              <a:rPr lang="en-US" dirty="0">
                <a:effectLst/>
              </a:rPr>
              <a:t>By gene: chi-squared = 23.105, </a:t>
            </a:r>
            <a:r>
              <a:rPr lang="en-US" dirty="0" err="1">
                <a:effectLst/>
              </a:rPr>
              <a:t>df</a:t>
            </a:r>
            <a:r>
              <a:rPr lang="en-US" dirty="0">
                <a:effectLst/>
              </a:rPr>
              <a:t> = 12, p-value = 0.02685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Indistinctive: </a:t>
            </a:r>
          </a:p>
          <a:p>
            <a:r>
              <a:rPr lang="en-US" dirty="0">
                <a:effectLst/>
              </a:rPr>
              <a:t>Model: chi-squared = 2.1925, </a:t>
            </a:r>
            <a:r>
              <a:rPr lang="en-US" dirty="0" err="1">
                <a:effectLst/>
              </a:rPr>
              <a:t>df</a:t>
            </a:r>
            <a:r>
              <a:rPr lang="en-US" dirty="0">
                <a:effectLst/>
              </a:rPr>
              <a:t> = 2, p-value = 0.3341 </a:t>
            </a:r>
            <a:br>
              <a:rPr lang="en-US" dirty="0"/>
            </a:br>
            <a:r>
              <a:rPr lang="en-US" dirty="0"/>
              <a:t>tumor type (trained on pan / LIHC): </a:t>
            </a:r>
            <a:r>
              <a:rPr lang="en-US" dirty="0">
                <a:effectLst/>
              </a:rPr>
              <a:t>chi-squared = 0.70679, </a:t>
            </a:r>
            <a:r>
              <a:rPr lang="en-US" dirty="0" err="1">
                <a:effectLst/>
              </a:rPr>
              <a:t>df</a:t>
            </a:r>
            <a:r>
              <a:rPr lang="en-US" dirty="0">
                <a:effectLst/>
              </a:rPr>
              <a:t> = 1, p-value = 0.4005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A18D1-244F-4EF2-98A3-6B4631E065B6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4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Kruskal Wallis for BRCA (almost distinctive):</a:t>
            </a:r>
          </a:p>
          <a:p>
            <a:r>
              <a:rPr lang="en-US" dirty="0">
                <a:effectLst/>
              </a:rPr>
              <a:t>Tumor type: chi-squared = 3.2142, </a:t>
            </a:r>
            <a:r>
              <a:rPr lang="en-US" dirty="0" err="1">
                <a:effectLst/>
              </a:rPr>
              <a:t>df</a:t>
            </a:r>
            <a:r>
              <a:rPr lang="en-US" dirty="0">
                <a:effectLst/>
              </a:rPr>
              <a:t> = 1, p-value = 0.073</a:t>
            </a:r>
          </a:p>
          <a:p>
            <a:r>
              <a:rPr lang="en-US" dirty="0"/>
              <a:t>Indistinctive: </a:t>
            </a:r>
          </a:p>
          <a:p>
            <a:r>
              <a:rPr lang="en-US" dirty="0">
                <a:effectLst/>
              </a:rPr>
              <a:t>Gene inclusion: chi-squared = 0.68848, </a:t>
            </a:r>
            <a:r>
              <a:rPr lang="en-US" dirty="0" err="1">
                <a:effectLst/>
              </a:rPr>
              <a:t>df</a:t>
            </a:r>
            <a:r>
              <a:rPr lang="en-US" dirty="0">
                <a:effectLst/>
              </a:rPr>
              <a:t> = 2, p-value = 0.7088</a:t>
            </a:r>
          </a:p>
          <a:p>
            <a:r>
              <a:rPr lang="en-US" dirty="0">
                <a:effectLst/>
              </a:rPr>
              <a:t>Gene: chi-squared = 3.8479, </a:t>
            </a:r>
            <a:r>
              <a:rPr lang="en-US" dirty="0" err="1">
                <a:effectLst/>
              </a:rPr>
              <a:t>df</a:t>
            </a:r>
            <a:r>
              <a:rPr lang="en-US" dirty="0">
                <a:effectLst/>
              </a:rPr>
              <a:t> = 12, p-value = 0.986</a:t>
            </a:r>
          </a:p>
          <a:p>
            <a:r>
              <a:rPr lang="en-US" dirty="0">
                <a:effectLst/>
              </a:rPr>
              <a:t>Model: chi-squared = 2.3632, </a:t>
            </a:r>
            <a:r>
              <a:rPr lang="en-US" dirty="0" err="1">
                <a:effectLst/>
              </a:rPr>
              <a:t>df</a:t>
            </a:r>
            <a:r>
              <a:rPr lang="en-US" dirty="0">
                <a:effectLst/>
              </a:rPr>
              <a:t> = 2, p-value = 0.3068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A18D1-244F-4EF2-98A3-6B4631E065B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190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0F38-88CA-64BA-58C1-822F6049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17D40-2C9B-7464-9A82-FC2BC256D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4648-2685-181C-E1B7-891C2F42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8BF2-EDBB-6D60-715E-BF6B01D7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5D87-124A-D072-C9D2-EC868013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48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431E-6537-5025-FBC7-211C4047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83193-471A-C1F3-AEE5-C9E3B1CD8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0292-2A5F-F1D6-6DF0-AF968C64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239E-318D-5EEE-342A-6C1ED74C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D4CD-641D-3078-C1B0-95CDF575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89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B5240-A7CC-884E-E8B5-5EDB8DAA2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0C314-FE30-5FF7-C952-01D9250B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07CF-0485-E6FA-0733-5A791D25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F6843-926E-B8D6-E4F5-1B99BE18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4BA5-5D0D-A238-4206-F3958654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537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2ABF-8462-5FE9-5DA2-2B4A7DC5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A597-4E00-8ED6-0BC2-595D31CE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4D69-4650-DF21-8381-03381EB4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86BE-C402-FD60-D18A-68B371AF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6F1F-12CF-943C-1526-674DE94A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073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BB07-7931-8094-E9E6-5284BB72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9FF7-69D9-1BF8-2336-F3DCF58B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43AB-C507-B6E6-2F49-34F3352F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9E03-C449-9FDC-C36B-2F72A343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CF9F-4947-BCBA-D074-E744FD21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483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00F3-BD7F-F46F-8C2F-DF707C7F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154C-D384-7E79-FC25-C27F39568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E65AA-31DD-2387-5814-EA34EAF77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15C14-3E4A-F389-0223-516C6888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8E9B9-A93C-1240-98DD-01F2F54D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F1761-A44A-B5DB-FFE4-87CBF39B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931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705A-8C53-F229-9244-14D80F50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441E-6C7A-B80C-AB04-8DA74F2C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8427F-D0EC-4F25-5003-C3A5471D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09844-34F0-11EE-1DD9-D3CD2B9B4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2EE65-E48B-A799-86B5-EDAE9179F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7DFC5-9EAE-37D1-DC58-22FDD662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73527-2E78-E588-2F7E-1C96304D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B844E-26E5-4522-8DE8-A805187A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182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DF0B-548D-E9AB-D2C3-68523276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D6332-2C7F-E247-175C-1EDF0A74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105FA-8F46-6FF5-6692-6745D58A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58CBA-AD17-8B8C-A52D-2BDC1EF8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853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D2738-DF01-603F-F30F-8FCB589C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C34B1-5DC8-8C87-0872-9953353A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73D5-965B-AA1E-9180-70EBEC8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38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2A0-3F69-CD12-99ED-C9725937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3B7D-F4D6-0E95-16AE-EE494808B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CC82-23FA-8C8E-9967-24567FEBA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43F8-A3F5-387E-AFA5-EDC4C091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7AA4-BFED-59BA-146E-82965F76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4E6BD-F5D9-DF70-AA81-2E5B222B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309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B1D1-0A2C-F837-31E2-83BC1211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CC2CB-5FB5-E905-264D-FD6967751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2F16C-B1B2-70EE-F6C4-0828C7665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C56CD-379C-8B36-52E2-C5DDE03A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722D-C519-53B7-0706-E2C7C060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E572-8B23-AA69-37B7-B0D0C09C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78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B4855-8DAE-43CD-488A-C12957FB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1C78-09E9-F9BA-4C7F-E257FF11B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2D6B0-86EB-E16D-25B2-5A4E978E4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5485C-5D67-46F0-855B-A18BFCFEABB6}" type="datetimeFigureOut">
              <a:rPr lang="en-IL" smtClean="0"/>
              <a:t>31/12/2024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E49-D647-7B15-3B38-45D4CD2F4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6D5B-72BC-8687-6665-A218B1921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8FDBE-5377-4C13-BFCF-C480C1FA3A0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531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DBF007-3F2D-5584-28E9-568A3C16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3249"/>
            <a:ext cx="5957412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B282EC-10DE-5B92-9338-BE05910D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57" y="3394365"/>
            <a:ext cx="1752600" cy="34674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BC3138-CA20-C6B7-C083-625970FC1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543" y="3417498"/>
            <a:ext cx="2800561" cy="3429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B416C7-C6F7-BC22-B424-048AEA11CD8C}"/>
              </a:ext>
            </a:extLst>
          </p:cNvPr>
          <p:cNvSpPr/>
          <p:nvPr/>
        </p:nvSpPr>
        <p:spPr>
          <a:xfrm>
            <a:off x="5118340" y="3394365"/>
            <a:ext cx="416550" cy="407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3C1EEE-109C-7FD6-CCA1-BB549C02AA8C}"/>
              </a:ext>
            </a:extLst>
          </p:cNvPr>
          <p:cNvSpPr/>
          <p:nvPr/>
        </p:nvSpPr>
        <p:spPr>
          <a:xfrm>
            <a:off x="6885640" y="3378341"/>
            <a:ext cx="444333" cy="407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050B68-480B-A35C-DA0B-2A21C7ABA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148" y="21194"/>
            <a:ext cx="4863507" cy="34078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B0A2B8-A5C7-9CD7-A229-6C2623E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879" y="17253"/>
            <a:ext cx="1642233" cy="34289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7B8B6DC-8381-2DE5-641D-FA8CA52C5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2940" y="29102"/>
            <a:ext cx="2676184" cy="34113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0EBE68F-0937-9883-891A-F76A4C3055F7}"/>
              </a:ext>
            </a:extLst>
          </p:cNvPr>
          <p:cNvSpPr/>
          <p:nvPr/>
        </p:nvSpPr>
        <p:spPr>
          <a:xfrm>
            <a:off x="5045452" y="-21211"/>
            <a:ext cx="550216" cy="35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87DD26-88BC-E362-F814-F800B0985581}"/>
              </a:ext>
            </a:extLst>
          </p:cNvPr>
          <p:cNvSpPr/>
          <p:nvPr/>
        </p:nvSpPr>
        <p:spPr>
          <a:xfrm>
            <a:off x="6745285" y="7672"/>
            <a:ext cx="550216" cy="35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56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FDE4-D4C8-17FC-A4CF-346E4535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9A0B-CB54-9C45-29E5-D3622246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2F578-CFC4-2C81-02A8-F99E05DD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6" y="0"/>
            <a:ext cx="12059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7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9369A9-5766-D29A-0CDE-CBC99680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4" y="0"/>
            <a:ext cx="7137673" cy="41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164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 Ben Cohen</dc:creator>
  <cp:lastModifiedBy>Gil Ben Cohen</cp:lastModifiedBy>
  <cp:revision>3</cp:revision>
  <dcterms:created xsi:type="dcterms:W3CDTF">2024-12-31T10:27:59Z</dcterms:created>
  <dcterms:modified xsi:type="dcterms:W3CDTF">2024-12-31T18:21:03Z</dcterms:modified>
</cp:coreProperties>
</file>