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9" r:id="rId2"/>
    <p:sldId id="334" r:id="rId3"/>
    <p:sldId id="335" r:id="rId4"/>
    <p:sldId id="336" r:id="rId5"/>
    <p:sldId id="338" r:id="rId6"/>
    <p:sldId id="349" r:id="rId7"/>
    <p:sldId id="339" r:id="rId8"/>
    <p:sldId id="340" r:id="rId9"/>
    <p:sldId id="341" r:id="rId10"/>
    <p:sldId id="342" r:id="rId11"/>
    <p:sldId id="343" r:id="rId12"/>
    <p:sldId id="345" r:id="rId13"/>
    <p:sldId id="346" r:id="rId14"/>
    <p:sldId id="348" r:id="rId15"/>
    <p:sldId id="404" r:id="rId16"/>
    <p:sldId id="347" r:id="rId17"/>
    <p:sldId id="405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8" r:id="rId27"/>
    <p:sldId id="355" r:id="rId28"/>
    <p:sldId id="360" r:id="rId29"/>
    <p:sldId id="425" r:id="rId30"/>
    <p:sldId id="426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1" r:id="rId41"/>
    <p:sldId id="370" r:id="rId42"/>
    <p:sldId id="373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385" r:id="rId51"/>
    <p:sldId id="386" r:id="rId52"/>
    <p:sldId id="387" r:id="rId53"/>
    <p:sldId id="388" r:id="rId54"/>
    <p:sldId id="389" r:id="rId55"/>
    <p:sldId id="391" r:id="rId5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8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4" autoAdjust="0"/>
    <p:restoredTop sz="68584" autoAdjust="0"/>
  </p:normalViewPr>
  <p:slideViewPr>
    <p:cSldViewPr snapToGrid="0">
      <p:cViewPr varScale="1">
        <p:scale>
          <a:sx n="42" d="100"/>
          <a:sy n="42" d="100"/>
        </p:scale>
        <p:origin x="60" y="240"/>
      </p:cViewPr>
      <p:guideLst/>
    </p:cSldViewPr>
  </p:slideViewPr>
  <p:outlineViewPr>
    <p:cViewPr>
      <p:scale>
        <a:sx n="33" d="100"/>
        <a:sy n="33" d="100"/>
      </p:scale>
      <p:origin x="0" y="-22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49D7A-685B-436A-869D-6BF3CD19D92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834D9-FA48-4E7A-A85C-D6C95349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3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4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6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200" dirty="0" err="1" smtClean="0"/>
              <a:t>Jika</a:t>
            </a:r>
            <a:r>
              <a:rPr lang="en-GB" sz="1200" dirty="0" smtClean="0"/>
              <a:t> </a:t>
            </a:r>
            <a:r>
              <a:rPr lang="en-GB" sz="1200" dirty="0" err="1" smtClean="0"/>
              <a:t>anda</a:t>
            </a:r>
            <a:r>
              <a:rPr lang="en-GB" sz="1200" dirty="0" smtClean="0"/>
              <a:t> </a:t>
            </a:r>
            <a:r>
              <a:rPr lang="en-GB" sz="1200" dirty="0" err="1" smtClean="0"/>
              <a:t>membutuhkan</a:t>
            </a:r>
            <a:r>
              <a:rPr lang="en-GB" sz="1200" dirty="0" smtClean="0"/>
              <a:t> </a:t>
            </a:r>
            <a:r>
              <a:rPr lang="en-GB" sz="1200" dirty="0" err="1" smtClean="0"/>
              <a:t>perubahan</a:t>
            </a:r>
            <a:r>
              <a:rPr lang="en-GB" sz="1200" dirty="0" smtClean="0"/>
              <a:t> </a:t>
            </a:r>
            <a:r>
              <a:rPr lang="en-GB" sz="1200" dirty="0" err="1" smtClean="0"/>
              <a:t>nilai</a:t>
            </a:r>
            <a:r>
              <a:rPr lang="en-GB" sz="1200" dirty="0" smtClean="0"/>
              <a:t> </a:t>
            </a:r>
            <a:r>
              <a:rPr lang="en-GB" sz="1200" dirty="0" err="1" smtClean="0"/>
              <a:t>menggunakan</a:t>
            </a:r>
            <a:r>
              <a:rPr lang="en-GB" sz="1200" dirty="0" smtClean="0"/>
              <a:t> getter </a:t>
            </a:r>
            <a:r>
              <a:rPr lang="en-GB" sz="1200" dirty="0" err="1" smtClean="0"/>
              <a:t>atau</a:t>
            </a:r>
            <a:r>
              <a:rPr lang="en-GB" sz="1200" dirty="0" smtClean="0"/>
              <a:t> setter, </a:t>
            </a:r>
            <a:r>
              <a:rPr lang="en-GB" sz="1200" dirty="0" err="1" smtClean="0"/>
              <a:t>anda</a:t>
            </a:r>
            <a:r>
              <a:rPr lang="en-GB" sz="1200" dirty="0" smtClean="0"/>
              <a:t> </a:t>
            </a:r>
            <a:r>
              <a:rPr lang="en-GB" sz="1200" dirty="0" err="1" smtClean="0"/>
              <a:t>membutuhkan</a:t>
            </a:r>
            <a:r>
              <a:rPr lang="en-GB" sz="1200" dirty="0" smtClean="0"/>
              <a:t> </a:t>
            </a:r>
            <a:r>
              <a:rPr lang="en-GB" sz="1200" b="1" dirty="0" smtClean="0"/>
              <a:t>backing field</a:t>
            </a:r>
            <a:r>
              <a:rPr lang="en-GB" sz="1200" dirty="0" smtClean="0"/>
              <a:t>. (</a:t>
            </a:r>
            <a:r>
              <a:rPr lang="en-GB" sz="1200" dirty="0" err="1" smtClean="0"/>
              <a:t>ingat</a:t>
            </a:r>
            <a:r>
              <a:rPr lang="en-GB" sz="1200" dirty="0" smtClean="0"/>
              <a:t> </a:t>
            </a:r>
            <a:r>
              <a:rPr lang="en-GB" sz="1200" dirty="0" err="1" smtClean="0"/>
              <a:t>kembali</a:t>
            </a:r>
            <a:r>
              <a:rPr lang="en-GB" sz="1200" dirty="0" smtClean="0"/>
              <a:t> getter </a:t>
            </a:r>
            <a:r>
              <a:rPr lang="en-GB" sz="1200" dirty="0" err="1" smtClean="0"/>
              <a:t>dan</a:t>
            </a:r>
            <a:r>
              <a:rPr lang="en-GB" sz="1200" dirty="0" smtClean="0"/>
              <a:t> setter </a:t>
            </a:r>
            <a:r>
              <a:rPr lang="en-GB" sz="1200" dirty="0" err="1" smtClean="0"/>
              <a:t>pada</a:t>
            </a:r>
            <a:r>
              <a:rPr lang="en-GB" sz="1200" dirty="0" smtClean="0"/>
              <a:t> C#)</a:t>
            </a:r>
          </a:p>
          <a:p>
            <a:pPr algn="just"/>
            <a:r>
              <a:rPr lang="en-GB" sz="1200" dirty="0" err="1" smtClean="0"/>
              <a:t>Pada</a:t>
            </a:r>
            <a:r>
              <a:rPr lang="en-GB" sz="1200" dirty="0" smtClean="0"/>
              <a:t> </a:t>
            </a:r>
            <a:r>
              <a:rPr lang="en-GB" sz="1200" dirty="0" err="1" smtClean="0"/>
              <a:t>Koltin</a:t>
            </a:r>
            <a:r>
              <a:rPr lang="en-GB" sz="1200" dirty="0" smtClean="0"/>
              <a:t>, </a:t>
            </a:r>
            <a:r>
              <a:rPr lang="en-GB" sz="1200" b="1" dirty="0" smtClean="0"/>
              <a:t>backing field </a:t>
            </a:r>
            <a:r>
              <a:rPr lang="en-GB" sz="1200" dirty="0" err="1" smtClean="0"/>
              <a:t>disediakan</a:t>
            </a:r>
            <a:r>
              <a:rPr lang="en-GB" sz="1200" dirty="0" smtClean="0"/>
              <a:t> </a:t>
            </a:r>
            <a:r>
              <a:rPr lang="en-GB" sz="1200" dirty="0" err="1" smtClean="0"/>
              <a:t>melalui</a:t>
            </a:r>
            <a:r>
              <a:rPr lang="en-GB" sz="1200" dirty="0" smtClean="0"/>
              <a:t> </a:t>
            </a:r>
            <a:r>
              <a:rPr lang="en-GB" sz="1200" b="1" dirty="0" smtClean="0"/>
              <a:t>field</a:t>
            </a:r>
            <a:r>
              <a:rPr lang="en-GB" sz="1200" dirty="0" smtClean="0"/>
              <a:t>, </a:t>
            </a:r>
            <a:r>
              <a:rPr lang="en-GB" sz="1200" dirty="0" err="1" smtClean="0"/>
              <a:t>sebuah</a:t>
            </a:r>
            <a:r>
              <a:rPr lang="en-GB" sz="1200" dirty="0" smtClean="0"/>
              <a:t> kata yang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secara</a:t>
            </a:r>
            <a:r>
              <a:rPr lang="en-GB" sz="1200" dirty="0" smtClean="0"/>
              <a:t> </a:t>
            </a:r>
            <a:r>
              <a:rPr lang="en-GB" sz="1200" dirty="0" err="1" smtClean="0"/>
              <a:t>otomatis</a:t>
            </a:r>
            <a:r>
              <a:rPr lang="en-GB" sz="1200" dirty="0" smtClean="0"/>
              <a:t> </a:t>
            </a:r>
            <a:r>
              <a:rPr lang="en-GB" sz="1200" dirty="0" err="1" smtClean="0"/>
              <a:t>dibuat</a:t>
            </a:r>
            <a:r>
              <a:rPr lang="en-GB" sz="1200" dirty="0" smtClean="0"/>
              <a:t> </a:t>
            </a:r>
            <a:r>
              <a:rPr lang="en-GB" sz="1200" dirty="0" err="1" smtClean="0"/>
              <a:t>ketika</a:t>
            </a:r>
            <a:r>
              <a:rPr lang="en-GB" sz="1200" dirty="0" smtClean="0"/>
              <a:t> compiler </a:t>
            </a:r>
            <a:r>
              <a:rPr lang="en-GB" sz="1200" dirty="0" err="1" smtClean="0"/>
              <a:t>menemukan</a:t>
            </a:r>
            <a:r>
              <a:rPr lang="en-GB" sz="1200" dirty="0" smtClean="0"/>
              <a:t> </a:t>
            </a:r>
            <a:r>
              <a:rPr lang="en-GB" sz="1200" b="1" dirty="0" smtClean="0"/>
              <a:t>backing field </a:t>
            </a:r>
            <a:r>
              <a:rPr lang="en-GB" sz="1200" dirty="0" err="1" smtClean="0"/>
              <a:t>diperlukan</a:t>
            </a:r>
            <a:r>
              <a:rPr lang="en-GB" sz="1200" dirty="0" smtClean="0"/>
              <a:t>.</a:t>
            </a:r>
            <a:endParaRPr lang="en-GB" sz="1200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2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2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Bagian</a:t>
            </a:r>
            <a:r>
              <a:rPr lang="en-GB" baseline="0" dirty="0" smtClean="0"/>
              <a:t> mana yang </a:t>
            </a:r>
            <a:r>
              <a:rPr lang="en-GB" baseline="0" dirty="0" err="1" smtClean="0"/>
              <a:t>disebut</a:t>
            </a:r>
            <a:r>
              <a:rPr lang="en-GB" baseline="0" dirty="0" smtClean="0"/>
              <a:t> </a:t>
            </a:r>
            <a:r>
              <a:rPr lang="en-GB" sz="1200" b="1" dirty="0" smtClean="0"/>
              <a:t>boilerplate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92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Coba</a:t>
            </a:r>
            <a:r>
              <a:rPr lang="en-GB" dirty="0" smtClean="0"/>
              <a:t> </a:t>
            </a:r>
            <a:r>
              <a:rPr lang="en-GB" dirty="0" err="1" smtClean="0"/>
              <a:t>gantikan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baris</a:t>
            </a:r>
            <a:r>
              <a:rPr lang="en-GB" baseline="0" dirty="0" smtClean="0"/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= Person()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= Person(“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GB" dirty="0" err="1" smtClean="0"/>
              <a:t>Coba</a:t>
            </a:r>
            <a:r>
              <a:rPr lang="en-GB" dirty="0" smtClean="0"/>
              <a:t> </a:t>
            </a:r>
            <a:r>
              <a:rPr lang="en-GB" dirty="0" err="1" smtClean="0"/>
              <a:t>gantikan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baris</a:t>
            </a:r>
            <a:r>
              <a:rPr lang="en-GB" baseline="0" dirty="0" smtClean="0"/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= Person()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= Person(“Adi”,-10)</a:t>
            </a:r>
          </a:p>
          <a:p>
            <a:r>
              <a:rPr lang="en-GB" dirty="0" err="1" smtClean="0"/>
              <a:t>Coba</a:t>
            </a:r>
            <a:r>
              <a:rPr lang="en-GB" dirty="0" smtClean="0"/>
              <a:t> </a:t>
            </a:r>
            <a:r>
              <a:rPr lang="en-GB" dirty="0" err="1" smtClean="0"/>
              <a:t>gantikan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baris</a:t>
            </a:r>
            <a:r>
              <a:rPr lang="en-GB" baseline="0" dirty="0" smtClean="0"/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= Person()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= Person(0)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7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Lengkapi</a:t>
            </a:r>
            <a:r>
              <a:rPr lang="en-GB" dirty="0" smtClean="0"/>
              <a:t> </a:t>
            </a:r>
            <a:r>
              <a:rPr lang="en-GB" dirty="0" err="1" smtClean="0"/>
              <a:t>baris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7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 main() {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var</a:t>
            </a:r>
            <a:r>
              <a:rPr lang="en-GB" dirty="0" smtClean="0"/>
              <a:t> person1 : Student = Student("Agus",10,"081111180")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println</a:t>
            </a:r>
            <a:r>
              <a:rPr lang="en-GB" dirty="0" smtClean="0"/>
              <a:t>(person1.name + "\n" +person1.age)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println</a:t>
            </a:r>
            <a:r>
              <a:rPr lang="en-GB" dirty="0" smtClean="0"/>
              <a:t>("${person1.name}\n${person1.age}\n${person1.NIM}")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5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bedanya</a:t>
            </a:r>
            <a:r>
              <a:rPr lang="en-GB" dirty="0" smtClean="0"/>
              <a:t>? Unit </a:t>
            </a:r>
            <a:r>
              <a:rPr lang="en-GB" dirty="0" err="1" smtClean="0"/>
              <a:t>dengan</a:t>
            </a:r>
            <a:r>
              <a:rPr lang="en-GB" dirty="0" smtClean="0"/>
              <a:t> Void?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7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Gunakan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onCreate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anda</a:t>
            </a:r>
            <a:r>
              <a:rPr lang="en-GB" baseline="0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9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0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7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data class Artis(</a:t>
            </a:r>
          </a:p>
          <a:p>
            <a:r>
              <a:rPr lang="id-ID" dirty="0" smtClean="0"/>
              <a:t>    var id:Long,</a:t>
            </a:r>
          </a:p>
          <a:p>
            <a:r>
              <a:rPr lang="id-ID" dirty="0" smtClean="0"/>
              <a:t>    var name:String,</a:t>
            </a:r>
          </a:p>
          <a:p>
            <a:r>
              <a:rPr lang="id-ID" dirty="0" smtClean="0"/>
              <a:t>    var Age: Int)</a:t>
            </a:r>
          </a:p>
          <a:p>
            <a:r>
              <a:rPr lang="en-GB" baseline="0" dirty="0" smtClean="0"/>
              <a:t>   </a:t>
            </a:r>
            <a:r>
              <a:rPr lang="id-ID" dirty="0" smtClean="0"/>
              <a:t>{</a:t>
            </a:r>
          </a:p>
          <a:p>
            <a:r>
              <a:rPr lang="id-ID" dirty="0" smtClean="0"/>
              <a:t>   </a:t>
            </a:r>
            <a:r>
              <a:rPr lang="en-GB" dirty="0" smtClean="0"/>
              <a:t>      </a:t>
            </a:r>
            <a:r>
              <a:rPr lang="id-ID" dirty="0" smtClean="0"/>
              <a:t> fun printName(){</a:t>
            </a:r>
          </a:p>
          <a:p>
            <a:r>
              <a:rPr lang="id-ID" dirty="0" smtClean="0"/>
              <a:t>    </a:t>
            </a:r>
            <a:r>
              <a:rPr lang="en-GB" dirty="0" smtClean="0"/>
              <a:t>            </a:t>
            </a:r>
            <a:r>
              <a:rPr lang="id-ID" dirty="0" smtClean="0"/>
              <a:t>println("Hello World $name")    </a:t>
            </a:r>
          </a:p>
          <a:p>
            <a:r>
              <a:rPr lang="id-ID" dirty="0" smtClean="0"/>
              <a:t>    }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2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9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4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9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3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4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single constructor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pada</a:t>
            </a:r>
            <a:endParaRPr lang="en-GB" baseline="0" dirty="0" smtClean="0"/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GB" dirty="0" err="1" smtClean="0"/>
              <a:t>myClass</a:t>
            </a:r>
            <a:r>
              <a:rPr lang="en-GB" dirty="0" smtClean="0"/>
              <a:t> (</a:t>
            </a:r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GB" dirty="0" smtClean="0"/>
              <a:t>:Int,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 b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8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3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1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9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Buat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kelas</a:t>
            </a:r>
            <a:r>
              <a:rPr lang="en-GB" baseline="0" dirty="0" smtClean="0"/>
              <a:t> Day,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coba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gunakan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semua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fungsi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diatas</a:t>
            </a:r>
            <a:endParaRPr lang="en-GB" dirty="0" smtClean="0"/>
          </a:p>
          <a:p>
            <a:r>
              <a:rPr lang="en-GB" dirty="0" err="1" smtClean="0"/>
              <a:t>Dapatkah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menampilkan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huruf</a:t>
            </a:r>
            <a:r>
              <a:rPr lang="en-GB" baseline="0" dirty="0" smtClean="0"/>
              <a:t> capital, </a:t>
            </a:r>
            <a:r>
              <a:rPr lang="en-GB" baseline="0" dirty="0" err="1" smtClean="0"/>
              <a:t>hanya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menggunakan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enum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dengan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mengoverride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toString</a:t>
            </a:r>
            <a:r>
              <a:rPr lang="en-GB" baseline="0" dirty="0" smtClean="0"/>
              <a:t>()?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6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9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Masih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terdapat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beberapa</a:t>
            </a:r>
            <a:r>
              <a:rPr lang="en-GB" baseline="0" dirty="0" smtClean="0"/>
              <a:t> operator bitwise lain, </a:t>
            </a:r>
            <a:r>
              <a:rPr lang="en-GB" baseline="0" dirty="0" err="1" smtClean="0"/>
              <a:t>seperti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xor</a:t>
            </a:r>
            <a:r>
              <a:rPr lang="en-GB" baseline="0" dirty="0" smtClean="0"/>
              <a:t>, sh1, </a:t>
            </a:r>
            <a:r>
              <a:rPr lang="en-GB" baseline="0" dirty="0" err="1" smtClean="0"/>
              <a:t>inv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coba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fungsinya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buat</a:t>
            </a:r>
            <a:r>
              <a:rPr lang="en-GB" baseline="0" dirty="0" smtClean="0"/>
              <a:t> 5 </a:t>
            </a:r>
            <a:r>
              <a:rPr lang="en-GB" baseline="0" dirty="0" err="1" smtClean="0"/>
              <a:t>contohnya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char </a:t>
            </a:r>
            <a:r>
              <a:rPr lang="en-GB" dirty="0" err="1" smtClean="0"/>
              <a:t>dan</a:t>
            </a:r>
            <a:r>
              <a:rPr lang="en-GB" dirty="0" smtClean="0"/>
              <a:t> Boolean?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34D9-FA48-4E7A-A85C-D6C953498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487" y="2008495"/>
            <a:ext cx="6237027" cy="2030271"/>
          </a:xfrm>
        </p:spPr>
        <p:txBody>
          <a:bodyPr>
            <a:normAutofit fontScale="90000"/>
          </a:bodyPr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Pengenalan Bahasa Pemrograman Kotlin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3" y="246513"/>
            <a:ext cx="1675850" cy="163687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1308927" y="3776584"/>
            <a:ext cx="6526146" cy="7745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Sunaryo Winardi, S.Kom., M.TI.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06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Age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8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13944" y="1494971"/>
            <a:ext cx="0" cy="4681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/>
              <a:t>Kotlin</a:t>
            </a:r>
            <a:r>
              <a:rPr lang="en-GB" sz="2400" dirty="0"/>
              <a:t>,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data,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perlu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:</a:t>
            </a:r>
          </a:p>
          <a:p>
            <a:pPr algn="just"/>
            <a:endParaRPr lang="en-GB" sz="2400" dirty="0"/>
          </a:p>
          <a:p>
            <a:pPr algn="just"/>
            <a:endParaRPr lang="en-GB" sz="2400" dirty="0" smtClean="0"/>
          </a:p>
          <a:p>
            <a:pPr algn="just"/>
            <a:endParaRPr lang="en-GB" sz="2400" dirty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err="1" smtClean="0"/>
              <a:t>Kelas</a:t>
            </a:r>
            <a:r>
              <a:rPr lang="en-GB" sz="2400" dirty="0" smtClean="0"/>
              <a:t> data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,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otomatis</a:t>
            </a:r>
            <a:r>
              <a:rPr lang="en-GB" sz="2400" dirty="0" smtClean="0"/>
              <a:t>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</a:t>
            </a:r>
            <a:r>
              <a:rPr lang="en-GB" sz="2400" dirty="0" err="1" smtClean="0"/>
              <a:t>semua</a:t>
            </a:r>
            <a:r>
              <a:rPr lang="en-GB" sz="2400" dirty="0" smtClean="0"/>
              <a:t> </a:t>
            </a:r>
            <a:r>
              <a:rPr lang="en-GB" sz="2400" dirty="0" err="1" smtClean="0"/>
              <a:t>aksesor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mutator</a:t>
            </a:r>
            <a:r>
              <a:rPr lang="en-GB" sz="2400" dirty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semua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 yang </a:t>
            </a:r>
            <a:r>
              <a:rPr lang="en-GB" sz="2400" dirty="0" err="1" smtClean="0"/>
              <a:t>berguna</a:t>
            </a:r>
            <a:r>
              <a:rPr lang="en-GB" sz="2400" dirty="0" smtClean="0"/>
              <a:t>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 </a:t>
            </a:r>
            <a:r>
              <a:rPr lang="en-GB" sz="2400" dirty="0" err="1" smtClean="0"/>
              <a:t>toString</a:t>
            </a:r>
            <a:r>
              <a:rPr lang="en-GB" sz="2400" dirty="0" smtClean="0"/>
              <a:t>().</a:t>
            </a:r>
            <a:endParaRPr lang="en-GB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20586" y="2428219"/>
            <a:ext cx="387798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2600" b="1" dirty="0" smtClean="0"/>
              <a:t>Null Safety</a:t>
            </a:r>
            <a:endParaRPr lang="en-GB" sz="2600" dirty="0"/>
          </a:p>
          <a:p>
            <a:pPr algn="just">
              <a:lnSpc>
                <a:spcPct val="100000"/>
              </a:lnSpc>
            </a:pPr>
            <a:r>
              <a:rPr lang="en-GB" sz="2600" dirty="0" err="1" smtClean="0"/>
              <a:t>Ketika</a:t>
            </a:r>
            <a:r>
              <a:rPr lang="en-GB" sz="2600" dirty="0" smtClean="0"/>
              <a:t> </a:t>
            </a:r>
            <a:r>
              <a:rPr lang="en-GB" sz="2600" dirty="0" err="1" smtClean="0"/>
              <a:t>anda</a:t>
            </a:r>
            <a:r>
              <a:rPr lang="en-GB" sz="2600" dirty="0" smtClean="0"/>
              <a:t> </a:t>
            </a:r>
            <a:r>
              <a:rPr lang="en-GB" sz="2600" dirty="0" err="1" smtClean="0"/>
              <a:t>menggunakan</a:t>
            </a:r>
            <a:r>
              <a:rPr lang="en-GB" sz="2600" dirty="0" smtClean="0"/>
              <a:t> java, </a:t>
            </a:r>
            <a:r>
              <a:rPr lang="en-GB" sz="2600" dirty="0" err="1" smtClean="0"/>
              <a:t>anda</a:t>
            </a:r>
            <a:r>
              <a:rPr lang="en-GB" sz="2600" dirty="0" smtClean="0"/>
              <a:t> </a:t>
            </a:r>
            <a:r>
              <a:rPr lang="en-GB" sz="2600" dirty="0" err="1" smtClean="0"/>
              <a:t>perlu</a:t>
            </a:r>
            <a:r>
              <a:rPr lang="en-GB" sz="2600" dirty="0" smtClean="0"/>
              <a:t> </a:t>
            </a:r>
            <a:r>
              <a:rPr lang="en-GB" sz="2600" dirty="0" err="1" smtClean="0"/>
              <a:t>memastikan</a:t>
            </a:r>
            <a:r>
              <a:rPr lang="en-GB" sz="2600" dirty="0" smtClean="0"/>
              <a:t> </a:t>
            </a:r>
            <a:r>
              <a:rPr lang="en-GB" sz="2600" dirty="0" err="1" smtClean="0"/>
              <a:t>bahwa</a:t>
            </a:r>
            <a:r>
              <a:rPr lang="en-GB" sz="2600" dirty="0" smtClean="0"/>
              <a:t> </a:t>
            </a:r>
            <a:r>
              <a:rPr lang="en-GB" sz="2600" dirty="0" err="1" smtClean="0"/>
              <a:t>objek</a:t>
            </a:r>
            <a:r>
              <a:rPr lang="en-GB" sz="2600" dirty="0" smtClean="0"/>
              <a:t> </a:t>
            </a:r>
            <a:r>
              <a:rPr lang="en-GB" sz="2600" dirty="0" err="1" smtClean="0"/>
              <a:t>bukan</a:t>
            </a:r>
            <a:r>
              <a:rPr lang="en-GB" sz="2600" dirty="0" smtClean="0"/>
              <a:t> </a:t>
            </a:r>
            <a:r>
              <a:rPr lang="en-GB" sz="2600" dirty="0" err="1" smtClean="0"/>
              <a:t>merupakan</a:t>
            </a:r>
            <a:r>
              <a:rPr lang="en-GB" sz="2600" dirty="0" smtClean="0"/>
              <a:t> </a:t>
            </a:r>
            <a:r>
              <a:rPr lang="en-GB" sz="2600" dirty="0" err="1" smtClean="0"/>
              <a:t>sebuah</a:t>
            </a:r>
            <a:r>
              <a:rPr lang="en-GB" sz="2600" dirty="0" smtClean="0"/>
              <a:t> </a:t>
            </a:r>
            <a:r>
              <a:rPr lang="en-GB" sz="2600" dirty="0" err="1" smtClean="0"/>
              <a:t>objek</a:t>
            </a:r>
            <a:r>
              <a:rPr lang="en-GB" sz="2600" dirty="0" smtClean="0"/>
              <a:t> </a:t>
            </a:r>
            <a:r>
              <a:rPr lang="en-GB" sz="2600" b="1" dirty="0" smtClean="0"/>
              <a:t>null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 smtClean="0"/>
              <a:t>menambahkan</a:t>
            </a:r>
            <a:r>
              <a:rPr lang="en-GB" sz="2600" dirty="0" smtClean="0"/>
              <a:t> </a:t>
            </a:r>
            <a:r>
              <a:rPr lang="en-GB" sz="2600" dirty="0" err="1" smtClean="0"/>
              <a:t>beberapa</a:t>
            </a:r>
            <a:r>
              <a:rPr lang="en-GB" sz="2600" dirty="0" smtClean="0"/>
              <a:t> </a:t>
            </a:r>
            <a:r>
              <a:rPr lang="en-GB" sz="2600" dirty="0" err="1" smtClean="0"/>
              <a:t>baris</a:t>
            </a:r>
            <a:r>
              <a:rPr lang="en-GB" sz="2600" dirty="0" smtClean="0"/>
              <a:t> </a:t>
            </a:r>
            <a:r>
              <a:rPr lang="en-GB" sz="2600" dirty="0" err="1" smtClean="0"/>
              <a:t>pengecekan</a:t>
            </a:r>
            <a:r>
              <a:rPr lang="en-GB" sz="2600" dirty="0"/>
              <a:t>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terhidar</a:t>
            </a:r>
            <a:r>
              <a:rPr lang="en-GB" sz="2600" dirty="0" smtClean="0"/>
              <a:t> </a:t>
            </a:r>
            <a:r>
              <a:rPr lang="en-GB" sz="2600" dirty="0" err="1" smtClean="0"/>
              <a:t>dari</a:t>
            </a:r>
            <a:r>
              <a:rPr lang="en-GB" sz="2600" dirty="0" smtClean="0"/>
              <a:t> </a:t>
            </a:r>
            <a:r>
              <a:rPr lang="en-GB" sz="2600" b="1" i="1" dirty="0" err="1" smtClean="0"/>
              <a:t>NullPointerException</a:t>
            </a:r>
            <a:r>
              <a:rPr lang="en-GB" sz="2600" dirty="0"/>
              <a:t>. </a:t>
            </a:r>
            <a:endParaRPr lang="en-GB" sz="2600" dirty="0" smtClean="0"/>
          </a:p>
          <a:p>
            <a:pPr algn="just">
              <a:lnSpc>
                <a:spcPct val="100000"/>
              </a:lnSpc>
            </a:pP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/>
              <a:t>k</a:t>
            </a:r>
            <a:r>
              <a:rPr lang="en-GB" sz="2600" dirty="0" err="1" smtClean="0"/>
              <a:t>otlin</a:t>
            </a:r>
            <a:r>
              <a:rPr lang="en-GB" sz="2600" dirty="0"/>
              <a:t>, </a:t>
            </a:r>
            <a:r>
              <a:rPr lang="en-GB" sz="2600" dirty="0" err="1" smtClean="0"/>
              <a:t>sama</a:t>
            </a:r>
            <a:r>
              <a:rPr lang="en-GB" sz="2600" dirty="0" smtClean="0"/>
              <a:t> </a:t>
            </a:r>
            <a:r>
              <a:rPr lang="en-GB" sz="2600" dirty="0" err="1" smtClean="0"/>
              <a:t>seperti</a:t>
            </a:r>
            <a:r>
              <a:rPr lang="en-GB" sz="2600" dirty="0" smtClean="0"/>
              <a:t> </a:t>
            </a:r>
            <a:r>
              <a:rPr lang="en-GB" sz="2600" dirty="0" err="1" smtClean="0"/>
              <a:t>bahasa</a:t>
            </a:r>
            <a:r>
              <a:rPr lang="en-GB" sz="2600" dirty="0" smtClean="0"/>
              <a:t> modern </a:t>
            </a:r>
            <a:r>
              <a:rPr lang="en-GB" sz="2600" dirty="0" err="1" smtClean="0"/>
              <a:t>lainnya</a:t>
            </a:r>
            <a:r>
              <a:rPr lang="en-GB" sz="2600" dirty="0" smtClean="0"/>
              <a:t>, </a:t>
            </a:r>
            <a:r>
              <a:rPr lang="en-GB" sz="2600" dirty="0" err="1" smtClean="0"/>
              <a:t>bersifat</a:t>
            </a:r>
            <a:r>
              <a:rPr lang="en-GB" sz="2600" dirty="0" smtClean="0"/>
              <a:t> </a:t>
            </a:r>
            <a:r>
              <a:rPr lang="en-GB" sz="2600" b="1" dirty="0" smtClean="0"/>
              <a:t>null-safe </a:t>
            </a:r>
            <a:r>
              <a:rPr lang="en-GB" sz="2600" dirty="0" err="1" smtClean="0"/>
              <a:t>karena</a:t>
            </a:r>
            <a:r>
              <a:rPr lang="en-GB" sz="2600" dirty="0" smtClean="0"/>
              <a:t> </a:t>
            </a:r>
            <a:r>
              <a:rPr lang="en-GB" sz="2600" dirty="0" err="1" smtClean="0"/>
              <a:t>pemanfaatan</a:t>
            </a:r>
            <a:r>
              <a:rPr lang="en-GB" sz="2600" dirty="0" smtClean="0"/>
              <a:t> operator </a:t>
            </a:r>
            <a:r>
              <a:rPr lang="en-GB" sz="2600" b="1" dirty="0" smtClean="0"/>
              <a:t>safe call. </a:t>
            </a:r>
          </a:p>
          <a:p>
            <a:pPr algn="just">
              <a:lnSpc>
                <a:spcPct val="100000"/>
              </a:lnSpc>
            </a:pPr>
            <a:r>
              <a:rPr lang="en-GB" sz="2600" dirty="0" err="1" smtClean="0"/>
              <a:t>Beberapa</a:t>
            </a:r>
            <a:r>
              <a:rPr lang="en-GB" sz="2600" dirty="0" smtClean="0"/>
              <a:t> </a:t>
            </a:r>
            <a:r>
              <a:rPr lang="en-GB" sz="2600" dirty="0" err="1" smtClean="0"/>
              <a:t>cara</a:t>
            </a:r>
            <a:r>
              <a:rPr lang="en-GB" sz="2600" dirty="0" smtClean="0"/>
              <a:t> yang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anda</a:t>
            </a:r>
            <a:r>
              <a:rPr lang="en-GB" sz="2600" dirty="0" smtClean="0"/>
              <a:t> </a:t>
            </a:r>
            <a:r>
              <a:rPr lang="en-GB" sz="2600" dirty="0" err="1" smtClean="0"/>
              <a:t>lakukan</a:t>
            </a:r>
            <a:r>
              <a:rPr lang="en-GB" sz="2600" dirty="0" smtClean="0"/>
              <a:t>: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989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207699"/>
            <a:ext cx="7246619" cy="53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2000" b="1" dirty="0"/>
              <a:t>Extension </a:t>
            </a:r>
            <a:r>
              <a:rPr lang="en-GB" sz="2000" b="1" dirty="0" smtClean="0"/>
              <a:t>functions</a:t>
            </a:r>
          </a:p>
          <a:p>
            <a:pPr algn="just"/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b="1" dirty="0" smtClean="0"/>
              <a:t>extension </a:t>
            </a:r>
            <a:r>
              <a:rPr lang="en-GB" sz="2000" b="1" dirty="0"/>
              <a:t>functions</a:t>
            </a:r>
            <a:r>
              <a:rPr lang="en-GB" sz="2000" dirty="0"/>
              <a:t>,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membuat</a:t>
            </a:r>
            <a:r>
              <a:rPr lang="en-GB" sz="2000" dirty="0" smtClean="0"/>
              <a:t> </a:t>
            </a:r>
            <a:r>
              <a:rPr lang="en-GB" sz="2000" dirty="0" err="1" smtClean="0"/>
              <a:t>fungsi</a:t>
            </a:r>
            <a:r>
              <a:rPr lang="en-GB" sz="2000" dirty="0" smtClean="0"/>
              <a:t> </a:t>
            </a:r>
            <a:r>
              <a:rPr lang="en-GB" sz="2000" dirty="0" err="1" smtClean="0"/>
              <a:t>baru</a:t>
            </a:r>
            <a:r>
              <a:rPr lang="en-GB" sz="2000" dirty="0" smtClean="0"/>
              <a:t> </a:t>
            </a:r>
            <a:r>
              <a:rPr lang="en-GB" sz="2000" dirty="0" err="1" smtClean="0"/>
              <a:t>anda</a:t>
            </a:r>
            <a:r>
              <a:rPr lang="en-GB" sz="2000" dirty="0" smtClean="0"/>
              <a:t>,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fungsi</a:t>
            </a:r>
            <a:r>
              <a:rPr lang="en-GB" sz="2000" dirty="0" smtClean="0"/>
              <a:t> yang </a:t>
            </a:r>
            <a:r>
              <a:rPr lang="en-GB" sz="2000" dirty="0" err="1" smtClean="0"/>
              <a:t>telah</a:t>
            </a:r>
            <a:r>
              <a:rPr lang="en-GB" sz="2000" dirty="0" smtClean="0"/>
              <a:t> </a:t>
            </a:r>
            <a:r>
              <a:rPr lang="en-GB" sz="2000" dirty="0" err="1" smtClean="0"/>
              <a:t>ada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sebuah</a:t>
            </a:r>
            <a:r>
              <a:rPr lang="en-GB" sz="2000" dirty="0" smtClean="0"/>
              <a:t> </a:t>
            </a:r>
            <a:r>
              <a:rPr lang="en-GB" sz="2000" dirty="0" err="1" smtClean="0"/>
              <a:t>kelas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cara</a:t>
            </a:r>
            <a:r>
              <a:rPr lang="en-GB" sz="2000" dirty="0" smtClean="0"/>
              <a:t> </a:t>
            </a:r>
            <a:r>
              <a:rPr lang="en-GB" sz="2000" dirty="0" err="1" smtClean="0"/>
              <a:t>ini</a:t>
            </a:r>
            <a:r>
              <a:rPr lang="en-GB" sz="2000" dirty="0" smtClean="0"/>
              <a:t>,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membuat</a:t>
            </a:r>
            <a:r>
              <a:rPr lang="en-GB" sz="2000" dirty="0" smtClean="0"/>
              <a:t> </a:t>
            </a:r>
            <a:r>
              <a:rPr lang="en-GB" sz="2000" dirty="0" err="1" smtClean="0"/>
              <a:t>fungsi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kelas</a:t>
            </a:r>
            <a:r>
              <a:rPr lang="en-GB" sz="2000" dirty="0" smtClean="0"/>
              <a:t> lain yang </a:t>
            </a:r>
            <a:r>
              <a:rPr lang="en-GB" sz="2000" dirty="0" err="1" smtClean="0"/>
              <a:t>lebih</a:t>
            </a:r>
            <a:r>
              <a:rPr lang="en-GB" sz="2000" dirty="0" smtClean="0"/>
              <a:t> </a:t>
            </a:r>
            <a:r>
              <a:rPr lang="en-GB" sz="2000" dirty="0" err="1" smtClean="0"/>
              <a:t>sesuai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projek</a:t>
            </a:r>
            <a:r>
              <a:rPr lang="en-GB" sz="2000" dirty="0" smtClean="0"/>
              <a:t> </a:t>
            </a:r>
            <a:r>
              <a:rPr lang="en-GB" sz="2000" dirty="0" err="1" smtClean="0"/>
              <a:t>anda</a:t>
            </a:r>
            <a:r>
              <a:rPr lang="en-GB" sz="2000" dirty="0" smtClean="0"/>
              <a:t>. </a:t>
            </a:r>
            <a:r>
              <a:rPr lang="en-GB" sz="2000" dirty="0" err="1" smtClean="0"/>
              <a:t>Sebagai</a:t>
            </a:r>
            <a:r>
              <a:rPr lang="en-GB" sz="2000" dirty="0" smtClean="0"/>
              <a:t> </a:t>
            </a:r>
            <a:r>
              <a:rPr lang="en-GB" sz="2000" dirty="0" err="1" smtClean="0"/>
              <a:t>contoh</a:t>
            </a:r>
            <a:r>
              <a:rPr lang="en-GB" sz="2000" dirty="0" smtClean="0"/>
              <a:t>,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menambahkan</a:t>
            </a:r>
            <a:r>
              <a:rPr lang="en-GB" sz="2000" dirty="0" smtClean="0"/>
              <a:t> </a:t>
            </a:r>
            <a:r>
              <a:rPr lang="en-GB" sz="2000" dirty="0" err="1" smtClean="0"/>
              <a:t>sebuah</a:t>
            </a:r>
            <a:r>
              <a:rPr lang="en-GB" sz="2000" dirty="0" smtClean="0"/>
              <a:t> </a:t>
            </a:r>
            <a:r>
              <a:rPr lang="en-GB" sz="2000" dirty="0" err="1" smtClean="0"/>
              <a:t>metode</a:t>
            </a:r>
            <a:r>
              <a:rPr lang="en-GB" sz="2000" dirty="0" smtClean="0"/>
              <a:t> toast  </a:t>
            </a:r>
            <a:r>
              <a:rPr lang="en-GB" sz="2000" dirty="0" err="1" smtClean="0"/>
              <a:t>pada</a:t>
            </a:r>
            <a:r>
              <a:rPr lang="en-GB" sz="2000" dirty="0" smtClean="0"/>
              <a:t> fragment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:</a:t>
            </a:r>
          </a:p>
          <a:p>
            <a:pPr algn="just"/>
            <a:endParaRPr lang="en-GB" sz="2000" b="1" dirty="0" smtClean="0"/>
          </a:p>
          <a:p>
            <a:pPr algn="just"/>
            <a:endParaRPr lang="en-GB" sz="2000" b="1" dirty="0"/>
          </a:p>
          <a:p>
            <a:pPr algn="just"/>
            <a:endParaRPr lang="en-GB" sz="2000" b="1" dirty="0" smtClean="0"/>
          </a:p>
          <a:p>
            <a:pPr algn="just"/>
            <a:r>
              <a:rPr lang="en-GB" sz="2000" dirty="0" smtClean="0"/>
              <a:t>Dan, </a:t>
            </a:r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menggunakannya</a:t>
            </a:r>
            <a:r>
              <a:rPr lang="en-GB" sz="2000" dirty="0" smtClean="0"/>
              <a:t>,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fungsi</a:t>
            </a:r>
            <a:r>
              <a:rPr lang="en-GB" sz="2000" dirty="0" smtClean="0"/>
              <a:t> yang </a:t>
            </a:r>
            <a:r>
              <a:rPr lang="en-GB" sz="2000" dirty="0" err="1" smtClean="0"/>
              <a:t>lebih</a:t>
            </a:r>
            <a:r>
              <a:rPr lang="en-GB" sz="2000" dirty="0" smtClean="0"/>
              <a:t> </a:t>
            </a:r>
            <a:r>
              <a:rPr lang="en-GB" sz="2000" dirty="0" err="1" smtClean="0"/>
              <a:t>sederhana</a:t>
            </a:r>
            <a:r>
              <a:rPr lang="en-GB" sz="2000" dirty="0" smtClean="0"/>
              <a:t>:</a:t>
            </a:r>
          </a:p>
          <a:p>
            <a:pPr algn="just"/>
            <a:endParaRPr lang="en-GB" sz="2000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4606" y="3627561"/>
            <a:ext cx="573907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String.upperCaseFirstLetter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String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this.substring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1).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this.substring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1069" y="5463056"/>
            <a:ext cx="6526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ello world!"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upperCaseFirstLetter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Functions</a:t>
            </a:r>
            <a:r>
              <a:rPr lang="en-GB" dirty="0"/>
              <a:t> 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 smtClean="0"/>
              <a:t>Contoh</a:t>
            </a:r>
            <a:r>
              <a:rPr lang="en-GB" b="1" dirty="0" smtClean="0"/>
              <a:t> Lain</a:t>
            </a:r>
          </a:p>
          <a:p>
            <a:pPr marL="0" indent="0">
              <a:buNone/>
            </a:pPr>
            <a:r>
              <a:rPr lang="en-GB" dirty="0"/>
              <a:t>fun </a:t>
            </a:r>
            <a:r>
              <a:rPr lang="en-GB" dirty="0" err="1"/>
              <a:t>MutableList</a:t>
            </a:r>
            <a:r>
              <a:rPr lang="en-GB" dirty="0"/>
              <a:t>&lt;</a:t>
            </a:r>
            <a:r>
              <a:rPr lang="en-GB" dirty="0" err="1"/>
              <a:t>Int</a:t>
            </a:r>
            <a:r>
              <a:rPr lang="en-GB" dirty="0"/>
              <a:t>&gt;.swap(index1: </a:t>
            </a:r>
            <a:r>
              <a:rPr lang="en-GB" dirty="0" err="1"/>
              <a:t>Int</a:t>
            </a:r>
            <a:r>
              <a:rPr lang="en-GB" dirty="0"/>
              <a:t>, index2: </a:t>
            </a:r>
            <a:r>
              <a:rPr lang="en-GB" dirty="0" err="1"/>
              <a:t>Int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 = this[index1</a:t>
            </a:r>
            <a:r>
              <a:rPr lang="en-GB" dirty="0" smtClean="0"/>
              <a:t>]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this[index1] = this[index2]</a:t>
            </a:r>
          </a:p>
          <a:p>
            <a:pPr marL="0" indent="0">
              <a:buNone/>
            </a:pPr>
            <a:r>
              <a:rPr lang="en-GB" dirty="0"/>
              <a:t>    this[index2] = </a:t>
            </a:r>
            <a:r>
              <a:rPr lang="en-GB" dirty="0" err="1"/>
              <a:t>tmp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err="1" smtClean="0"/>
              <a:t>Penggunaan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nn-NO" dirty="0"/>
              <a:t>val </a:t>
            </a:r>
            <a:r>
              <a:rPr lang="nn-NO" dirty="0" smtClean="0"/>
              <a:t>r </a:t>
            </a:r>
            <a:r>
              <a:rPr lang="nn-NO" dirty="0"/>
              <a:t>= mutableListOf(1, 2, </a:t>
            </a:r>
            <a:r>
              <a:rPr lang="nn-NO" dirty="0" smtClean="0"/>
              <a:t>3,4 ,5 ,6 ,7)</a:t>
            </a:r>
            <a:endParaRPr lang="nn-NO" dirty="0"/>
          </a:p>
          <a:p>
            <a:pPr marL="0" indent="0">
              <a:buNone/>
            </a:pPr>
            <a:r>
              <a:rPr lang="nn-NO" dirty="0"/>
              <a:t>l.swap(0, </a:t>
            </a:r>
            <a:r>
              <a:rPr lang="nn-NO" dirty="0" smtClean="0"/>
              <a:t>5)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751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sz="3000" b="1" dirty="0" smtClean="0"/>
              <a:t>Lambda</a:t>
            </a:r>
            <a:endParaRPr lang="en-GB" sz="2400" b="1" dirty="0" smtClean="0"/>
          </a:p>
          <a:p>
            <a:pPr algn="just">
              <a:lnSpc>
                <a:spcPct val="110000"/>
              </a:lnSpc>
            </a:pPr>
            <a:r>
              <a:rPr lang="en-GB" sz="2400" dirty="0"/>
              <a:t>Lambda expression </a:t>
            </a:r>
            <a:r>
              <a:rPr lang="en-GB" sz="2400" dirty="0" err="1" smtClean="0"/>
              <a:t>atau</a:t>
            </a:r>
            <a:r>
              <a:rPr lang="en-GB" sz="2400" dirty="0"/>
              <a:t> </a:t>
            </a:r>
            <a:r>
              <a:rPr lang="en-GB" sz="2400" dirty="0" smtClean="0"/>
              <a:t>lambda </a:t>
            </a:r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penggunaan</a:t>
            </a:r>
            <a:r>
              <a:rPr lang="en-GB" sz="2400" dirty="0" smtClean="0"/>
              <a:t>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</a:t>
            </a:r>
            <a:r>
              <a:rPr lang="en-GB" sz="2400" dirty="0" err="1" smtClean="0"/>
              <a:t>tanpa</a:t>
            </a:r>
            <a:r>
              <a:rPr lang="en-GB" sz="2400" dirty="0" smtClean="0"/>
              <a:t> </a:t>
            </a:r>
            <a:r>
              <a:rPr lang="en-GB" sz="2400" dirty="0" err="1" smtClean="0"/>
              <a:t>nama</a:t>
            </a:r>
            <a:r>
              <a:rPr lang="en-GB" sz="2400" dirty="0" smtClean="0"/>
              <a:t>. </a:t>
            </a:r>
            <a:r>
              <a:rPr lang="en-GB" sz="2400" dirty="0" err="1" smtClean="0"/>
              <a:t>Biasanya</a:t>
            </a:r>
            <a:r>
              <a:rPr lang="en-GB" sz="2400" dirty="0" smtClean="0"/>
              <a:t> </a:t>
            </a:r>
            <a:r>
              <a:rPr lang="en-GB" sz="2400" dirty="0" err="1" smtClean="0"/>
              <a:t>ditandai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{ }</a:t>
            </a:r>
          </a:p>
          <a:p>
            <a:pPr algn="just">
              <a:lnSpc>
                <a:spcPct val="110000"/>
              </a:lnSpc>
            </a:pPr>
            <a:r>
              <a:rPr lang="en-GB" sz="2400" dirty="0" err="1" smtClean="0"/>
              <a:t>Contoh</a:t>
            </a:r>
            <a:r>
              <a:rPr lang="en-GB" sz="2400" dirty="0" smtClean="0"/>
              <a:t>:</a:t>
            </a:r>
          </a:p>
          <a:p>
            <a:pPr algn="just">
              <a:lnSpc>
                <a:spcPct val="110000"/>
              </a:lnSpc>
            </a:pPr>
            <a:endParaRPr lang="en-GB" sz="2400" dirty="0"/>
          </a:p>
          <a:p>
            <a:pPr algn="just">
              <a:lnSpc>
                <a:spcPct val="110000"/>
              </a:lnSpc>
            </a:pPr>
            <a:endParaRPr lang="en-GB" sz="2400" dirty="0" smtClean="0"/>
          </a:p>
          <a:p>
            <a:pPr algn="just">
              <a:lnSpc>
                <a:spcPct val="110000"/>
              </a:lnSpc>
            </a:pP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return:</a:t>
            </a:r>
          </a:p>
          <a:p>
            <a:pPr algn="just">
              <a:lnSpc>
                <a:spcPct val="110000"/>
              </a:lnSpc>
            </a:pPr>
            <a:endParaRPr lang="en-GB" sz="2400" dirty="0"/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30636" y="5253633"/>
            <a:ext cx="5836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alt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{ a: </a:t>
            </a:r>
            <a:r>
              <a:rPr kumimoji="0" lang="id-ID" alt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kumimoji="0" lang="id-ID" alt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a * b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alt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= product(9,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alt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r>
              <a:rPr kumimoji="0" lang="id-ID" alt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d-ID" altLang="id-ID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148" y="3681254"/>
            <a:ext cx="651703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 = { </a:t>
            </a:r>
            <a:r>
              <a:rPr lang="en-GB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("Hello!")}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greeting()</a:t>
            </a:r>
          </a:p>
        </p:txBody>
      </p:sp>
    </p:spTree>
    <p:extLst>
      <p:ext uri="{BB962C8B-B14F-4D97-AF65-F5344CB8AC3E}">
        <p14:creationId xmlns:p14="http://schemas.microsoft.com/office/powerpoint/2010/main" val="632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 smtClean="0"/>
              <a:t>Semua</a:t>
            </a:r>
            <a:r>
              <a:rPr lang="en-GB" sz="2400" dirty="0" smtClean="0"/>
              <a:t> </a:t>
            </a:r>
            <a:r>
              <a:rPr lang="en-GB" sz="2400" dirty="0" err="1" smtClean="0"/>
              <a:t>fitur</a:t>
            </a:r>
            <a:r>
              <a:rPr lang="en-GB" sz="2400" dirty="0" smtClean="0"/>
              <a:t> </a:t>
            </a:r>
            <a:r>
              <a:rPr lang="en-GB" sz="2400" dirty="0" err="1" smtClean="0"/>
              <a:t>diatas</a:t>
            </a:r>
            <a:r>
              <a:rPr lang="en-GB" sz="2400" dirty="0" smtClean="0"/>
              <a:t> </a:t>
            </a:r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sebagian</a:t>
            </a:r>
            <a:r>
              <a:rPr lang="en-GB" sz="2400" dirty="0" smtClean="0"/>
              <a:t> </a:t>
            </a:r>
            <a:r>
              <a:rPr lang="en-GB" sz="2400" dirty="0" err="1" smtClean="0"/>
              <a:t>kecil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apa</a:t>
            </a:r>
            <a:r>
              <a:rPr lang="en-GB" sz="2400" dirty="0" smtClean="0"/>
              <a:t> yang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disederhanakan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telah</a:t>
            </a:r>
            <a:r>
              <a:rPr lang="en-GB" sz="2400" dirty="0" smtClean="0"/>
              <a:t> </a:t>
            </a:r>
            <a:r>
              <a:rPr lang="en-GB" sz="2400" dirty="0" err="1" smtClean="0"/>
              <a:t>mengetahui</a:t>
            </a:r>
            <a:r>
              <a:rPr lang="en-GB" sz="2400" dirty="0" smtClean="0"/>
              <a:t> </a:t>
            </a:r>
            <a:r>
              <a:rPr lang="en-GB" sz="2400" dirty="0" err="1" smtClean="0"/>
              <a:t>sedikit</a:t>
            </a:r>
            <a:r>
              <a:rPr lang="en-GB" sz="2400" dirty="0" smtClean="0"/>
              <a:t> </a:t>
            </a:r>
            <a:r>
              <a:rPr lang="en-GB" sz="2400" dirty="0" err="1" smtClean="0"/>
              <a:t>tentang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, </a:t>
            </a:r>
            <a:r>
              <a:rPr lang="en-GB" sz="2400" dirty="0" err="1" smtClean="0"/>
              <a:t>disini</a:t>
            </a:r>
            <a:r>
              <a:rPr lang="en-GB" sz="2400" dirty="0" smtClean="0"/>
              <a:t> </a:t>
            </a:r>
            <a:r>
              <a:rPr lang="en-GB" sz="2400" dirty="0" err="1" smtClean="0"/>
              <a:t>lah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memastikan</a:t>
            </a:r>
            <a:r>
              <a:rPr lang="en-GB" sz="2400" dirty="0" smtClean="0"/>
              <a:t> </a:t>
            </a:r>
            <a:r>
              <a:rPr lang="en-GB" sz="2400" dirty="0" err="1" smtClean="0"/>
              <a:t>apakah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siap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nya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. 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619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, </a:t>
            </a:r>
            <a:r>
              <a:rPr lang="en-GB" sz="2400" b="1" dirty="0" err="1" smtClean="0"/>
              <a:t>Semuanya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adalah</a:t>
            </a:r>
            <a:r>
              <a:rPr lang="en-GB" sz="2400" b="1" dirty="0" smtClean="0"/>
              <a:t> object</a:t>
            </a:r>
            <a:r>
              <a:rPr lang="en-GB" sz="2400" dirty="0" smtClean="0"/>
              <a:t>. </a:t>
            </a:r>
          </a:p>
          <a:p>
            <a:pPr algn="just">
              <a:lnSpc>
                <a:spcPct val="100000"/>
              </a:lnSpc>
            </a:pPr>
            <a:r>
              <a:rPr lang="en-GB" sz="2400" b="1" dirty="0" err="1" smtClean="0"/>
              <a:t>Tidak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ada</a:t>
            </a:r>
            <a:r>
              <a:rPr lang="en-GB" sz="2400" b="1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primitif</a:t>
            </a:r>
            <a:r>
              <a:rPr lang="en-GB" sz="2400" dirty="0" smtClean="0"/>
              <a:t>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Java. 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/>
              <a:t>Hal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berguna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memberikan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 yang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data.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masih</a:t>
            </a:r>
            <a:r>
              <a:rPr lang="en-GB" sz="2400" dirty="0" smtClean="0"/>
              <a:t> </a:t>
            </a:r>
            <a:r>
              <a:rPr lang="en-GB" sz="2400" dirty="0" err="1" smtClean="0"/>
              <a:t>bisa</a:t>
            </a:r>
            <a:r>
              <a:rPr lang="en-GB" sz="2400" dirty="0" smtClean="0"/>
              <a:t> </a:t>
            </a:r>
            <a:r>
              <a:rPr lang="en-GB" sz="2400" dirty="0" err="1" smtClean="0"/>
              <a:t>mendeklarasikan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b="1" dirty="0" smtClean="0"/>
              <a:t>integer</a:t>
            </a:r>
            <a:r>
              <a:rPr lang="en-GB" sz="2400" dirty="0" smtClean="0"/>
              <a:t>,</a:t>
            </a:r>
            <a:r>
              <a:rPr lang="en-GB" sz="2400" b="1" dirty="0" smtClean="0"/>
              <a:t> float</a:t>
            </a:r>
            <a:r>
              <a:rPr lang="en-GB" sz="2400" dirty="0" smtClean="0"/>
              <a:t>, </a:t>
            </a:r>
            <a:r>
              <a:rPr lang="en-GB" sz="2400" b="1" dirty="0" smtClean="0"/>
              <a:t>character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b="1" dirty="0" err="1" smtClean="0"/>
              <a:t>boolean</a:t>
            </a:r>
            <a:r>
              <a:rPr lang="en-GB" sz="2400" dirty="0" smtClean="0"/>
              <a:t>, </a:t>
            </a:r>
            <a:r>
              <a:rPr lang="en-GB" sz="2400" dirty="0" err="1" smtClean="0"/>
              <a:t>tetapi</a:t>
            </a:r>
            <a:r>
              <a:rPr lang="en-GB" sz="2400" dirty="0" smtClean="0"/>
              <a:t> variable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bertindak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objek</a:t>
            </a:r>
            <a:r>
              <a:rPr lang="en-GB" sz="2400" dirty="0" smtClean="0"/>
              <a:t>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bekerja</a:t>
            </a:r>
            <a:r>
              <a:rPr lang="en-GB" sz="2400" dirty="0" smtClean="0"/>
              <a:t>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objek</a:t>
            </a:r>
            <a:r>
              <a:rPr lang="en-GB" sz="2400" dirty="0" smtClean="0"/>
              <a:t> di java, </a:t>
            </a:r>
            <a:r>
              <a:rPr lang="en-GB" sz="2400" dirty="0" err="1" smtClean="0"/>
              <a:t>tetapi</a:t>
            </a:r>
            <a:r>
              <a:rPr lang="en-GB" sz="2400" dirty="0" smtClean="0"/>
              <a:t> </a:t>
            </a:r>
            <a:r>
              <a:rPr lang="en-GB" sz="2400" dirty="0" err="1" smtClean="0"/>
              <a:t>tedapat</a:t>
            </a:r>
            <a:r>
              <a:rPr lang="en-GB" sz="2400" dirty="0" smtClean="0"/>
              <a:t> </a:t>
            </a:r>
            <a:r>
              <a:rPr lang="en-GB" sz="2400" dirty="0" err="1" smtClean="0"/>
              <a:t>sedikit</a:t>
            </a:r>
            <a:r>
              <a:rPr lang="en-GB" sz="2400" dirty="0" smtClean="0"/>
              <a:t> </a:t>
            </a:r>
            <a:r>
              <a:rPr lang="en-GB" sz="2400" dirty="0" err="1" smtClean="0"/>
              <a:t>perbedaan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penggunaannya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5773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konfersi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otomatis</a:t>
            </a:r>
            <a:r>
              <a:rPr lang="en-GB" sz="2400" dirty="0" smtClean="0"/>
              <a:t>, yang </a:t>
            </a:r>
            <a:r>
              <a:rPr lang="en-GB" sz="2400" dirty="0" err="1" smtClean="0"/>
              <a:t>artinya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variable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Double.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eksplisit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konversi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data,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tersedia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objek</a:t>
            </a:r>
            <a:r>
              <a:rPr lang="en-GB" sz="2400" dirty="0" smtClean="0"/>
              <a:t>.</a:t>
            </a:r>
            <a:endParaRPr lang="en-GB" sz="2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6112" y="3356802"/>
            <a:ext cx="218521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//Java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6112" y="4924967"/>
            <a:ext cx="43204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: Double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a.toDouble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lvl="0"/>
            <a:r>
              <a:rPr lang="en-GB" dirty="0" err="1" smtClean="0"/>
              <a:t>Pengenalan</a:t>
            </a:r>
            <a:r>
              <a:rPr lang="en-GB" dirty="0" smtClean="0"/>
              <a:t> </a:t>
            </a:r>
            <a:r>
              <a:rPr lang="en-GB" dirty="0" err="1" smtClean="0"/>
              <a:t>Kotlin</a:t>
            </a:r>
            <a:endParaRPr lang="en-GB" dirty="0"/>
          </a:p>
          <a:p>
            <a:pPr lvl="0"/>
            <a:r>
              <a:rPr lang="en-GB" dirty="0"/>
              <a:t>Variable </a:t>
            </a:r>
            <a:endParaRPr lang="en-GB" dirty="0" smtClean="0"/>
          </a:p>
          <a:p>
            <a:pPr lvl="0"/>
            <a:r>
              <a:rPr lang="en-GB" dirty="0"/>
              <a:t>String templates </a:t>
            </a:r>
          </a:p>
          <a:p>
            <a:pPr lvl="0"/>
            <a:r>
              <a:rPr lang="en-GB" dirty="0" err="1" smtClean="0"/>
              <a:t>Kelas</a:t>
            </a:r>
            <a:endParaRPr lang="en-GB" dirty="0" smtClean="0"/>
          </a:p>
          <a:p>
            <a:pPr lvl="0"/>
            <a:r>
              <a:rPr lang="en-GB" dirty="0" err="1" smtClean="0"/>
              <a:t>Konsep</a:t>
            </a:r>
            <a:r>
              <a:rPr lang="en-GB" dirty="0" smtClean="0"/>
              <a:t> Extra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Character </a:t>
            </a:r>
            <a:r>
              <a:rPr lang="en-GB" sz="2400" dirty="0"/>
              <a:t>(Char)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langsung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dirty="0" err="1" smtClean="0"/>
              <a:t>angka</a:t>
            </a:r>
            <a:r>
              <a:rPr lang="en-GB" sz="2400" dirty="0" smtClean="0"/>
              <a:t>. </a:t>
            </a:r>
          </a:p>
          <a:p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mengkonversi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char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angka</a:t>
            </a:r>
            <a:r>
              <a:rPr lang="en-GB" sz="2400" dirty="0" smtClean="0"/>
              <a:t> </a:t>
            </a: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diperlukan</a:t>
            </a:r>
            <a:r>
              <a:rPr lang="en-GB" sz="2400" dirty="0" smtClean="0"/>
              <a:t>:</a:t>
            </a:r>
            <a:endParaRPr lang="en-GB" sz="2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6112" y="3356802"/>
            <a:ext cx="218521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//Java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6112" y="4924967"/>
            <a:ext cx="349326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: Char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Operator </a:t>
            </a:r>
            <a:r>
              <a:rPr lang="en-GB" sz="2400" dirty="0" err="1"/>
              <a:t>a</a:t>
            </a:r>
            <a:r>
              <a:rPr lang="en-GB" sz="2400" dirty="0" err="1" smtClean="0"/>
              <a:t>rikmatika</a:t>
            </a:r>
            <a:r>
              <a:rPr lang="en-GB" sz="2400" dirty="0" smtClean="0"/>
              <a:t> bitwise </a:t>
            </a:r>
            <a:r>
              <a:rPr lang="en-GB" sz="2400" dirty="0" err="1" smtClean="0"/>
              <a:t>berbeda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operator “and</a:t>
            </a:r>
            <a:r>
              <a:rPr lang="en-GB" sz="2400" dirty="0"/>
              <a:t>” </a:t>
            </a:r>
            <a:r>
              <a:rPr lang="en-GB" sz="2400" dirty="0" err="1" smtClean="0"/>
              <a:t>dan“or</a:t>
            </a:r>
            <a:r>
              <a:rPr lang="en-GB" sz="2400" dirty="0" smtClean="0"/>
              <a:t> “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:</a:t>
            </a:r>
            <a:endParaRPr lang="en-GB" sz="2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6112" y="2391880"/>
            <a:ext cx="495520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//Java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flag1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flag2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bitwiseOr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flag1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bitwiseAnd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flag1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6112" y="4647968"/>
            <a:ext cx="459613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flag1 :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flag2 :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bitwiseOr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flag1 or flag2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bitwiseAnd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flag1 and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flag2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/>
              <a:t>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b="1" dirty="0"/>
              <a:t>Literal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memberikan</a:t>
            </a:r>
            <a:r>
              <a:rPr lang="en-GB" sz="2400" dirty="0"/>
              <a:t> </a:t>
            </a:r>
            <a:r>
              <a:rPr lang="en-GB" sz="2400" dirty="0" err="1"/>
              <a:t>informasi</a:t>
            </a:r>
            <a:r>
              <a:rPr lang="en-GB" sz="2400" dirty="0"/>
              <a:t> </a:t>
            </a:r>
            <a:r>
              <a:rPr lang="en-GB" sz="2400" dirty="0" err="1"/>
              <a:t>tentang</a:t>
            </a:r>
            <a:r>
              <a:rPr lang="en-GB" sz="2400" dirty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pada</a:t>
            </a:r>
            <a:r>
              <a:rPr lang="en-GB" sz="2400" dirty="0" smtClean="0"/>
              <a:t> variable </a:t>
            </a:r>
            <a:r>
              <a:rPr lang="en-GB" sz="2400" dirty="0" err="1" smtClean="0"/>
              <a:t>kotlin</a:t>
            </a:r>
            <a:r>
              <a:rPr lang="en-GB" sz="2400" dirty="0" smtClean="0"/>
              <a:t>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bukan</a:t>
            </a:r>
            <a:r>
              <a:rPr lang="en-GB" sz="2400" dirty="0" smtClean="0"/>
              <a:t> </a:t>
            </a:r>
            <a:r>
              <a:rPr lang="en-GB" sz="2400" dirty="0" err="1" smtClean="0"/>
              <a:t>keharusan</a:t>
            </a:r>
            <a:r>
              <a:rPr lang="en-GB" sz="2400" dirty="0" smtClean="0"/>
              <a:t> </a:t>
            </a:r>
            <a:r>
              <a:rPr lang="en-GB" sz="2400" dirty="0" err="1" smtClean="0"/>
              <a:t>umum</a:t>
            </a:r>
            <a:r>
              <a:rPr lang="en-GB" sz="2400" dirty="0" smtClean="0"/>
              <a:t> </a:t>
            </a:r>
            <a:r>
              <a:rPr lang="en-GB" sz="2400" dirty="0"/>
              <a:t>di </a:t>
            </a:r>
            <a:r>
              <a:rPr lang="en-GB" sz="2400" dirty="0" err="1"/>
              <a:t>Kotlin</a:t>
            </a:r>
            <a:r>
              <a:rPr lang="en-GB" sz="2400" dirty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memberikan</a:t>
            </a:r>
            <a:r>
              <a:rPr lang="en-GB" sz="2400" dirty="0" smtClean="0"/>
              <a:t> </a:t>
            </a:r>
            <a:r>
              <a:rPr lang="en-GB" sz="2400" dirty="0" err="1" smtClean="0"/>
              <a:t>jenis</a:t>
            </a:r>
            <a:r>
              <a:rPr lang="en-GB" sz="2400" dirty="0" smtClean="0"/>
              <a:t> </a:t>
            </a:r>
            <a:r>
              <a:rPr lang="en-GB" sz="2400" dirty="0" err="1" smtClean="0"/>
              <a:t>variabel</a:t>
            </a:r>
            <a:r>
              <a:rPr lang="en-GB" sz="2400" dirty="0" smtClean="0"/>
              <a:t>, </a:t>
            </a:r>
            <a:r>
              <a:rPr lang="en-GB" sz="2400" dirty="0" err="1" smtClean="0"/>
              <a:t>melainkan</a:t>
            </a:r>
            <a:r>
              <a:rPr lang="en-GB" sz="2400" dirty="0" smtClean="0"/>
              <a:t> </a:t>
            </a:r>
            <a:r>
              <a:rPr lang="en-GB" sz="2400" dirty="0" err="1" smtClean="0"/>
              <a:t>kita</a:t>
            </a:r>
            <a:r>
              <a:rPr lang="en-GB" sz="2400" dirty="0" smtClean="0"/>
              <a:t> </a:t>
            </a:r>
            <a:r>
              <a:rPr lang="en-GB" sz="2400" dirty="0" err="1" smtClean="0"/>
              <a:t>cukup</a:t>
            </a:r>
            <a:r>
              <a:rPr lang="en-GB" sz="2400" dirty="0" smtClean="0"/>
              <a:t> </a:t>
            </a:r>
            <a:r>
              <a:rPr lang="en-GB" sz="2400" dirty="0" err="1" smtClean="0"/>
              <a:t>memberikan</a:t>
            </a:r>
            <a:r>
              <a:rPr lang="en-GB" sz="2400" dirty="0" smtClean="0"/>
              <a:t> </a:t>
            </a:r>
            <a:r>
              <a:rPr lang="en-GB" sz="2400" dirty="0" err="1"/>
              <a:t>beberapa</a:t>
            </a:r>
            <a:r>
              <a:rPr lang="en-GB" sz="2400" dirty="0"/>
              <a:t> </a:t>
            </a:r>
            <a:r>
              <a:rPr lang="en-GB" sz="2400" dirty="0" err="1"/>
              <a:t>petunjuk</a:t>
            </a:r>
            <a:r>
              <a:rPr lang="en-GB" sz="2400" dirty="0"/>
              <a:t> </a:t>
            </a:r>
            <a:r>
              <a:rPr lang="en-GB" sz="2400" dirty="0" err="1"/>
              <a:t>kepada</a:t>
            </a:r>
            <a:r>
              <a:rPr lang="en-GB" sz="2400" dirty="0"/>
              <a:t> </a:t>
            </a:r>
            <a:r>
              <a:rPr lang="en-GB" sz="2400" dirty="0" err="1"/>
              <a:t>kompilator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 smtClean="0"/>
              <a:t>membiarkan</a:t>
            </a:r>
            <a:r>
              <a:rPr lang="en-GB" sz="2400" dirty="0" smtClean="0"/>
              <a:t> compiler </a:t>
            </a:r>
            <a:r>
              <a:rPr lang="en-GB" sz="2400" dirty="0" err="1" smtClean="0"/>
              <a:t>menyimpulkan</a:t>
            </a:r>
            <a:r>
              <a:rPr lang="en-GB" sz="2400" dirty="0" smtClean="0"/>
              <a:t> </a:t>
            </a:r>
            <a:r>
              <a:rPr lang="en-GB" sz="2400" dirty="0" err="1"/>
              <a:t>tipe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b="1" dirty="0" smtClean="0"/>
              <a:t>literal.</a:t>
            </a:r>
            <a:endParaRPr lang="en-GB" sz="24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0943" y="3559899"/>
            <a:ext cx="432041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0x0f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hexadecimal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3L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3.5F 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,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String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diakses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array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iterasi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string:</a:t>
            </a:r>
            <a:endParaRPr lang="en-GB" sz="24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0943" y="4052341"/>
            <a:ext cx="184731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0943" y="2878418"/>
            <a:ext cx="473398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kata = "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huruf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kata[2]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huruf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kata){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huruf.toString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sz="3200" b="1" dirty="0" smtClean="0"/>
              <a:t>Variable</a:t>
            </a:r>
          </a:p>
          <a:p>
            <a:pPr algn="just">
              <a:lnSpc>
                <a:spcPct val="110000"/>
              </a:lnSpc>
            </a:pPr>
            <a:r>
              <a:rPr lang="en-GB" sz="2400" dirty="0"/>
              <a:t>Variables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/>
              <a:t>Kotlin</a:t>
            </a:r>
            <a:r>
              <a:rPr lang="en-GB" sz="2400" dirty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didefinisikan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 </a:t>
            </a:r>
            <a:r>
              <a:rPr lang="en-GB" sz="2400" b="1" dirty="0" smtClean="0"/>
              <a:t>variable (</a:t>
            </a:r>
            <a:r>
              <a:rPr lang="en-GB" sz="2400" b="1" dirty="0" err="1" smtClean="0"/>
              <a:t>var</a:t>
            </a:r>
            <a:r>
              <a:rPr lang="en-GB" sz="2400" b="1" dirty="0"/>
              <a:t>)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b="1" dirty="0" err="1" smtClean="0"/>
              <a:t>konstanta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val</a:t>
            </a:r>
            <a:r>
              <a:rPr lang="en-GB" sz="2400" b="1" dirty="0"/>
              <a:t>). </a:t>
            </a:r>
          </a:p>
          <a:p>
            <a:pPr algn="just">
              <a:lnSpc>
                <a:spcPct val="110000"/>
              </a:lnSpc>
            </a:pPr>
            <a:r>
              <a:rPr lang="en-GB" sz="2400" dirty="0" smtClean="0"/>
              <a:t>Val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sepeti</a:t>
            </a:r>
            <a:r>
              <a:rPr lang="en-GB" sz="2400" dirty="0" smtClean="0"/>
              <a:t> variable final di java,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yang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kondisinya</a:t>
            </a:r>
            <a:r>
              <a:rPr lang="en-GB" sz="2400" dirty="0" smtClean="0"/>
              <a:t> </a:t>
            </a:r>
            <a:r>
              <a:rPr lang="en-GB" sz="2400" dirty="0" err="1" smtClean="0"/>
              <a:t>setekah</a:t>
            </a:r>
            <a:r>
              <a:rPr lang="en-GB" sz="2400" dirty="0" smtClean="0"/>
              <a:t> </a:t>
            </a:r>
            <a:r>
              <a:rPr lang="en-GB" sz="2400" dirty="0" err="1" smtClean="0"/>
              <a:t>diinisialisasi</a:t>
            </a:r>
            <a:r>
              <a:rPr lang="en-GB" sz="24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GB" sz="2400" dirty="0" err="1" smtClean="0"/>
              <a:t>Pada</a:t>
            </a:r>
            <a:r>
              <a:rPr lang="en-GB" sz="2400" dirty="0" smtClean="0"/>
              <a:t> Android,  </a:t>
            </a:r>
            <a:r>
              <a:rPr lang="en-GB" sz="2400" dirty="0" err="1" smtClean="0"/>
              <a:t>selalu</a:t>
            </a:r>
            <a:r>
              <a:rPr lang="en-GB" sz="2400" dirty="0" smtClean="0"/>
              <a:t> </a:t>
            </a:r>
            <a:r>
              <a:rPr lang="en-GB" sz="2400" dirty="0" err="1" smtClean="0"/>
              <a:t>gunakan</a:t>
            </a:r>
            <a:r>
              <a:rPr lang="en-GB" sz="2400" dirty="0" smtClean="0"/>
              <a:t> </a:t>
            </a:r>
            <a:r>
              <a:rPr lang="en-GB" sz="2400" b="1" dirty="0" err="1" smtClean="0"/>
              <a:t>val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secukupnya</a:t>
            </a:r>
            <a:r>
              <a:rPr lang="en-GB" sz="2400" dirty="0" smtClean="0"/>
              <a:t>, </a:t>
            </a:r>
            <a:r>
              <a:rPr lang="en-GB" sz="2400" dirty="0" err="1" smtClean="0"/>
              <a:t>karena</a:t>
            </a:r>
            <a:r>
              <a:rPr lang="en-GB" sz="2400" dirty="0" smtClean="0"/>
              <a:t> </a:t>
            </a:r>
            <a:r>
              <a:rPr lang="en-GB" sz="2400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kondisi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implementasi</a:t>
            </a:r>
            <a:r>
              <a:rPr lang="en-GB" sz="2400" dirty="0" smtClean="0"/>
              <a:t> </a:t>
            </a:r>
            <a:r>
              <a:rPr lang="en-GB" sz="2400" dirty="0" err="1" smtClean="0"/>
              <a:t>val</a:t>
            </a:r>
            <a:r>
              <a:rPr lang="en-GB" sz="2400" dirty="0" smtClean="0"/>
              <a:t> 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sulit</a:t>
            </a:r>
            <a:r>
              <a:rPr lang="en-GB" sz="2400" dirty="0" smtClean="0"/>
              <a:t> </a:t>
            </a:r>
            <a:r>
              <a:rPr lang="en-GB" sz="2400" dirty="0" err="1" smtClean="0"/>
              <a:t>diterapkan</a:t>
            </a:r>
            <a:r>
              <a:rPr lang="en-GB" sz="24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GB" sz="2400" dirty="0" err="1" smtClean="0"/>
              <a:t>Seperti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dibahas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slide </a:t>
            </a:r>
            <a:r>
              <a:rPr lang="en-GB" sz="2400" dirty="0" err="1" smtClean="0"/>
              <a:t>sebelumnya</a:t>
            </a:r>
            <a:r>
              <a:rPr lang="en-GB" sz="2400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menghindari</a:t>
            </a:r>
            <a:r>
              <a:rPr lang="en-GB" sz="2400" dirty="0" smtClean="0"/>
              <a:t> </a:t>
            </a:r>
            <a:r>
              <a:rPr lang="en-GB" sz="2400" dirty="0" err="1" smtClean="0"/>
              <a:t>pendeklarasian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membiarkan</a:t>
            </a:r>
            <a:r>
              <a:rPr lang="en-GB" sz="2400" dirty="0" smtClean="0"/>
              <a:t> compiler yang </a:t>
            </a:r>
            <a:r>
              <a:rPr lang="en-GB" sz="2400" dirty="0" err="1" smtClean="0"/>
              <a:t>menentukan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data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diberikan</a:t>
            </a:r>
            <a:r>
              <a:rPr lang="en-GB" sz="2400" dirty="0" smtClean="0"/>
              <a:t>, yang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memudahkan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modifikasi</a:t>
            </a:r>
            <a:r>
              <a:rPr lang="en-GB" sz="2400" dirty="0" smtClean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29768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sz="3200" b="1" dirty="0" smtClean="0"/>
              <a:t>Variable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GB" sz="3200" b="1" dirty="0"/>
          </a:p>
          <a:p>
            <a:pPr marL="0" indent="0" algn="just">
              <a:lnSpc>
                <a:spcPct val="110000"/>
              </a:lnSpc>
              <a:buNone/>
            </a:pPr>
            <a:endParaRPr lang="en-GB" sz="3200" b="1" dirty="0" smtClean="0"/>
          </a:p>
          <a:p>
            <a:pPr algn="just">
              <a:lnSpc>
                <a:spcPct val="110000"/>
              </a:lnSpc>
            </a:pPr>
            <a:r>
              <a:rPr lang="en-GB" sz="2400" dirty="0" err="1" smtClean="0"/>
              <a:t>Namun</a:t>
            </a:r>
            <a:r>
              <a:rPr lang="en-GB" sz="2400" dirty="0"/>
              <a:t>, </a:t>
            </a:r>
            <a:r>
              <a:rPr lang="en-GB" sz="2400" dirty="0" err="1"/>
              <a:t>suatu</a:t>
            </a:r>
            <a:r>
              <a:rPr lang="en-GB" sz="2400" dirty="0"/>
              <a:t> </a:t>
            </a:r>
            <a:r>
              <a:rPr lang="en-GB" sz="2400" dirty="0" err="1"/>
              <a:t>tipe</a:t>
            </a:r>
            <a:r>
              <a:rPr lang="en-GB" sz="2400" dirty="0"/>
              <a:t> </a:t>
            </a:r>
            <a:r>
              <a:rPr lang="en-GB" sz="2400" dirty="0" err="1"/>
              <a:t>perlu</a:t>
            </a:r>
            <a:r>
              <a:rPr lang="en-GB" sz="2400" dirty="0"/>
              <a:t> </a:t>
            </a:r>
            <a:r>
              <a:rPr lang="en-GB" sz="2400" dirty="0" err="1"/>
              <a:t>ditentukan</a:t>
            </a:r>
            <a:r>
              <a:rPr lang="en-GB" sz="2400" dirty="0"/>
              <a:t> 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kita</a:t>
            </a:r>
            <a:r>
              <a:rPr lang="en-GB" sz="2400" dirty="0"/>
              <a:t> </a:t>
            </a:r>
            <a:r>
              <a:rPr lang="en-GB" sz="2400" dirty="0" err="1"/>
              <a:t>ingin</a:t>
            </a:r>
            <a:r>
              <a:rPr lang="en-GB" sz="2400" dirty="0"/>
              <a:t> </a:t>
            </a:r>
            <a:r>
              <a:rPr lang="en-GB" sz="2400" dirty="0" err="1"/>
              <a:t>menggunakan</a:t>
            </a:r>
            <a:r>
              <a:rPr lang="en-GB" sz="2400" dirty="0"/>
              <a:t> </a:t>
            </a:r>
            <a:r>
              <a:rPr lang="en-GB" sz="2400" dirty="0" err="1"/>
              <a:t>tipe</a:t>
            </a:r>
            <a:r>
              <a:rPr lang="en-GB" sz="2400" dirty="0"/>
              <a:t> yang </a:t>
            </a:r>
            <a:r>
              <a:rPr lang="en-GB" sz="2400" dirty="0" err="1"/>
              <a:t>lebih</a:t>
            </a:r>
            <a:r>
              <a:rPr lang="en-GB" sz="2400" dirty="0"/>
              <a:t> </a:t>
            </a:r>
            <a:r>
              <a:rPr lang="en-GB" sz="2400" dirty="0" err="1" smtClean="0"/>
              <a:t>umum</a:t>
            </a:r>
            <a:r>
              <a:rPr lang="en-GB" sz="2400" dirty="0" smtClean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0883" y="2193994"/>
            <a:ext cx="31341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883" y="4482063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: Context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/>
              <a:t>String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 err="1" smtClean="0"/>
              <a:t>Pada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Kotlin</a:t>
            </a:r>
            <a:r>
              <a:rPr lang="en-GB" sz="2400" b="1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mengekspresikam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string </a:t>
            </a:r>
            <a:r>
              <a:rPr lang="en-GB" sz="2400" dirty="0" err="1" smtClean="0"/>
              <a:t>menggunakan</a:t>
            </a:r>
            <a:r>
              <a:rPr lang="en-GB" sz="2400" dirty="0"/>
              <a:t> </a:t>
            </a:r>
            <a:r>
              <a:rPr lang="en-GB" sz="2400" b="1" dirty="0" smtClean="0"/>
              <a:t>templates expression </a:t>
            </a:r>
            <a:r>
              <a:rPr lang="en-GB" sz="2400" dirty="0" smtClean="0"/>
              <a:t>yang </a:t>
            </a:r>
            <a:r>
              <a:rPr lang="en-GB" sz="2400" dirty="0" err="1" smtClean="0"/>
              <a:t>menyederhanakan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menampilkan</a:t>
            </a:r>
            <a:r>
              <a:rPr lang="en-GB" sz="2400" dirty="0" smtClean="0"/>
              <a:t> string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membadakan</a:t>
            </a:r>
            <a:r>
              <a:rPr lang="en-GB" sz="2400" dirty="0" smtClean="0"/>
              <a:t> </a:t>
            </a:r>
            <a:r>
              <a:rPr lang="en-GB" sz="2400" dirty="0" err="1" smtClean="0"/>
              <a:t>antara</a:t>
            </a:r>
            <a:r>
              <a:rPr lang="en-GB" sz="2400" dirty="0" smtClean="0"/>
              <a:t> </a:t>
            </a:r>
            <a:r>
              <a:rPr lang="en-GB" sz="2400" dirty="0" err="1" smtClean="0"/>
              <a:t>variabel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string kata.</a:t>
            </a:r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/>
          </a:p>
          <a:p>
            <a:pPr algn="just"/>
            <a:endParaRPr lang="en-GB" sz="2400" dirty="0" smtClean="0"/>
          </a:p>
          <a:p>
            <a:pPr marL="0" indent="0" algn="just">
              <a:buNone/>
            </a:pPr>
            <a:endParaRPr lang="en-GB" sz="2400" dirty="0" smtClean="0"/>
          </a:p>
          <a:p>
            <a:pPr algn="just"/>
            <a:r>
              <a:rPr lang="en-GB" sz="2400" dirty="0" err="1" smtClean="0"/>
              <a:t>Jika</a:t>
            </a:r>
            <a:r>
              <a:rPr lang="en-GB" sz="2400" dirty="0" smtClean="0"/>
              <a:t> variable </a:t>
            </a:r>
            <a:r>
              <a:rPr lang="en-GB" sz="2400" dirty="0" err="1" smtClean="0"/>
              <a:t>terlalu</a:t>
            </a:r>
            <a:r>
              <a:rPr lang="en-GB" sz="2400" dirty="0" smtClean="0"/>
              <a:t> </a:t>
            </a:r>
            <a:r>
              <a:rPr lang="en-GB" sz="2400" dirty="0" err="1" smtClean="0"/>
              <a:t>kompleks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</a:t>
            </a:r>
            <a:r>
              <a:rPr lang="en-GB" sz="2400" b="1" dirty="0" smtClean="0"/>
              <a:t>{ }</a:t>
            </a:r>
            <a:endParaRPr lang="en-GB" sz="24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5352" y="2987471"/>
            <a:ext cx="666400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nama:String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umur:Int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=27;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("Nama : $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$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\n"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templates expression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Kelas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Kotlin</a:t>
            </a:r>
            <a:r>
              <a:rPr lang="en-GB" dirty="0" smtClean="0"/>
              <a:t>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umumnya</a:t>
            </a:r>
            <a:r>
              <a:rPr lang="en-GB" dirty="0" smtClean="0"/>
              <a:t>. </a:t>
            </a:r>
          </a:p>
          <a:p>
            <a:pPr algn="just">
              <a:lnSpc>
                <a:spcPct val="110000"/>
              </a:lnSpc>
            </a:pPr>
            <a:r>
              <a:rPr lang="en-GB" dirty="0" err="1" smtClean="0"/>
              <a:t>Tetapi</a:t>
            </a:r>
            <a:r>
              <a:rPr lang="en-GB" dirty="0" smtClean="0"/>
              <a:t>, </a:t>
            </a:r>
            <a:r>
              <a:rPr lang="en-GB" dirty="0" err="1" smtClean="0"/>
              <a:t>terdapat</a:t>
            </a:r>
            <a:r>
              <a:rPr lang="en-GB" dirty="0" smtClean="0"/>
              <a:t> </a:t>
            </a:r>
            <a:r>
              <a:rPr lang="en-GB" dirty="0" err="1" smtClean="0"/>
              <a:t>sedikit</a:t>
            </a:r>
            <a:r>
              <a:rPr lang="en-GB" dirty="0" smtClean="0"/>
              <a:t> </a:t>
            </a:r>
            <a:r>
              <a:rPr lang="en-GB" dirty="0" err="1" smtClean="0"/>
              <a:t>perbedaan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yang </a:t>
            </a:r>
            <a:r>
              <a:rPr lang="en-GB" dirty="0" err="1" smtClean="0"/>
              <a:t>kamu</a:t>
            </a:r>
            <a:r>
              <a:rPr lang="en-GB" dirty="0" smtClean="0"/>
              <a:t> </a:t>
            </a:r>
            <a:r>
              <a:rPr lang="en-GB" dirty="0" err="1" smtClean="0"/>
              <a:t>ketahui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Java.</a:t>
            </a:r>
          </a:p>
          <a:p>
            <a:pPr algn="just">
              <a:lnSpc>
                <a:spcPct val="110000"/>
              </a:lnSpc>
            </a:pP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tahap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,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mengulangi</a:t>
            </a:r>
            <a:r>
              <a:rPr lang="en-GB" dirty="0" smtClean="0"/>
              <a:t> </a:t>
            </a:r>
            <a:r>
              <a:rPr lang="en-GB" dirty="0" err="1" smtClean="0"/>
              <a:t>pembuatan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dirty="0" err="1" smtClean="0"/>
              <a:t>kembali</a:t>
            </a:r>
            <a:r>
              <a:rPr lang="en-GB" dirty="0" smtClean="0"/>
              <a:t>, </a:t>
            </a:r>
            <a:r>
              <a:rPr lang="en-GB" dirty="0" err="1" smtClean="0"/>
              <a:t>tetapi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Kotlin</a:t>
            </a:r>
            <a:r>
              <a:rPr lang="en-GB" dirty="0" smtClean="0"/>
              <a:t>, </a:t>
            </a:r>
            <a:r>
              <a:rPr lang="en-GB" dirty="0" err="1" smtClean="0"/>
              <a:t>yaitu</a:t>
            </a:r>
            <a:endParaRPr lang="en-GB" dirty="0" smtClean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b="1" dirty="0" err="1" smtClean="0"/>
              <a:t>Mendeklarasikan</a:t>
            </a:r>
            <a:r>
              <a:rPr lang="en-GB" b="1" dirty="0" smtClean="0"/>
              <a:t> </a:t>
            </a:r>
            <a:r>
              <a:rPr lang="en-GB" b="1" dirty="0" err="1" smtClean="0"/>
              <a:t>kelas</a:t>
            </a:r>
            <a:endParaRPr lang="en-GB" b="1" dirty="0" smtClean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b="1" dirty="0" smtClean="0"/>
              <a:t>Instant Variable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b="1" dirty="0" smtClean="0"/>
              <a:t>Inheritance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b="1" dirty="0" err="1" smtClean="0"/>
              <a:t>Fungsi</a:t>
            </a:r>
            <a:endParaRPr lang="en-GB" b="1" dirty="0" smtClean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b="1" dirty="0" smtClean="0"/>
              <a:t>Parameter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Mendeklarasikan</a:t>
            </a:r>
            <a:r>
              <a:rPr lang="en-GB" b="1" dirty="0"/>
              <a:t> </a:t>
            </a:r>
            <a:r>
              <a:rPr lang="en-GB" b="1" dirty="0" err="1"/>
              <a:t>kelas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ingin</a:t>
            </a:r>
            <a:r>
              <a:rPr lang="en-GB" sz="2400" dirty="0" smtClean="0"/>
              <a:t> </a:t>
            </a:r>
            <a:r>
              <a:rPr lang="en-GB" sz="2400" dirty="0" err="1" smtClean="0"/>
              <a:t>mendeklarasikan</a:t>
            </a:r>
            <a:r>
              <a:rPr lang="en-GB" sz="2400" dirty="0" smtClean="0"/>
              <a:t> file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, </a:t>
            </a: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perlu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</a:t>
            </a:r>
            <a:r>
              <a:rPr lang="en-GB" sz="2400" b="1" dirty="0" smtClean="0"/>
              <a:t>keyword </a:t>
            </a:r>
            <a:r>
              <a:rPr lang="en-GB" sz="2400" b="1" dirty="0"/>
              <a:t>class</a:t>
            </a:r>
            <a:r>
              <a:rPr lang="en-GB" sz="2400" dirty="0" smtClean="0"/>
              <a:t>:</a:t>
            </a:r>
          </a:p>
          <a:p>
            <a:pPr algn="just">
              <a:lnSpc>
                <a:spcPct val="110000"/>
              </a:lnSpc>
            </a:pPr>
            <a:endParaRPr lang="en-GB" sz="2400" b="1" dirty="0"/>
          </a:p>
          <a:p>
            <a:pPr algn="just"/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biasanya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default yang </a:t>
            </a:r>
            <a:r>
              <a:rPr lang="en-GB" sz="2400" dirty="0" err="1" smtClean="0"/>
              <a:t>unik</a:t>
            </a:r>
            <a:r>
              <a:rPr lang="en-GB" sz="2400" dirty="0" smtClean="0"/>
              <a:t>.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,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tetapi</a:t>
            </a:r>
            <a:r>
              <a:rPr lang="en-GB" sz="2400" dirty="0" smtClean="0"/>
              <a:t>, </a:t>
            </a:r>
            <a:r>
              <a:rPr lang="en-GB" sz="2400" dirty="0" err="1" smtClean="0"/>
              <a:t>biasanya</a:t>
            </a:r>
            <a:r>
              <a:rPr lang="en-GB" sz="2400" dirty="0" smtClean="0"/>
              <a:t> </a:t>
            </a:r>
            <a:r>
              <a:rPr lang="en-GB" sz="2400" dirty="0" err="1" smtClean="0"/>
              <a:t>kebanyakan</a:t>
            </a:r>
            <a:r>
              <a:rPr lang="en-GB" sz="2400" dirty="0" smtClean="0"/>
              <a:t> </a:t>
            </a:r>
            <a:r>
              <a:rPr lang="en-GB" sz="2400" dirty="0" err="1" smtClean="0"/>
              <a:t>situasi</a:t>
            </a:r>
            <a:r>
              <a:rPr lang="en-GB" sz="2400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membutuhkan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. </a:t>
            </a:r>
          </a:p>
          <a:p>
            <a:pPr algn="just"/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dibuat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parameters </a:t>
            </a:r>
            <a:r>
              <a:rPr lang="en-GB" sz="2400" dirty="0" err="1" smtClean="0"/>
              <a:t>setelah</a:t>
            </a:r>
            <a:r>
              <a:rPr lang="en-GB" sz="2400" dirty="0" smtClean="0"/>
              <a:t> </a:t>
            </a:r>
            <a:r>
              <a:rPr lang="en-GB" sz="2400" dirty="0" err="1" smtClean="0"/>
              <a:t>nama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. 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b="1" dirty="0" err="1" smtClean="0"/>
              <a:t>Cttn</a:t>
            </a:r>
            <a:r>
              <a:rPr lang="en-GB" sz="2400" b="1" dirty="0" smtClean="0"/>
              <a:t>: </a:t>
            </a:r>
            <a:r>
              <a:rPr lang="en-GB" sz="2400" dirty="0" err="1" smtClean="0"/>
              <a:t>Simbol</a:t>
            </a:r>
            <a:r>
              <a:rPr lang="en-GB" sz="2400" dirty="0" smtClean="0"/>
              <a:t> { }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diperlukan</a:t>
            </a:r>
            <a:r>
              <a:rPr lang="en-GB" sz="2400" dirty="0" smtClean="0"/>
              <a:t> </a:t>
            </a: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keadaan</a:t>
            </a:r>
            <a:r>
              <a:rPr lang="en-GB" sz="2400" dirty="0" smtClean="0"/>
              <a:t> </a:t>
            </a:r>
            <a:r>
              <a:rPr lang="en-GB" sz="2400" dirty="0" err="1" smtClean="0"/>
              <a:t>kosong</a:t>
            </a:r>
            <a:endParaRPr lang="en-GB" sz="24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0857" y="2713542"/>
            <a:ext cx="18389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0857" y="5269078"/>
            <a:ext cx="680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Instance 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sz="3200" b="1" dirty="0"/>
              <a:t>instance </a:t>
            </a:r>
            <a:r>
              <a:rPr lang="en-GB" sz="3200" b="1" dirty="0" smtClean="0"/>
              <a:t>variable</a:t>
            </a:r>
          </a:p>
          <a:p>
            <a:pPr algn="just"/>
            <a:r>
              <a:rPr lang="en-GB" b="1" dirty="0"/>
              <a:t>I</a:t>
            </a:r>
            <a:r>
              <a:rPr lang="en-GB" b="1" dirty="0" smtClean="0"/>
              <a:t>nstance variable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varibale</a:t>
            </a:r>
            <a:r>
              <a:rPr lang="en-GB" dirty="0" smtClean="0"/>
              <a:t>/data/field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Java. </a:t>
            </a:r>
          </a:p>
          <a:p>
            <a:pPr algn="just"/>
            <a:r>
              <a:rPr lang="en-GB" b="1" dirty="0"/>
              <a:t>Instance </a:t>
            </a:r>
            <a:r>
              <a:rPr lang="en-GB" b="1" dirty="0" smtClean="0"/>
              <a:t>variable </a:t>
            </a:r>
            <a:r>
              <a:rPr lang="en-GB" dirty="0" err="1" smtClean="0"/>
              <a:t>pada</a:t>
            </a:r>
            <a:r>
              <a:rPr lang="en-GB" dirty="0" smtClean="0"/>
              <a:t> java </a:t>
            </a:r>
            <a:r>
              <a:rPr lang="en-GB" dirty="0" err="1" smtClean="0"/>
              <a:t>bekerja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getter </a:t>
            </a:r>
            <a:r>
              <a:rPr lang="en-GB" dirty="0" err="1" smtClean="0"/>
              <a:t>dan</a:t>
            </a:r>
            <a:r>
              <a:rPr lang="en-GB" dirty="0" smtClean="0"/>
              <a:t> setter.</a:t>
            </a:r>
          </a:p>
          <a:p>
            <a:pPr algn="just"/>
            <a:r>
              <a:rPr lang="en-GB" dirty="0" err="1" smtClean="0"/>
              <a:t>Sedangkan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b="1" dirty="0" smtClean="0"/>
              <a:t> </a:t>
            </a:r>
            <a:r>
              <a:rPr lang="en-GB" b="1" dirty="0" err="1"/>
              <a:t>Kotlin</a:t>
            </a:r>
            <a:r>
              <a:rPr lang="en-GB" dirty="0"/>
              <a:t>,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perlu</a:t>
            </a:r>
            <a:r>
              <a:rPr lang="en-GB" dirty="0" smtClean="0"/>
              <a:t> </a:t>
            </a:r>
            <a:r>
              <a:rPr lang="en-GB" dirty="0" err="1" smtClean="0"/>
              <a:t>mendeklarasikan</a:t>
            </a:r>
            <a:r>
              <a:rPr lang="en-GB" dirty="0" smtClean="0"/>
              <a:t> </a:t>
            </a:r>
            <a:r>
              <a:rPr lang="en-GB" b="1" dirty="0"/>
              <a:t>Instance variable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mendapatkan</a:t>
            </a:r>
            <a:r>
              <a:rPr lang="en-GB" dirty="0" smtClean="0"/>
              <a:t> proses yang </a:t>
            </a:r>
            <a:r>
              <a:rPr lang="en-GB" dirty="0" err="1" smtClean="0"/>
              <a:t>sama</a:t>
            </a:r>
            <a:r>
              <a:rPr lang="en-GB" dirty="0" smtClean="0"/>
              <a:t>.</a:t>
            </a:r>
          </a:p>
          <a:p>
            <a:pPr algn="just"/>
            <a:endParaRPr lang="en-GB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7872" y="5322347"/>
            <a:ext cx="252825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sz="3600" dirty="0" err="1" smtClean="0"/>
              <a:t>Pada</a:t>
            </a:r>
            <a:r>
              <a:rPr lang="en-GB" sz="3600" dirty="0" smtClean="0"/>
              <a:t> </a:t>
            </a:r>
            <a:r>
              <a:rPr lang="en-GB" sz="3600" dirty="0" err="1" smtClean="0"/>
              <a:t>tahun</a:t>
            </a:r>
            <a:r>
              <a:rPr lang="en-GB" sz="3600" dirty="0" smtClean="0"/>
              <a:t> 2017, Google </a:t>
            </a:r>
            <a:r>
              <a:rPr lang="en-GB" sz="3600" dirty="0"/>
              <a:t>I/O </a:t>
            </a:r>
            <a:r>
              <a:rPr lang="en-GB" sz="3600" dirty="0" err="1" smtClean="0"/>
              <a:t>telah</a:t>
            </a:r>
            <a:r>
              <a:rPr lang="en-GB" sz="3600" dirty="0" smtClean="0"/>
              <a:t> </a:t>
            </a:r>
            <a:r>
              <a:rPr lang="en-GB" sz="3600" dirty="0" err="1" smtClean="0"/>
              <a:t>mengumumkan</a:t>
            </a:r>
            <a:r>
              <a:rPr lang="en-GB" sz="3600" dirty="0" smtClean="0"/>
              <a:t> </a:t>
            </a:r>
            <a:r>
              <a:rPr lang="en-GB" sz="3600" dirty="0" err="1" smtClean="0"/>
              <a:t>bahwa</a:t>
            </a:r>
            <a:r>
              <a:rPr lang="en-GB" sz="3600" dirty="0" smtClean="0"/>
              <a:t> </a:t>
            </a:r>
            <a:r>
              <a:rPr lang="en-GB" sz="3600" dirty="0" err="1" smtClean="0"/>
              <a:t>Kotlin</a:t>
            </a:r>
            <a:r>
              <a:rPr lang="en-GB" sz="3600" dirty="0" smtClean="0"/>
              <a:t> </a:t>
            </a:r>
            <a:r>
              <a:rPr lang="en-GB" sz="3600" dirty="0" err="1" smtClean="0"/>
              <a:t>telah</a:t>
            </a:r>
            <a:r>
              <a:rPr lang="en-GB" sz="3600" dirty="0" smtClean="0"/>
              <a:t> </a:t>
            </a:r>
            <a:r>
              <a:rPr lang="en-GB" sz="3600" dirty="0" err="1" smtClean="0"/>
              <a:t>menjadi</a:t>
            </a:r>
            <a:r>
              <a:rPr lang="en-GB" sz="3600" dirty="0" smtClean="0"/>
              <a:t> </a:t>
            </a:r>
            <a:r>
              <a:rPr lang="en-GB" sz="3600" dirty="0" err="1" smtClean="0"/>
              <a:t>bahasa</a:t>
            </a:r>
            <a:r>
              <a:rPr lang="en-GB" sz="3600" dirty="0" smtClean="0"/>
              <a:t> </a:t>
            </a:r>
            <a:r>
              <a:rPr lang="en-GB" sz="3600" dirty="0" err="1" smtClean="0"/>
              <a:t>pemrograman</a:t>
            </a:r>
            <a:r>
              <a:rPr lang="en-GB" sz="3600" dirty="0" smtClean="0"/>
              <a:t> </a:t>
            </a:r>
            <a:r>
              <a:rPr lang="en-GB" sz="3600" dirty="0" err="1" smtClean="0"/>
              <a:t>resmi</a:t>
            </a:r>
            <a:r>
              <a:rPr lang="en-GB" sz="3600" dirty="0" smtClean="0"/>
              <a:t> </a:t>
            </a:r>
            <a:r>
              <a:rPr lang="en-GB" sz="3600" dirty="0" err="1" smtClean="0"/>
              <a:t>untuk</a:t>
            </a:r>
            <a:r>
              <a:rPr lang="en-GB" sz="3600" dirty="0" smtClean="0"/>
              <a:t> </a:t>
            </a:r>
            <a:r>
              <a:rPr lang="en-GB" sz="3600" dirty="0" err="1" smtClean="0"/>
              <a:t>membagun</a:t>
            </a:r>
            <a:r>
              <a:rPr lang="en-GB" sz="3600" dirty="0" smtClean="0"/>
              <a:t> </a:t>
            </a:r>
            <a:r>
              <a:rPr lang="en-GB" sz="3600" dirty="0" err="1" smtClean="0"/>
              <a:t>aplikasi</a:t>
            </a:r>
            <a:r>
              <a:rPr lang="en-GB" sz="3600" dirty="0" smtClean="0"/>
              <a:t> android </a:t>
            </a:r>
            <a:r>
              <a:rPr lang="en-GB" sz="3600" dirty="0"/>
              <a:t>apps</a:t>
            </a:r>
            <a:r>
              <a:rPr lang="en-GB" sz="36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GB" sz="3600" dirty="0" err="1" smtClean="0"/>
              <a:t>Artinya</a:t>
            </a:r>
            <a:r>
              <a:rPr lang="en-GB" sz="3600" dirty="0" smtClean="0"/>
              <a:t> Bahasa </a:t>
            </a:r>
            <a:r>
              <a:rPr lang="en-GB" sz="3600" dirty="0" err="1" smtClean="0"/>
              <a:t>Kotlin</a:t>
            </a:r>
            <a:r>
              <a:rPr lang="en-GB" sz="3600" dirty="0" smtClean="0"/>
              <a:t> </a:t>
            </a:r>
            <a:r>
              <a:rPr lang="en-GB" sz="3600" dirty="0" err="1" smtClean="0"/>
              <a:t>didukung</a:t>
            </a:r>
            <a:r>
              <a:rPr lang="en-GB" sz="3600" dirty="0" smtClean="0"/>
              <a:t> </a:t>
            </a:r>
            <a:r>
              <a:rPr lang="en-GB" sz="3600" dirty="0" err="1" smtClean="0"/>
              <a:t>penuh</a:t>
            </a:r>
            <a:r>
              <a:rPr lang="en-GB" sz="3600" dirty="0" smtClean="0"/>
              <a:t> </a:t>
            </a:r>
            <a:r>
              <a:rPr lang="en-GB" sz="3600" dirty="0" err="1" smtClean="0"/>
              <a:t>oleh</a:t>
            </a:r>
            <a:r>
              <a:rPr lang="en-GB" sz="3600" dirty="0" smtClean="0"/>
              <a:t> Google yang </a:t>
            </a:r>
            <a:r>
              <a:rPr lang="en-GB" sz="3600" dirty="0" err="1" smtClean="0"/>
              <a:t>memastikan</a:t>
            </a:r>
            <a:r>
              <a:rPr lang="en-GB" sz="3600" dirty="0" smtClean="0"/>
              <a:t> </a:t>
            </a:r>
            <a:r>
              <a:rPr lang="en-GB" sz="3600" dirty="0" err="1" smtClean="0"/>
              <a:t>semua</a:t>
            </a:r>
            <a:r>
              <a:rPr lang="en-GB" sz="3600" dirty="0" smtClean="0"/>
              <a:t> </a:t>
            </a:r>
            <a:r>
              <a:rPr lang="en-GB" sz="3600" dirty="0" err="1" smtClean="0"/>
              <a:t>fitur</a:t>
            </a:r>
            <a:r>
              <a:rPr lang="en-GB" sz="3600" dirty="0" smtClean="0"/>
              <a:t> </a:t>
            </a:r>
            <a:r>
              <a:rPr lang="en-GB" sz="3600" dirty="0" err="1" smtClean="0"/>
              <a:t>terbaru</a:t>
            </a:r>
            <a:r>
              <a:rPr lang="en-GB" sz="3600" dirty="0" smtClean="0"/>
              <a:t> </a:t>
            </a:r>
            <a:r>
              <a:rPr lang="en-GB" sz="3600" dirty="0" err="1" smtClean="0"/>
              <a:t>untuk</a:t>
            </a:r>
            <a:r>
              <a:rPr lang="en-GB" sz="3600" dirty="0" smtClean="0"/>
              <a:t> Android </a:t>
            </a:r>
            <a:r>
              <a:rPr lang="en-GB" sz="3600" dirty="0" err="1" smtClean="0"/>
              <a:t>akan</a:t>
            </a:r>
            <a:r>
              <a:rPr lang="en-GB" sz="3600" dirty="0" smtClean="0"/>
              <a:t> </a:t>
            </a:r>
            <a:r>
              <a:rPr lang="en-GB" sz="3600" dirty="0" err="1" smtClean="0"/>
              <a:t>dapat</a:t>
            </a:r>
            <a:r>
              <a:rPr lang="en-GB" sz="3600" dirty="0" smtClean="0"/>
              <a:t> </a:t>
            </a:r>
            <a:r>
              <a:rPr lang="en-GB" sz="3600" dirty="0" err="1" smtClean="0"/>
              <a:t>digunakan</a:t>
            </a:r>
            <a:r>
              <a:rPr lang="en-GB" sz="3600" dirty="0" smtClean="0"/>
              <a:t> </a:t>
            </a:r>
            <a:r>
              <a:rPr lang="en-GB" sz="3600" dirty="0" err="1" smtClean="0"/>
              <a:t>menggunakan</a:t>
            </a:r>
            <a:r>
              <a:rPr lang="en-GB" sz="3600" dirty="0" smtClean="0"/>
              <a:t> Bahasa </a:t>
            </a:r>
            <a:r>
              <a:rPr lang="en-GB" sz="3600" dirty="0" err="1" smtClean="0"/>
              <a:t>Kotlin</a:t>
            </a:r>
            <a:r>
              <a:rPr lang="en-GB" sz="36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GB" sz="3600" dirty="0" err="1" smtClean="0"/>
              <a:t>Anda</a:t>
            </a:r>
            <a:r>
              <a:rPr lang="en-GB" sz="3600" dirty="0" smtClean="0"/>
              <a:t> </a:t>
            </a:r>
            <a:r>
              <a:rPr lang="en-GB" sz="3600" dirty="0" err="1" smtClean="0"/>
              <a:t>masih</a:t>
            </a:r>
            <a:r>
              <a:rPr lang="en-GB" sz="3600" dirty="0" smtClean="0"/>
              <a:t> </a:t>
            </a:r>
            <a:r>
              <a:rPr lang="en-GB" sz="3600" dirty="0" err="1" smtClean="0"/>
              <a:t>dimungkinkan</a:t>
            </a:r>
            <a:r>
              <a:rPr lang="en-GB" sz="3600" dirty="0" smtClean="0"/>
              <a:t> </a:t>
            </a:r>
            <a:r>
              <a:rPr lang="en-GB" sz="3600" dirty="0" err="1" smtClean="0"/>
              <a:t>untuk</a:t>
            </a:r>
            <a:r>
              <a:rPr lang="en-GB" sz="3600" dirty="0" smtClean="0"/>
              <a:t> </a:t>
            </a:r>
            <a:r>
              <a:rPr lang="en-GB" sz="3600" dirty="0" err="1" smtClean="0"/>
              <a:t>membangun</a:t>
            </a:r>
            <a:r>
              <a:rPr lang="en-GB" sz="3600" dirty="0" smtClean="0"/>
              <a:t> </a:t>
            </a:r>
            <a:r>
              <a:rPr lang="en-GB" sz="3600" dirty="0" err="1" smtClean="0"/>
              <a:t>aplikasi</a:t>
            </a:r>
            <a:r>
              <a:rPr lang="en-GB" sz="3600" dirty="0" smtClean="0"/>
              <a:t> </a:t>
            </a:r>
            <a:r>
              <a:rPr lang="en-GB" sz="3600" dirty="0" err="1" smtClean="0"/>
              <a:t>menggunakan</a:t>
            </a:r>
            <a:r>
              <a:rPr lang="en-GB" sz="3600" dirty="0" smtClean="0"/>
              <a:t> Bahasa Java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834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smtClean="0"/>
              <a:t>Instance 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12028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sz="3200" b="1" dirty="0"/>
              <a:t>instance </a:t>
            </a:r>
            <a:r>
              <a:rPr lang="en-GB" sz="3200" b="1" dirty="0" smtClean="0"/>
              <a:t>variable</a:t>
            </a:r>
          </a:p>
          <a:p>
            <a:pPr algn="just"/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perubahan</a:t>
            </a:r>
            <a:r>
              <a:rPr lang="en-GB" sz="2400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getter </a:t>
            </a:r>
            <a:r>
              <a:rPr lang="en-GB" sz="2400" dirty="0" err="1" smtClean="0"/>
              <a:t>dan</a:t>
            </a:r>
            <a:r>
              <a:rPr lang="en-GB" sz="2400" dirty="0" smtClean="0"/>
              <a:t> setter </a:t>
            </a:r>
            <a:r>
              <a:rPr lang="en-GB" sz="2400" dirty="0" err="1" smtClean="0"/>
              <a:t>bawaan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b="1" dirty="0" err="1" smtClean="0"/>
              <a:t>Jika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anda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memerlukan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perubahan</a:t>
            </a:r>
            <a:r>
              <a:rPr lang="en-GB" sz="2400" b="1" dirty="0" smtClean="0"/>
              <a:t>/</a:t>
            </a:r>
            <a:r>
              <a:rPr lang="en-GB" sz="2400" b="1" dirty="0" err="1" smtClean="0"/>
              <a:t>pengaturan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nilai</a:t>
            </a:r>
            <a:r>
              <a:rPr lang="en-GB" sz="2400" b="1" dirty="0"/>
              <a:t> Instance </a:t>
            </a:r>
            <a:r>
              <a:rPr lang="en-GB" sz="2400" b="1" dirty="0" smtClean="0"/>
              <a:t>Variable, </a:t>
            </a:r>
            <a:r>
              <a:rPr lang="en-GB" sz="2400" b="1" dirty="0" err="1" smtClean="0"/>
              <a:t>anda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dapat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menggunakan</a:t>
            </a:r>
            <a:r>
              <a:rPr lang="en-GB" sz="2400" b="1" dirty="0" smtClean="0"/>
              <a:t> getter </a:t>
            </a:r>
            <a:r>
              <a:rPr lang="en-GB" sz="2400" b="1" dirty="0" err="1" smtClean="0"/>
              <a:t>dan</a:t>
            </a:r>
            <a:r>
              <a:rPr lang="en-GB" sz="2400" b="1" dirty="0" smtClean="0"/>
              <a:t> setter </a:t>
            </a:r>
            <a:r>
              <a:rPr lang="en-GB" sz="2400" b="1" dirty="0" err="1" smtClean="0"/>
              <a:t>dari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kotlin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dengan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cara</a:t>
            </a:r>
            <a:r>
              <a:rPr lang="en-GB" sz="2400" b="1" dirty="0" smtClean="0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1246" y="3903200"/>
            <a:ext cx="557075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Mendeklarasikan</a:t>
            </a:r>
            <a:r>
              <a:rPr lang="en-GB" b="1" dirty="0"/>
              <a:t> </a:t>
            </a:r>
            <a:r>
              <a:rPr lang="en-GB" b="1" dirty="0" err="1"/>
              <a:t>kelas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/>
              <a:t>B</a:t>
            </a:r>
            <a:r>
              <a:rPr lang="en-GB" sz="2400" dirty="0" err="1" smtClean="0"/>
              <a:t>agian</a:t>
            </a:r>
            <a:r>
              <a:rPr lang="en-GB" sz="2400" dirty="0" smtClean="0"/>
              <a:t> </a:t>
            </a:r>
            <a:r>
              <a:rPr lang="en-GB" sz="2400" dirty="0" err="1" smtClean="0"/>
              <a:t>tubuh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deklarasikan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blok</a:t>
            </a:r>
            <a:r>
              <a:rPr lang="en-GB" sz="2400" dirty="0" smtClean="0"/>
              <a:t> </a:t>
            </a:r>
            <a:r>
              <a:rPr lang="en-GB" sz="2400" dirty="0" err="1" smtClean="0"/>
              <a:t>init</a:t>
            </a:r>
            <a:r>
              <a:rPr lang="en-GB" sz="2400" dirty="0" smtClean="0"/>
              <a:t>:</a:t>
            </a:r>
            <a:endParaRPr lang="en-GB" sz="2400" b="1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1143" y="2842278"/>
            <a:ext cx="707757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age: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personAage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Mendeklarasikan</a:t>
            </a:r>
            <a:r>
              <a:rPr lang="en-GB" b="1" dirty="0"/>
              <a:t> </a:t>
            </a:r>
            <a:r>
              <a:rPr lang="en-GB" b="1" dirty="0" err="1"/>
              <a:t>kelas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,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2 parameter, </a:t>
            </a: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menginisialisasi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mengirimkan</a:t>
            </a:r>
            <a:r>
              <a:rPr lang="en-GB" sz="2400" dirty="0" smtClean="0"/>
              <a:t> 2 </a:t>
            </a:r>
            <a:r>
              <a:rPr lang="en-GB" sz="2400" dirty="0" err="1" smtClean="0"/>
              <a:t>paramater</a:t>
            </a:r>
            <a:r>
              <a:rPr lang="en-GB" sz="2400" dirty="0" smtClean="0"/>
              <a:t>:</a:t>
            </a:r>
            <a:endParaRPr lang="en-GB" sz="24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6309" y="3523681"/>
            <a:ext cx="652614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person1 : Person = Person("Agus",10)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(person1.name + "\n" +person1.age)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("${person1.name}\n${person1.age}")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Mendeklarasikan</a:t>
            </a:r>
            <a:r>
              <a:rPr lang="en-GB" b="1" dirty="0"/>
              <a:t> </a:t>
            </a:r>
            <a:r>
              <a:rPr lang="en-GB" b="1" dirty="0" err="1"/>
              <a:t>kelas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memberikan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b="1" dirty="0" smtClean="0"/>
              <a:t>default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penggunaan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fleksible</a:t>
            </a:r>
            <a:endParaRPr lang="en-GB" sz="24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1143" y="2842278"/>
            <a:ext cx="638828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"no Name",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=0){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personName.toUpperCase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age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Mendeklarasikan</a:t>
            </a:r>
            <a:r>
              <a:rPr lang="en-GB" b="1" dirty="0"/>
              <a:t> </a:t>
            </a:r>
            <a:r>
              <a:rPr lang="en-GB" b="1" dirty="0" err="1"/>
              <a:t>kelas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:</a:t>
            </a:r>
            <a:endParaRPr lang="en-GB" sz="2400" b="1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0236" y="3185686"/>
            <a:ext cx="726352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Person = Person()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+ "\n" +person1.age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"${person1.name}\n${person1.age}"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Mendeklarasikan</a:t>
            </a:r>
            <a:r>
              <a:rPr lang="en-GB" b="1" dirty="0"/>
              <a:t> </a:t>
            </a:r>
            <a:r>
              <a:rPr lang="en-GB" b="1" dirty="0" err="1"/>
              <a:t>kelas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juga </a:t>
            </a:r>
            <a:r>
              <a:rPr lang="en-GB" sz="2400" dirty="0" err="1" smtClean="0"/>
              <a:t>membentuk</a:t>
            </a:r>
            <a:r>
              <a:rPr lang="en-GB" sz="2400" dirty="0" smtClean="0"/>
              <a:t> 2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 (</a:t>
            </a:r>
            <a:r>
              <a:rPr lang="en-GB" sz="2400" dirty="0" err="1" smtClean="0"/>
              <a:t>jarang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):</a:t>
            </a:r>
            <a:endParaRPr lang="en-GB" sz="24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4281" y="2831810"/>
            <a:ext cx="721543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:String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String,personAge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umum</a:t>
            </a:r>
            <a:r>
              <a:rPr lang="en-GB" sz="2400" dirty="0" smtClean="0"/>
              <a:t>,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diturunkan</a:t>
            </a:r>
            <a:r>
              <a:rPr lang="en-GB" sz="2400" dirty="0" smtClean="0"/>
              <a:t>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memunginkan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diturunkan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lain,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perlu</a:t>
            </a:r>
            <a:r>
              <a:rPr lang="en-GB" sz="2400" dirty="0" smtClean="0"/>
              <a:t> </a:t>
            </a:r>
            <a:r>
              <a:rPr lang="en-GB" sz="2400" dirty="0" err="1" smtClean="0"/>
              <a:t>mendeklarasikan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induk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b="1" dirty="0" smtClean="0"/>
              <a:t>open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b="1" dirty="0" smtClean="0"/>
              <a:t>abstract</a:t>
            </a:r>
            <a:r>
              <a:rPr lang="en-GB" sz="2400" dirty="0" smtClean="0"/>
              <a:t>:</a:t>
            </a:r>
          </a:p>
          <a:p>
            <a:pPr algn="just">
              <a:lnSpc>
                <a:spcPct val="120000"/>
              </a:lnSpc>
            </a:pP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628650" y="3189744"/>
            <a:ext cx="8120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open class Person(personName: String = "no Name",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personAge: Int =0){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var name:String = personName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var age:Int = personAge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Student(studentName: String,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studentAge: Int,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studentNIM: String)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Person(studentName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studentAge)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	var NIM = studentNIM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5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 err="1" smtClean="0"/>
              <a:t>Fungsi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GB" sz="3200" dirty="0" err="1" smtClean="0"/>
              <a:t>Fungsi</a:t>
            </a:r>
            <a:r>
              <a:rPr lang="en-GB" sz="3200" dirty="0" smtClean="0"/>
              <a:t> (</a:t>
            </a:r>
            <a:r>
              <a:rPr lang="en-GB" sz="3200" dirty="0" err="1" smtClean="0"/>
              <a:t>atau</a:t>
            </a:r>
            <a:r>
              <a:rPr lang="en-GB" sz="3200" dirty="0" smtClean="0"/>
              <a:t> </a:t>
            </a:r>
            <a:r>
              <a:rPr lang="en-GB" sz="3200" dirty="0" err="1" smtClean="0"/>
              <a:t>metode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Java) </a:t>
            </a:r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kotlin</a:t>
            </a:r>
            <a:r>
              <a:rPr lang="en-GB" sz="3200" dirty="0" smtClean="0"/>
              <a:t> </a:t>
            </a:r>
            <a:r>
              <a:rPr lang="en-GB" sz="3200" dirty="0" err="1" smtClean="0"/>
              <a:t>dideklarasikan</a:t>
            </a:r>
            <a:r>
              <a:rPr lang="en-GB" sz="3200" dirty="0" smtClean="0"/>
              <a:t> </a:t>
            </a:r>
            <a:r>
              <a:rPr lang="en-GB" sz="3200" dirty="0" err="1" smtClean="0"/>
              <a:t>mengunakan</a:t>
            </a:r>
            <a:r>
              <a:rPr lang="en-GB" sz="3200" dirty="0" smtClean="0"/>
              <a:t> keyword </a:t>
            </a:r>
            <a:r>
              <a:rPr lang="en-GB" sz="3200" b="1" dirty="0" smtClean="0"/>
              <a:t>fun</a:t>
            </a:r>
            <a:r>
              <a:rPr lang="en-GB" sz="3200" dirty="0" smtClean="0"/>
              <a:t>.</a:t>
            </a:r>
          </a:p>
          <a:p>
            <a:pPr algn="just"/>
            <a:r>
              <a:rPr lang="en-GB" sz="3200" dirty="0" err="1" smtClean="0"/>
              <a:t>Fungsi</a:t>
            </a:r>
            <a:r>
              <a:rPr lang="en-GB" sz="3200" dirty="0" smtClean="0"/>
              <a:t>  </a:t>
            </a:r>
            <a:r>
              <a:rPr lang="en-GB" sz="3200" dirty="0" err="1" smtClean="0"/>
              <a:t>ini</a:t>
            </a:r>
            <a:r>
              <a:rPr lang="en-GB" sz="3200" dirty="0" smtClean="0"/>
              <a:t> </a:t>
            </a:r>
            <a:r>
              <a:rPr lang="en-GB" sz="3200" dirty="0" err="1" smtClean="0"/>
              <a:t>harus</a:t>
            </a:r>
            <a:r>
              <a:rPr lang="en-GB" sz="3200" dirty="0" smtClean="0"/>
              <a:t> </a:t>
            </a:r>
            <a:r>
              <a:rPr lang="en-GB" sz="3200" dirty="0" err="1" smtClean="0"/>
              <a:t>selalu</a:t>
            </a:r>
            <a:r>
              <a:rPr lang="en-GB" sz="3200" dirty="0" smtClean="0"/>
              <a:t> </a:t>
            </a:r>
            <a:r>
              <a:rPr lang="en-GB" sz="3200" dirty="0" err="1" smtClean="0"/>
              <a:t>mengembalikan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</a:t>
            </a:r>
            <a:r>
              <a:rPr lang="en-GB" sz="3200" dirty="0" err="1" smtClean="0"/>
              <a:t>nilai</a:t>
            </a:r>
            <a:r>
              <a:rPr lang="en-GB" sz="3200" dirty="0" smtClean="0"/>
              <a:t>. </a:t>
            </a:r>
          </a:p>
          <a:p>
            <a:pPr algn="just"/>
            <a:r>
              <a:rPr lang="en-GB" sz="3200" dirty="0" err="1" smtClean="0"/>
              <a:t>Jika</a:t>
            </a:r>
            <a:r>
              <a:rPr lang="en-GB" sz="3200" dirty="0" smtClean="0"/>
              <a:t> </a:t>
            </a:r>
            <a:r>
              <a:rPr lang="en-GB" sz="3200" dirty="0" err="1" smtClean="0"/>
              <a:t>fungsi</a:t>
            </a:r>
            <a:r>
              <a:rPr lang="en-GB" sz="3200" dirty="0" smtClean="0"/>
              <a:t>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tidak</a:t>
            </a:r>
            <a:r>
              <a:rPr lang="en-GB" sz="3200" dirty="0" smtClean="0"/>
              <a:t> </a:t>
            </a:r>
            <a:r>
              <a:rPr lang="en-GB" sz="3200" dirty="0" err="1" smtClean="0"/>
              <a:t>ingin</a:t>
            </a:r>
            <a:r>
              <a:rPr lang="en-GB" sz="3200" dirty="0" smtClean="0"/>
              <a:t> </a:t>
            </a:r>
            <a:r>
              <a:rPr lang="en-GB" sz="3200" dirty="0" err="1" smtClean="0"/>
              <a:t>mengembalikan</a:t>
            </a:r>
            <a:r>
              <a:rPr lang="en-GB" sz="3200" dirty="0" smtClean="0"/>
              <a:t> </a:t>
            </a:r>
            <a:r>
              <a:rPr lang="en-GB" sz="3200" dirty="0" err="1" smtClean="0"/>
              <a:t>nilai</a:t>
            </a:r>
            <a:r>
              <a:rPr lang="en-GB" sz="3200" dirty="0" smtClean="0"/>
              <a:t>,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mengembalikan</a:t>
            </a:r>
            <a:r>
              <a:rPr lang="en-GB" sz="3200" dirty="0" smtClean="0"/>
              <a:t> </a:t>
            </a:r>
            <a:r>
              <a:rPr lang="en-GB" sz="3200" dirty="0" err="1" smtClean="0"/>
              <a:t>nilai</a:t>
            </a:r>
            <a:r>
              <a:rPr lang="en-GB" sz="3200" dirty="0" smtClean="0"/>
              <a:t> </a:t>
            </a:r>
            <a:r>
              <a:rPr lang="en-GB" sz="3200" b="1" dirty="0" smtClean="0"/>
              <a:t>Unit</a:t>
            </a:r>
            <a:r>
              <a:rPr lang="en-GB" sz="3200" dirty="0"/>
              <a:t> </a:t>
            </a:r>
            <a:r>
              <a:rPr lang="en-GB" sz="3200" dirty="0" smtClean="0"/>
              <a:t>(</a:t>
            </a:r>
            <a:r>
              <a:rPr lang="en-GB" sz="3200" dirty="0" err="1" smtClean="0"/>
              <a:t>sama</a:t>
            </a:r>
            <a:r>
              <a:rPr lang="en-GB" sz="3200" dirty="0" smtClean="0"/>
              <a:t> </a:t>
            </a:r>
            <a:r>
              <a:rPr lang="en-GB" sz="3200" dirty="0" err="1" smtClean="0"/>
              <a:t>seperti</a:t>
            </a:r>
            <a:r>
              <a:rPr lang="en-GB" sz="3200" dirty="0" smtClean="0"/>
              <a:t> </a:t>
            </a:r>
            <a:r>
              <a:rPr lang="en-GB" sz="3200" b="1" dirty="0" smtClean="0"/>
              <a:t>void </a:t>
            </a:r>
            <a:r>
              <a:rPr lang="en-GB" sz="3200" dirty="0" err="1" smtClean="0"/>
              <a:t>pada</a:t>
            </a:r>
            <a:r>
              <a:rPr lang="en-GB" sz="3200" dirty="0" smtClean="0"/>
              <a:t> java)</a:t>
            </a:r>
            <a:endParaRPr lang="en-GB" sz="3200" dirty="0"/>
          </a:p>
          <a:p>
            <a:pPr algn="just"/>
            <a:r>
              <a:rPr lang="en-GB" sz="3200" dirty="0" err="1" smtClean="0"/>
              <a:t>Anda</a:t>
            </a:r>
            <a:r>
              <a:rPr lang="en-GB" sz="3200" dirty="0" smtClean="0"/>
              <a:t> juga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menspesifikasikan</a:t>
            </a:r>
            <a:r>
              <a:rPr lang="en-GB" sz="3200" dirty="0" smtClean="0"/>
              <a:t> </a:t>
            </a:r>
            <a:r>
              <a:rPr lang="en-GB" sz="3200" dirty="0" err="1" smtClean="0"/>
              <a:t>tipe</a:t>
            </a:r>
            <a:r>
              <a:rPr lang="en-GB" sz="3200" dirty="0" smtClean="0"/>
              <a:t> data yang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kembalikan</a:t>
            </a:r>
            <a:r>
              <a:rPr lang="en-GB" sz="3200" dirty="0" smtClean="0"/>
              <a:t> </a:t>
            </a:r>
            <a:r>
              <a:rPr lang="en-GB" sz="3200" dirty="0" err="1" smtClean="0"/>
              <a:t>melalui</a:t>
            </a:r>
            <a:r>
              <a:rPr lang="en-GB" sz="3200" dirty="0" smtClean="0"/>
              <a:t> </a:t>
            </a:r>
            <a:r>
              <a:rPr lang="en-GB" sz="3200" dirty="0" err="1" smtClean="0"/>
              <a:t>fungsi</a:t>
            </a:r>
            <a:endParaRPr lang="en-GB" sz="3200" dirty="0" smtClean="0"/>
          </a:p>
          <a:p>
            <a:pPr algn="just"/>
            <a:r>
              <a:rPr lang="en-GB" sz="3200" b="1" dirty="0" err="1" smtClean="0"/>
              <a:t>Cttn</a:t>
            </a:r>
            <a:r>
              <a:rPr lang="en-GB" sz="3200" b="1" dirty="0" smtClean="0"/>
              <a:t>: </a:t>
            </a:r>
            <a:r>
              <a:rPr lang="en-GB" sz="3200" b="1" dirty="0" err="1"/>
              <a:t>tanda</a:t>
            </a:r>
            <a:r>
              <a:rPr lang="en-GB" sz="3200" b="1" dirty="0"/>
              <a:t> ; </a:t>
            </a:r>
            <a:r>
              <a:rPr lang="en-GB" sz="3200" b="1" dirty="0" err="1"/>
              <a:t>tidak</a:t>
            </a:r>
            <a:r>
              <a:rPr lang="en-GB" sz="3200" b="1" dirty="0"/>
              <a:t> </a:t>
            </a:r>
            <a:r>
              <a:rPr lang="en-GB" sz="3200" b="1" dirty="0" err="1"/>
              <a:t>begitu</a:t>
            </a:r>
            <a:r>
              <a:rPr lang="en-GB" sz="3200" b="1" dirty="0"/>
              <a:t> </a:t>
            </a:r>
            <a:r>
              <a:rPr lang="en-GB" sz="3200" b="1" dirty="0" err="1"/>
              <a:t>penting</a:t>
            </a:r>
            <a:r>
              <a:rPr lang="en-GB" sz="3200" b="1" dirty="0"/>
              <a:t> </a:t>
            </a:r>
            <a:r>
              <a:rPr lang="en-GB" sz="3200" b="1" dirty="0" err="1"/>
              <a:t>pada</a:t>
            </a:r>
            <a:r>
              <a:rPr lang="en-GB" sz="3200" b="1" dirty="0"/>
              <a:t> </a:t>
            </a:r>
            <a:r>
              <a:rPr lang="en-GB" sz="3200" b="1" dirty="0" err="1"/>
              <a:t>Kotlin</a:t>
            </a:r>
            <a:endParaRPr lang="en-GB" sz="3200" b="1" dirty="0"/>
          </a:p>
          <a:p>
            <a:pPr marL="0" indent="0" algn="just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 err="1" smtClean="0"/>
              <a:t>Fungsi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70240"/>
            <a:ext cx="710963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"no Name",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=0){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personName.toUpperCase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age = 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fun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getLowerNamw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String{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name.toLowerCase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Unit{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age++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person1 = Person("Andi")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person1.addAge()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(person1.age)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 err="1" smtClean="0"/>
              <a:t>Fungsi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>
            <a:normAutofit/>
          </a:bodyPr>
          <a:lstStyle/>
          <a:p>
            <a:pPr algn="just"/>
            <a:r>
              <a:rPr lang="en-GB" sz="3200" dirty="0" err="1" smtClean="0"/>
              <a:t>Jika</a:t>
            </a:r>
            <a:r>
              <a:rPr lang="en-GB" sz="3200" dirty="0" smtClean="0"/>
              <a:t> </a:t>
            </a:r>
            <a:r>
              <a:rPr lang="en-GB" sz="3200" dirty="0" err="1" smtClean="0"/>
              <a:t>fungsi</a:t>
            </a:r>
            <a:r>
              <a:rPr lang="en-GB" sz="3200" dirty="0" smtClean="0"/>
              <a:t>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dituliskan</a:t>
            </a:r>
            <a:r>
              <a:rPr lang="en-GB" sz="3200" dirty="0" smtClean="0"/>
              <a:t> </a:t>
            </a:r>
            <a:r>
              <a:rPr lang="en-GB" sz="3200" dirty="0" err="1" smtClean="0"/>
              <a:t>dalam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</a:t>
            </a:r>
            <a:r>
              <a:rPr lang="en-GB" sz="3200" dirty="0" err="1" smtClean="0"/>
              <a:t>ekspreis</a:t>
            </a:r>
            <a:r>
              <a:rPr lang="en-GB" sz="3200" dirty="0" smtClean="0"/>
              <a:t>,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membuang</a:t>
            </a:r>
            <a:r>
              <a:rPr lang="en-GB" sz="3200" dirty="0" smtClean="0"/>
              <a:t> </a:t>
            </a:r>
            <a:r>
              <a:rPr lang="en-GB" sz="3200" dirty="0" err="1" smtClean="0"/>
              <a:t>tanda</a:t>
            </a:r>
            <a:r>
              <a:rPr lang="en-GB" sz="3200" dirty="0" smtClean="0"/>
              <a:t> { } </a:t>
            </a:r>
            <a:r>
              <a:rPr lang="en-GB" sz="3200" dirty="0" err="1" smtClean="0"/>
              <a:t>dan</a:t>
            </a:r>
            <a:r>
              <a:rPr lang="en-GB" sz="3200" dirty="0" smtClean="0"/>
              <a:t> </a:t>
            </a:r>
            <a:r>
              <a:rPr lang="en-GB" sz="3200" dirty="0" err="1" smtClean="0"/>
              <a:t>menggantinya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</a:t>
            </a:r>
            <a:r>
              <a:rPr lang="en-GB" sz="3200" dirty="0" err="1" smtClean="0"/>
              <a:t>tanda</a:t>
            </a:r>
            <a:r>
              <a:rPr lang="en-GB" sz="3200" dirty="0" smtClean="0"/>
              <a:t> =.</a:t>
            </a:r>
          </a:p>
          <a:p>
            <a:pPr algn="just"/>
            <a:endParaRPr lang="en-GB" sz="3200" dirty="0"/>
          </a:p>
          <a:p>
            <a:pPr algn="just"/>
            <a:endParaRPr lang="en-GB" sz="3200" dirty="0"/>
          </a:p>
          <a:p>
            <a:endParaRPr lang="en-GB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9998" y="3568049"/>
            <a:ext cx="66640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getLowerName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 err="1" smtClean="0"/>
              <a:t>Kenapa</a:t>
            </a:r>
            <a:r>
              <a:rPr lang="en-GB" b="1" dirty="0" smtClean="0"/>
              <a:t> </a:t>
            </a:r>
            <a:r>
              <a:rPr lang="en-GB" b="1" dirty="0" err="1" smtClean="0"/>
              <a:t>Kotlin</a:t>
            </a:r>
            <a:r>
              <a:rPr lang="en-GB" dirty="0" smtClean="0"/>
              <a:t>?</a:t>
            </a:r>
          </a:p>
          <a:p>
            <a:pPr algn="just"/>
            <a:r>
              <a:rPr lang="en-GB" dirty="0" err="1" smtClean="0"/>
              <a:t>Kotlin</a:t>
            </a:r>
            <a:r>
              <a:rPr lang="en-GB" dirty="0" smtClean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membawa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selangkah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maju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baik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b="1" dirty="0" err="1" smtClean="0"/>
              <a:t>Jadi</a:t>
            </a:r>
            <a:r>
              <a:rPr lang="en-GB" b="1" dirty="0" smtClean="0"/>
              <a:t> </a:t>
            </a:r>
            <a:r>
              <a:rPr lang="en-GB" b="1" dirty="0" err="1" smtClean="0"/>
              <a:t>apa</a:t>
            </a:r>
            <a:r>
              <a:rPr lang="en-GB" b="1" dirty="0" smtClean="0"/>
              <a:t> </a:t>
            </a:r>
            <a:r>
              <a:rPr lang="en-GB" b="1" dirty="0" err="1" smtClean="0"/>
              <a:t>itu</a:t>
            </a:r>
            <a:r>
              <a:rPr lang="en-GB" b="1" dirty="0" smtClean="0"/>
              <a:t> </a:t>
            </a:r>
            <a:r>
              <a:rPr lang="en-GB" b="1" dirty="0" err="1" smtClean="0"/>
              <a:t>Kotlin</a:t>
            </a:r>
            <a:r>
              <a:rPr lang="en-GB" b="1" dirty="0" smtClean="0"/>
              <a:t>?</a:t>
            </a:r>
          </a:p>
          <a:p>
            <a:pPr algn="just"/>
            <a:r>
              <a:rPr lang="en-GB" dirty="0" err="1"/>
              <a:t>Kotlin</a:t>
            </a:r>
            <a:r>
              <a:rPr lang="en-GB" dirty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Bahasa </a:t>
            </a:r>
            <a:r>
              <a:rPr lang="en-GB" dirty="0" err="1" smtClean="0"/>
              <a:t>pemrograman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JetBrains5 (yang </a:t>
            </a:r>
            <a:r>
              <a:rPr lang="en-GB" dirty="0" err="1" smtClean="0"/>
              <a:t>membuat</a:t>
            </a:r>
            <a:r>
              <a:rPr lang="en-GB" dirty="0" smtClean="0"/>
              <a:t> IntelliJ IDEA)</a:t>
            </a:r>
          </a:p>
          <a:p>
            <a:pPr algn="just"/>
            <a:r>
              <a:rPr lang="en-GB" dirty="0" smtClean="0"/>
              <a:t>Android Studio </a:t>
            </a:r>
            <a:r>
              <a:rPr lang="en-GB" dirty="0" err="1" smtClean="0"/>
              <a:t>sendiri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IDE yang </a:t>
            </a:r>
            <a:r>
              <a:rPr lang="en-GB" dirty="0" err="1" smtClean="0"/>
              <a:t>didasari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IDEA IntelliJ</a:t>
            </a:r>
          </a:p>
          <a:p>
            <a:pPr algn="just"/>
            <a:r>
              <a:rPr lang="en-GB" dirty="0" err="1"/>
              <a:t>JetBrains</a:t>
            </a:r>
            <a:r>
              <a:rPr lang="en-GB" dirty="0"/>
              <a:t> </a:t>
            </a:r>
            <a:r>
              <a:rPr lang="en-GB" dirty="0" err="1" smtClean="0"/>
              <a:t>mendesain</a:t>
            </a:r>
            <a:r>
              <a:rPr lang="en-GB" dirty="0" smtClean="0"/>
              <a:t> </a:t>
            </a:r>
            <a:r>
              <a:rPr lang="en-GB" dirty="0" err="1" smtClean="0"/>
              <a:t>Kotlin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memastikan</a:t>
            </a:r>
            <a:r>
              <a:rPr lang="en-GB" dirty="0" smtClean="0"/>
              <a:t> </a:t>
            </a:r>
            <a:r>
              <a:rPr lang="en-GB" dirty="0" err="1" smtClean="0"/>
              <a:t>penerapan</a:t>
            </a:r>
            <a:r>
              <a:rPr lang="en-GB" dirty="0" smtClean="0"/>
              <a:t> Java, </a:t>
            </a:r>
            <a:r>
              <a:rPr lang="en-GB" dirty="0" err="1" smtClean="0"/>
              <a:t>dengan</a:t>
            </a:r>
            <a:r>
              <a:rPr lang="en-GB" dirty="0" smtClean="0"/>
              <a:t> IntelliJ </a:t>
            </a:r>
            <a:r>
              <a:rPr lang="en-GB" dirty="0" err="1" smtClean="0"/>
              <a:t>sebagai</a:t>
            </a:r>
            <a:r>
              <a:rPr lang="en-GB" dirty="0" smtClean="0"/>
              <a:t> IDE </a:t>
            </a:r>
            <a:r>
              <a:rPr lang="en-GB" dirty="0" err="1" smtClean="0"/>
              <a:t>utama</a:t>
            </a:r>
            <a:r>
              <a:rPr lang="en-GB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53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/>
              <a:t>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>
            <a:normAutofit/>
          </a:bodyPr>
          <a:lstStyle/>
          <a:p>
            <a:pPr algn="just"/>
            <a:r>
              <a:rPr lang="en-GB" sz="3200" dirty="0" smtClean="0"/>
              <a:t>Parameter </a:t>
            </a:r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Kotlin</a:t>
            </a:r>
            <a:r>
              <a:rPr lang="en-GB" sz="3200" dirty="0" smtClean="0"/>
              <a:t> </a:t>
            </a:r>
            <a:r>
              <a:rPr lang="en-GB" sz="3200" dirty="0" err="1" smtClean="0"/>
              <a:t>berbeda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Java.</a:t>
            </a:r>
          </a:p>
          <a:p>
            <a:pPr algn="just"/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Kotlin</a:t>
            </a:r>
            <a:r>
              <a:rPr lang="en-GB" sz="3200" dirty="0" smtClean="0"/>
              <a:t>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memberikan</a:t>
            </a:r>
            <a:r>
              <a:rPr lang="en-GB" sz="3200" dirty="0" smtClean="0"/>
              <a:t> </a:t>
            </a:r>
            <a:r>
              <a:rPr lang="en-GB" sz="3200" b="1" dirty="0" err="1" smtClean="0"/>
              <a:t>nama</a:t>
            </a:r>
            <a:r>
              <a:rPr lang="en-GB" sz="3200" b="1" dirty="0" smtClean="0"/>
              <a:t> field </a:t>
            </a:r>
            <a:r>
              <a:rPr lang="en-GB" sz="3200" dirty="0" err="1" smtClean="0"/>
              <a:t>terlebih</a:t>
            </a:r>
            <a:r>
              <a:rPr lang="en-GB" sz="3200" dirty="0" smtClean="0"/>
              <a:t> </a:t>
            </a:r>
            <a:r>
              <a:rPr lang="en-GB" sz="3200" dirty="0" err="1" smtClean="0"/>
              <a:t>dahulu</a:t>
            </a:r>
            <a:r>
              <a:rPr lang="en-GB" sz="3200" dirty="0" smtClean="0"/>
              <a:t>, </a:t>
            </a:r>
            <a:r>
              <a:rPr lang="en-GB" sz="3200" dirty="0" err="1" smtClean="0"/>
              <a:t>diikuti</a:t>
            </a:r>
            <a:r>
              <a:rPr lang="en-GB" sz="3200" dirty="0" smtClean="0"/>
              <a:t> </a:t>
            </a:r>
            <a:r>
              <a:rPr lang="en-GB" sz="3200" dirty="0" err="1" smtClean="0"/>
              <a:t>titik</a:t>
            </a:r>
            <a:r>
              <a:rPr lang="en-GB" sz="3200" dirty="0" smtClean="0"/>
              <a:t> </a:t>
            </a:r>
            <a:r>
              <a:rPr lang="en-GB" sz="3200" dirty="0" err="1" smtClean="0"/>
              <a:t>dua</a:t>
            </a:r>
            <a:r>
              <a:rPr lang="en-GB" sz="3200" dirty="0" smtClean="0"/>
              <a:t> </a:t>
            </a:r>
            <a:r>
              <a:rPr lang="en-GB" sz="3200" b="1" dirty="0" smtClean="0"/>
              <a:t>(:)</a:t>
            </a:r>
            <a:r>
              <a:rPr lang="en-GB" sz="3200" dirty="0" smtClean="0"/>
              <a:t> </a:t>
            </a:r>
            <a:r>
              <a:rPr lang="en-GB" sz="3200" dirty="0" err="1" smtClean="0"/>
              <a:t>baru</a:t>
            </a:r>
            <a:r>
              <a:rPr lang="en-GB" sz="3200" dirty="0" smtClean="0"/>
              <a:t> </a:t>
            </a:r>
            <a:r>
              <a:rPr lang="en-GB" sz="3200" dirty="0" err="1" smtClean="0"/>
              <a:t>diakhiri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</a:t>
            </a:r>
            <a:r>
              <a:rPr lang="en-GB" sz="3200" dirty="0" err="1" smtClean="0"/>
              <a:t>tipe</a:t>
            </a:r>
            <a:r>
              <a:rPr lang="en-GB" sz="3200" dirty="0" smtClean="0"/>
              <a:t> data</a:t>
            </a:r>
          </a:p>
          <a:p>
            <a:pPr algn="just"/>
            <a:endParaRPr lang="en-GB" sz="3200" dirty="0"/>
          </a:p>
          <a:p>
            <a:pPr algn="just"/>
            <a:endParaRPr lang="en-GB" sz="32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487" y="3611675"/>
            <a:ext cx="571502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add(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x:Int,y:Int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add(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x:Int,y:Int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/>
              <a:t>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>
            <a:normAutofit/>
          </a:bodyPr>
          <a:lstStyle/>
          <a:p>
            <a:pPr algn="just"/>
            <a:r>
              <a:rPr lang="en-GB" sz="3200" dirty="0" err="1" smtClean="0"/>
              <a:t>Keunikan</a:t>
            </a:r>
            <a:r>
              <a:rPr lang="en-GB" sz="3200" dirty="0" smtClean="0"/>
              <a:t> parameter </a:t>
            </a:r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kotlin</a:t>
            </a:r>
            <a:r>
              <a:rPr lang="en-GB" sz="3200" dirty="0" smtClean="0"/>
              <a:t>,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menambahkan</a:t>
            </a:r>
            <a:r>
              <a:rPr lang="en-GB" sz="3200" dirty="0" smtClean="0"/>
              <a:t> </a:t>
            </a:r>
            <a:r>
              <a:rPr lang="en-GB" sz="3200" b="1" dirty="0"/>
              <a:t>default </a:t>
            </a:r>
            <a:r>
              <a:rPr lang="en-GB" sz="3200" b="1" dirty="0" smtClean="0"/>
              <a:t>value, </a:t>
            </a:r>
            <a:r>
              <a:rPr lang="en-GB" sz="3200" dirty="0" smtClean="0"/>
              <a:t>yang </a:t>
            </a:r>
            <a:r>
              <a:rPr lang="en-GB" sz="3200" dirty="0" err="1" smtClean="0"/>
              <a:t>membuat</a:t>
            </a:r>
            <a:r>
              <a:rPr lang="en-GB" sz="3200" dirty="0" smtClean="0"/>
              <a:t> </a:t>
            </a:r>
            <a:r>
              <a:rPr lang="en-GB" sz="3200" dirty="0" err="1" smtClean="0"/>
              <a:t>nilai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parameter </a:t>
            </a:r>
            <a:r>
              <a:rPr lang="en-GB" sz="3200" dirty="0" err="1" smtClean="0"/>
              <a:t>bersifat</a:t>
            </a:r>
            <a:r>
              <a:rPr lang="en-GB" sz="3200" dirty="0" smtClean="0"/>
              <a:t> </a:t>
            </a:r>
            <a:r>
              <a:rPr lang="en-GB" sz="3200" dirty="0" err="1" smtClean="0"/>
              <a:t>opsional</a:t>
            </a:r>
            <a:r>
              <a:rPr lang="en-GB" sz="3200" dirty="0" smtClean="0"/>
              <a:t>.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349188" y="3366718"/>
            <a:ext cx="6445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id-ID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add(x:Int=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d-ID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,y:Int=1</a:t>
            </a:r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):Int = x+y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println(add())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9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dirty="0"/>
              <a:t>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>
            <a:normAutofit/>
          </a:bodyPr>
          <a:lstStyle/>
          <a:p>
            <a:pPr algn="just"/>
            <a:r>
              <a:rPr lang="en-GB" sz="3200" dirty="0" err="1" smtClean="0"/>
              <a:t>Dengan</a:t>
            </a:r>
            <a:r>
              <a:rPr lang="en-GB" sz="3200" dirty="0" smtClean="0"/>
              <a:t> </a:t>
            </a:r>
            <a:r>
              <a:rPr lang="en-GB" sz="3200" dirty="0" err="1" smtClean="0"/>
              <a:t>keunikan</a:t>
            </a:r>
            <a:r>
              <a:rPr lang="en-GB" sz="3200" dirty="0" smtClean="0"/>
              <a:t> </a:t>
            </a:r>
            <a:r>
              <a:rPr lang="en-GB" sz="3200" dirty="0" err="1" smtClean="0"/>
              <a:t>ini</a:t>
            </a:r>
            <a:r>
              <a:rPr lang="en-GB" sz="3200" dirty="0" smtClean="0"/>
              <a:t>,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memanggil</a:t>
            </a:r>
            <a:r>
              <a:rPr lang="en-GB" sz="3200" dirty="0" smtClean="0"/>
              <a:t> </a:t>
            </a:r>
            <a:r>
              <a:rPr lang="en-GB" sz="3200" dirty="0" err="1" smtClean="0"/>
              <a:t>fungsi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parameter yang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inginkan</a:t>
            </a:r>
            <a:r>
              <a:rPr lang="en-GB" sz="3200" dirty="0" smtClean="0"/>
              <a:t>.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28650" y="3068420"/>
            <a:ext cx="8282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add(x:Int=0,y:Int=1):Int = x+y</a:t>
            </a:r>
          </a:p>
          <a:p>
            <a:r>
              <a:rPr lang="id-ID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r>
              <a:rPr lang="id-ID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println(add())</a:t>
            </a:r>
          </a:p>
          <a:p>
            <a:r>
              <a:rPr lang="id-ID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println(add(3))</a:t>
            </a:r>
          </a:p>
          <a:p>
            <a:r>
              <a:rPr lang="id-ID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println(add(4,5))</a:t>
            </a:r>
          </a:p>
          <a:p>
            <a:r>
              <a:rPr lang="id-ID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1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dirty="0" smtClean="0"/>
              <a:t>Modifier di </a:t>
            </a:r>
            <a:r>
              <a:rPr lang="en-GB" b="1" dirty="0" err="1" smtClean="0"/>
              <a:t>Kotlin</a:t>
            </a:r>
            <a:r>
              <a:rPr lang="en-GB" b="1" dirty="0" smtClean="0"/>
              <a:t> </a:t>
            </a:r>
            <a:r>
              <a:rPr lang="en-GB" dirty="0" err="1" smtClean="0"/>
              <a:t>sedikit</a:t>
            </a:r>
            <a:r>
              <a:rPr lang="en-GB" dirty="0" smtClean="0"/>
              <a:t> </a:t>
            </a:r>
            <a:r>
              <a:rPr lang="en-GB" dirty="0" err="1" smtClean="0"/>
              <a:t>berbeda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yang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pelajari</a:t>
            </a:r>
            <a:r>
              <a:rPr lang="en-GB" dirty="0" smtClean="0"/>
              <a:t> di </a:t>
            </a:r>
            <a:r>
              <a:rPr lang="en-GB" b="1" dirty="0" smtClean="0"/>
              <a:t>Java</a:t>
            </a:r>
            <a:r>
              <a:rPr lang="en-GB" dirty="0" smtClean="0"/>
              <a:t>. </a:t>
            </a:r>
          </a:p>
          <a:p>
            <a:pPr algn="just">
              <a:lnSpc>
                <a:spcPct val="100000"/>
              </a:lnSpc>
            </a:pP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Umum</a:t>
            </a:r>
            <a:r>
              <a:rPr lang="en-GB" dirty="0" smtClean="0"/>
              <a:t>, modifier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kotlin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</a:t>
            </a:r>
            <a:r>
              <a:rPr lang="en-GB" b="1" dirty="0" smtClean="0"/>
              <a:t> public</a:t>
            </a:r>
            <a:r>
              <a:rPr lang="en-GB" dirty="0"/>
              <a:t>, </a:t>
            </a:r>
            <a:r>
              <a:rPr lang="en-GB" dirty="0" smtClean="0"/>
              <a:t>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menghemat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penentuan</a:t>
            </a:r>
            <a:r>
              <a:rPr lang="en-GB" dirty="0" smtClean="0"/>
              <a:t> </a:t>
            </a:r>
            <a:r>
              <a:rPr lang="en-GB" dirty="0" err="1" smtClean="0"/>
              <a:t>karakter</a:t>
            </a:r>
            <a:r>
              <a:rPr lang="en-GB" dirty="0" smtClean="0"/>
              <a:t> data.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M</a:t>
            </a:r>
            <a:r>
              <a:rPr lang="en-GB" dirty="0" smtClean="0"/>
              <a:t>odifier di </a:t>
            </a:r>
            <a:r>
              <a:rPr lang="en-GB" dirty="0" err="1" smtClean="0"/>
              <a:t>Kotlin</a:t>
            </a:r>
            <a:r>
              <a:rPr lang="en-GB" dirty="0"/>
              <a:t> </a:t>
            </a:r>
            <a:r>
              <a:rPr lang="en-GB" dirty="0" err="1" smtClean="0"/>
              <a:t>dibagi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private</a:t>
            </a:r>
            <a:endParaRPr lang="en-GB" dirty="0"/>
          </a:p>
          <a:p>
            <a:pPr lvl="1"/>
            <a:r>
              <a:rPr lang="en-GB" b="1" dirty="0"/>
              <a:t>protected</a:t>
            </a:r>
          </a:p>
          <a:p>
            <a:pPr lvl="1"/>
            <a:r>
              <a:rPr lang="en-GB" b="1" dirty="0"/>
              <a:t>i</a:t>
            </a:r>
            <a:r>
              <a:rPr lang="en-GB" b="1" dirty="0" smtClean="0"/>
              <a:t>nternal</a:t>
            </a:r>
          </a:p>
          <a:p>
            <a:pPr lvl="1"/>
            <a:r>
              <a:rPr lang="en-GB" b="1" dirty="0"/>
              <a:t>public</a:t>
            </a:r>
            <a:endParaRPr lang="en-GB" dirty="0"/>
          </a:p>
          <a:p>
            <a:pPr lvl="1" algn="just"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/>
              <a:t>private</a:t>
            </a:r>
          </a:p>
          <a:p>
            <a:pPr algn="just"/>
            <a:r>
              <a:rPr lang="en-GB" sz="3200" dirty="0" smtClean="0"/>
              <a:t>Modifier private </a:t>
            </a:r>
            <a:r>
              <a:rPr lang="en-GB" sz="3200" dirty="0" err="1" smtClean="0"/>
              <a:t>merupakan</a:t>
            </a:r>
            <a:r>
              <a:rPr lang="en-GB" sz="3200" dirty="0" smtClean="0"/>
              <a:t> modifier paling </a:t>
            </a:r>
            <a:r>
              <a:rPr lang="en-GB" sz="3200" dirty="0" err="1" smtClean="0"/>
              <a:t>ketat</a:t>
            </a:r>
            <a:r>
              <a:rPr lang="en-GB" sz="3200" dirty="0" smtClean="0"/>
              <a:t>, </a:t>
            </a:r>
            <a:r>
              <a:rPr lang="en-GB" sz="3200" dirty="0" err="1" smtClean="0"/>
              <a:t>yaitu</a:t>
            </a:r>
            <a:r>
              <a:rPr lang="en-GB" sz="3200" dirty="0" smtClean="0"/>
              <a:t> </a:t>
            </a:r>
            <a:r>
              <a:rPr lang="en-GB" sz="3200" dirty="0" err="1" smtClean="0"/>
              <a:t>untuk</a:t>
            </a:r>
            <a:r>
              <a:rPr lang="en-GB" sz="3200" dirty="0" smtClean="0"/>
              <a:t> </a:t>
            </a:r>
            <a:r>
              <a:rPr lang="en-GB" sz="3200" dirty="0" err="1" smtClean="0"/>
              <a:t>memastikan</a:t>
            </a:r>
            <a:r>
              <a:rPr lang="en-GB" sz="3200" dirty="0" smtClean="0"/>
              <a:t> </a:t>
            </a:r>
            <a:r>
              <a:rPr lang="en-GB" sz="3200" dirty="0" err="1" smtClean="0"/>
              <a:t>hanya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diakses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file yang </a:t>
            </a:r>
            <a:r>
              <a:rPr lang="en-GB" sz="3200" dirty="0" err="1" smtClean="0"/>
              <a:t>sama</a:t>
            </a:r>
            <a:r>
              <a:rPr lang="en-GB" sz="3200" dirty="0" smtClean="0"/>
              <a:t>.</a:t>
            </a:r>
          </a:p>
          <a:p>
            <a:pPr algn="just"/>
            <a:r>
              <a:rPr lang="en-GB" sz="3200" dirty="0" err="1" smtClean="0"/>
              <a:t>Sehingga</a:t>
            </a:r>
            <a:r>
              <a:rPr lang="en-GB" sz="3200" dirty="0" smtClean="0"/>
              <a:t>, </a:t>
            </a:r>
          </a:p>
          <a:p>
            <a:pPr lvl="1" algn="just"/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terjadi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/>
              <a:t>k</a:t>
            </a:r>
            <a:r>
              <a:rPr lang="en-GB" dirty="0" err="1" smtClean="0"/>
              <a:t>elas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private?</a:t>
            </a:r>
          </a:p>
          <a:p>
            <a:pPr lvl="1" algn="just"/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terjadi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penggunaan</a:t>
            </a:r>
            <a:r>
              <a:rPr lang="en-GB" dirty="0" smtClean="0"/>
              <a:t> private di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?</a:t>
            </a:r>
          </a:p>
          <a:p>
            <a:pPr marL="457200" lvl="1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6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3200" b="1" dirty="0" smtClean="0"/>
              <a:t>protected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 smtClean="0"/>
              <a:t>Modifier </a:t>
            </a:r>
            <a:r>
              <a:rPr lang="en-GB" sz="3200" dirty="0" err="1"/>
              <a:t>ini</a:t>
            </a:r>
            <a:r>
              <a:rPr lang="en-GB" sz="3200" dirty="0"/>
              <a:t> </a:t>
            </a:r>
            <a:r>
              <a:rPr lang="en-GB" sz="3200" dirty="0" err="1"/>
              <a:t>hanya</a:t>
            </a:r>
            <a:r>
              <a:rPr lang="en-GB" sz="3200" dirty="0"/>
              <a:t> </a:t>
            </a:r>
            <a:r>
              <a:rPr lang="en-GB" sz="3200" dirty="0" err="1"/>
              <a:t>berlaku</a:t>
            </a:r>
            <a:r>
              <a:rPr lang="en-GB" sz="3200" dirty="0"/>
              <a:t> </a:t>
            </a: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anggota</a:t>
            </a:r>
            <a:r>
              <a:rPr lang="en-GB" sz="3200" dirty="0"/>
              <a:t> </a:t>
            </a:r>
            <a:r>
              <a:rPr lang="en-GB" sz="3200" dirty="0" err="1"/>
              <a:t>kelas</a:t>
            </a:r>
            <a:r>
              <a:rPr lang="en-GB" sz="3200" dirty="0"/>
              <a:t> </a:t>
            </a:r>
            <a:r>
              <a:rPr lang="en-GB" sz="3200" dirty="0" err="1"/>
              <a:t>atau</a:t>
            </a:r>
            <a:r>
              <a:rPr lang="en-GB" sz="3200" dirty="0"/>
              <a:t> </a:t>
            </a:r>
            <a:r>
              <a:rPr lang="en-GB" sz="3200" dirty="0" smtClean="0"/>
              <a:t>interface.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 smtClean="0"/>
              <a:t>Modifier </a:t>
            </a:r>
            <a:r>
              <a:rPr lang="en-GB" sz="3200" dirty="0" err="1" smtClean="0"/>
              <a:t>ini</a:t>
            </a:r>
            <a:r>
              <a:rPr lang="en-GB" sz="3200" dirty="0" smtClean="0"/>
              <a:t> </a:t>
            </a:r>
            <a:r>
              <a:rPr lang="en-GB" sz="3200" dirty="0" err="1" smtClean="0"/>
              <a:t>bekerja</a:t>
            </a:r>
            <a:r>
              <a:rPr lang="en-GB" sz="3200" dirty="0" smtClean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cara</a:t>
            </a:r>
            <a:r>
              <a:rPr lang="en-GB" sz="3200" dirty="0"/>
              <a:t> yang </a:t>
            </a:r>
            <a:r>
              <a:rPr lang="en-GB" sz="3200" dirty="0" err="1"/>
              <a:t>sama</a:t>
            </a:r>
            <a:r>
              <a:rPr lang="en-GB" sz="3200" dirty="0"/>
              <a:t> </a:t>
            </a:r>
            <a:r>
              <a:rPr lang="en-GB" sz="3200" dirty="0" err="1"/>
              <a:t>seperti</a:t>
            </a:r>
            <a:r>
              <a:rPr lang="en-GB" sz="3200" dirty="0"/>
              <a:t> di </a:t>
            </a:r>
            <a:r>
              <a:rPr lang="en-GB" sz="3200" dirty="0" err="1" smtClean="0"/>
              <a:t>Jawa</a:t>
            </a:r>
            <a:r>
              <a:rPr lang="en-GB" sz="3200" dirty="0" smtClean="0"/>
              <a:t>, </a:t>
            </a:r>
            <a:r>
              <a:rPr lang="en-GB" sz="3200" dirty="0" err="1" smtClean="0"/>
              <a:t>yaitu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049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/>
              <a:t>internal</a:t>
            </a:r>
          </a:p>
          <a:p>
            <a:pPr algn="just"/>
            <a:r>
              <a:rPr lang="en-GB" sz="3200" dirty="0" smtClean="0"/>
              <a:t>internal </a:t>
            </a:r>
            <a:r>
              <a:rPr lang="en-GB" sz="3200" dirty="0" err="1" smtClean="0"/>
              <a:t>merupakan</a:t>
            </a:r>
            <a:r>
              <a:rPr lang="en-GB" sz="3200" dirty="0" smtClean="0"/>
              <a:t> modifier yang </a:t>
            </a:r>
            <a:r>
              <a:rPr lang="en-GB" sz="3200" dirty="0" err="1" smtClean="0"/>
              <a:t>menyatakan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data </a:t>
            </a:r>
            <a:r>
              <a:rPr lang="en-GB" sz="3200" dirty="0" err="1" smtClean="0"/>
              <a:t>atau</a:t>
            </a:r>
            <a:r>
              <a:rPr lang="en-GB" sz="3200" dirty="0" smtClean="0"/>
              <a:t> </a:t>
            </a:r>
            <a:r>
              <a:rPr lang="en-GB" sz="3200" dirty="0" err="1" smtClean="0"/>
              <a:t>kelas</a:t>
            </a:r>
            <a:r>
              <a:rPr lang="en-GB" sz="3200" dirty="0" smtClean="0"/>
              <a:t> </a:t>
            </a:r>
            <a:r>
              <a:rPr lang="en-GB" sz="3200" dirty="0" err="1" smtClean="0"/>
              <a:t>hanya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digunakan</a:t>
            </a:r>
            <a:r>
              <a:rPr lang="en-GB" sz="3200" dirty="0" smtClean="0"/>
              <a:t> </a:t>
            </a:r>
            <a:r>
              <a:rPr lang="en-GB" sz="3200" dirty="0" err="1" smtClean="0"/>
              <a:t>jika</a:t>
            </a:r>
            <a:r>
              <a:rPr lang="en-GB" sz="3200" dirty="0" smtClean="0"/>
              <a:t> </a:t>
            </a:r>
            <a:r>
              <a:rPr lang="en-GB" sz="3200" dirty="0" err="1" smtClean="0"/>
              <a:t>berada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paket</a:t>
            </a:r>
            <a:r>
              <a:rPr lang="en-GB" sz="3200" dirty="0" smtClean="0"/>
              <a:t> yang </a:t>
            </a:r>
            <a:r>
              <a:rPr lang="en-GB" sz="3200" dirty="0" err="1" smtClean="0"/>
              <a:t>sama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6192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/>
              <a:t>public</a:t>
            </a:r>
          </a:p>
          <a:p>
            <a:pPr algn="just"/>
            <a:r>
              <a:rPr lang="en-GB" sz="3200" dirty="0" err="1" smtClean="0"/>
              <a:t>Merupakan</a:t>
            </a:r>
            <a:r>
              <a:rPr lang="en-GB" sz="3200" dirty="0" smtClean="0"/>
              <a:t> modifier default</a:t>
            </a:r>
            <a:r>
              <a:rPr lang="en-GB" sz="3200" dirty="0"/>
              <a:t> </a:t>
            </a:r>
            <a:r>
              <a:rPr lang="en-GB" sz="3200" dirty="0" err="1" smtClean="0"/>
              <a:t>dan</a:t>
            </a:r>
            <a:r>
              <a:rPr lang="en-GB" sz="3200" dirty="0" smtClean="0"/>
              <a:t> </a:t>
            </a:r>
            <a:r>
              <a:rPr lang="en-GB" sz="3200" dirty="0" err="1" smtClean="0"/>
              <a:t>akses</a:t>
            </a:r>
            <a:r>
              <a:rPr lang="en-GB" sz="3200" dirty="0" smtClean="0"/>
              <a:t> yang paling </a:t>
            </a:r>
            <a:r>
              <a:rPr lang="en-GB" sz="3200" dirty="0" err="1" smtClean="0"/>
              <a:t>tidak</a:t>
            </a:r>
            <a:r>
              <a:rPr lang="en-GB" sz="3200" dirty="0" smtClean="0"/>
              <a:t> </a:t>
            </a:r>
            <a:r>
              <a:rPr lang="en-GB" sz="3200" dirty="0" err="1" smtClean="0"/>
              <a:t>dilindungi</a:t>
            </a:r>
            <a:r>
              <a:rPr lang="en-GB" sz="3200" dirty="0" smtClean="0"/>
              <a:t>, yang </a:t>
            </a:r>
            <a:r>
              <a:rPr lang="en-GB" sz="3200" dirty="0" err="1" smtClean="0"/>
              <a:t>artinya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diakses</a:t>
            </a:r>
            <a:r>
              <a:rPr lang="en-GB" sz="3200" dirty="0" smtClean="0"/>
              <a:t> di mana </a:t>
            </a:r>
            <a:r>
              <a:rPr lang="en-GB" sz="3200" dirty="0" err="1" smtClean="0"/>
              <a:t>saja</a:t>
            </a:r>
            <a:r>
              <a:rPr lang="en-GB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Modifier </a:t>
            </a:r>
            <a:r>
              <a:rPr lang="en-GB" sz="3200" b="1" dirty="0" err="1" smtClean="0"/>
              <a:t>pada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konstraktor</a:t>
            </a:r>
            <a:endParaRPr lang="en-GB" sz="3200" b="1" dirty="0" smtClean="0"/>
          </a:p>
          <a:p>
            <a:pPr algn="just"/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umum</a:t>
            </a:r>
            <a:r>
              <a:rPr lang="en-GB" sz="2400" dirty="0" smtClean="0"/>
              <a:t>,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 </a:t>
            </a:r>
            <a:r>
              <a:rPr lang="en-GB" sz="2400" dirty="0" err="1" smtClean="0"/>
              <a:t>bersifat</a:t>
            </a:r>
            <a:r>
              <a:rPr lang="en-GB" sz="2400" dirty="0" smtClean="0"/>
              <a:t> </a:t>
            </a:r>
            <a:r>
              <a:rPr lang="en-GB" sz="2400" dirty="0" err="1" smtClean="0"/>
              <a:t>publik</a:t>
            </a:r>
            <a:endParaRPr lang="en-GB" sz="2400" dirty="0" smtClean="0"/>
          </a:p>
          <a:p>
            <a:pPr algn="just"/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ingin</a:t>
            </a:r>
            <a:r>
              <a:rPr lang="en-GB" sz="2400" dirty="0" smtClean="0"/>
              <a:t> </a:t>
            </a:r>
            <a:r>
              <a:rPr lang="en-GB" sz="2400" dirty="0" err="1" smtClean="0"/>
              <a:t>membatasi</a:t>
            </a:r>
            <a:r>
              <a:rPr lang="en-GB" sz="2400" dirty="0" smtClean="0"/>
              <a:t> </a:t>
            </a:r>
            <a:r>
              <a:rPr lang="en-GB" sz="2400" dirty="0" err="1" smtClean="0"/>
              <a:t>akses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konstraktor</a:t>
            </a:r>
            <a:r>
              <a:rPr lang="en-GB" sz="2400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modifier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sintaks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24197" y="3324914"/>
            <a:ext cx="749115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Int,ValueOfB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Modifier </a:t>
            </a:r>
            <a:r>
              <a:rPr lang="en-GB" sz="3200" b="1" dirty="0" err="1" smtClean="0"/>
              <a:t>pada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fungsi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dan</a:t>
            </a:r>
            <a:r>
              <a:rPr lang="en-GB" sz="3200" b="1" dirty="0" smtClean="0"/>
              <a:t> Variable</a:t>
            </a:r>
          </a:p>
          <a:p>
            <a:pPr algn="just"/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umum</a:t>
            </a:r>
            <a:r>
              <a:rPr lang="en-GB" sz="2400" dirty="0" smtClean="0"/>
              <a:t>,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variable juga </a:t>
            </a:r>
            <a:r>
              <a:rPr lang="en-GB" sz="2400" dirty="0" err="1" smtClean="0"/>
              <a:t>bersifat</a:t>
            </a:r>
            <a:r>
              <a:rPr lang="en-GB" sz="2400" dirty="0" smtClean="0"/>
              <a:t> </a:t>
            </a:r>
            <a:r>
              <a:rPr lang="en-GB" sz="2400" dirty="0" err="1" smtClean="0"/>
              <a:t>publik</a:t>
            </a:r>
            <a:endParaRPr lang="en-GB" sz="2400" dirty="0" smtClean="0"/>
          </a:p>
          <a:p>
            <a:pPr algn="just"/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ingin</a:t>
            </a:r>
            <a:r>
              <a:rPr lang="en-GB" sz="2400" dirty="0" smtClean="0"/>
              <a:t> </a:t>
            </a:r>
            <a:r>
              <a:rPr lang="en-GB" sz="2400" dirty="0" err="1" smtClean="0"/>
              <a:t>membatasi</a:t>
            </a:r>
            <a:r>
              <a:rPr lang="en-GB" sz="2400" dirty="0" smtClean="0"/>
              <a:t> </a:t>
            </a:r>
            <a:r>
              <a:rPr lang="en-GB" sz="2400" dirty="0" err="1" smtClean="0"/>
              <a:t>akses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fungsi</a:t>
            </a:r>
            <a:r>
              <a:rPr lang="en-GB" sz="2400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modifier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sintaks</a:t>
            </a:r>
            <a:r>
              <a:rPr lang="en-GB" sz="2400" dirty="0" smtClean="0"/>
              <a:t>:</a:t>
            </a:r>
          </a:p>
          <a:p>
            <a:pPr algn="just"/>
            <a:endParaRPr lang="en-GB" sz="2400" dirty="0" smtClean="0"/>
          </a:p>
          <a:p>
            <a:pPr algn="just"/>
            <a:endParaRPr lang="en-GB" sz="2400" dirty="0"/>
          </a:p>
          <a:p>
            <a:pPr algn="just"/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anda</a:t>
            </a:r>
            <a:r>
              <a:rPr lang="en-GB" sz="2400" dirty="0"/>
              <a:t> </a:t>
            </a:r>
            <a:r>
              <a:rPr lang="en-GB" sz="2400" dirty="0" err="1"/>
              <a:t>ingin</a:t>
            </a:r>
            <a:r>
              <a:rPr lang="en-GB" sz="2400" dirty="0"/>
              <a:t> </a:t>
            </a:r>
            <a:r>
              <a:rPr lang="en-GB" sz="2400" dirty="0" err="1"/>
              <a:t>membatasi</a:t>
            </a:r>
            <a:r>
              <a:rPr lang="en-GB" sz="2400" dirty="0"/>
              <a:t> </a:t>
            </a:r>
            <a:r>
              <a:rPr lang="en-GB" sz="2400" dirty="0" err="1"/>
              <a:t>akses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smtClean="0"/>
              <a:t>variable, </a:t>
            </a:r>
            <a:r>
              <a:rPr lang="en-GB" sz="2400" dirty="0" err="1"/>
              <a:t>anda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menambahkan</a:t>
            </a:r>
            <a:r>
              <a:rPr lang="en-GB" sz="2400" dirty="0"/>
              <a:t> modifier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smtClean="0"/>
              <a:t>variable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sintaks</a:t>
            </a:r>
            <a:r>
              <a:rPr lang="en-GB" sz="2400" dirty="0"/>
              <a:t>:</a:t>
            </a:r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399" y="3466635"/>
            <a:ext cx="6526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getLowerNama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399" y="5438299"/>
            <a:ext cx="44582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GB" sz="2600" dirty="0" smtClean="0"/>
              <a:t>Ada 2 </a:t>
            </a:r>
            <a:r>
              <a:rPr lang="en-GB" sz="2600" dirty="0" err="1" smtClean="0"/>
              <a:t>faktor</a:t>
            </a:r>
            <a:r>
              <a:rPr lang="en-GB" sz="2600" dirty="0" smtClean="0"/>
              <a:t> </a:t>
            </a:r>
            <a:r>
              <a:rPr lang="en-GB" sz="2600" dirty="0" err="1" smtClean="0"/>
              <a:t>utama</a:t>
            </a:r>
            <a:r>
              <a:rPr lang="en-GB" sz="2600" dirty="0" smtClean="0"/>
              <a:t> yang </a:t>
            </a:r>
            <a:r>
              <a:rPr lang="en-GB" sz="2600" dirty="0" err="1" smtClean="0"/>
              <a:t>menyebabkan</a:t>
            </a:r>
            <a:r>
              <a:rPr lang="en-GB" sz="2600" dirty="0" smtClean="0"/>
              <a:t> </a:t>
            </a:r>
            <a:r>
              <a:rPr lang="en-GB" sz="2600" dirty="0" err="1" smtClean="0"/>
              <a:t>Kotlin</a:t>
            </a:r>
            <a:r>
              <a:rPr lang="en-GB" sz="2600" dirty="0" smtClean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 smtClean="0"/>
              <a:t>mudah</a:t>
            </a:r>
            <a:r>
              <a:rPr lang="en-GB" sz="2600" dirty="0" smtClean="0"/>
              <a:t> </a:t>
            </a:r>
            <a:r>
              <a:rPr lang="en-GB" sz="2600" dirty="0" err="1" smtClean="0"/>
              <a:t>diterapkan</a:t>
            </a:r>
            <a:r>
              <a:rPr lang="en-GB" sz="2600" dirty="0" smtClean="0"/>
              <a:t> </a:t>
            </a:r>
            <a:r>
              <a:rPr lang="en-GB" sz="2600" dirty="0" err="1" smtClean="0"/>
              <a:t>pada</a:t>
            </a:r>
            <a:r>
              <a:rPr lang="en-GB" sz="2600" dirty="0" smtClean="0"/>
              <a:t> </a:t>
            </a:r>
            <a:r>
              <a:rPr lang="en-GB" sz="2600" dirty="0" err="1" smtClean="0"/>
              <a:t>pembangunan</a:t>
            </a:r>
            <a:r>
              <a:rPr lang="en-GB" sz="2600" dirty="0" smtClean="0"/>
              <a:t> Android, </a:t>
            </a:r>
            <a:r>
              <a:rPr lang="en-GB" sz="2600" dirty="0" err="1" smtClean="0"/>
              <a:t>yaitu</a:t>
            </a:r>
            <a:r>
              <a:rPr lang="en-GB" sz="2600" dirty="0" smtClean="0"/>
              <a:t>:</a:t>
            </a:r>
          </a:p>
          <a:p>
            <a:pPr algn="just">
              <a:lnSpc>
                <a:spcPct val="100000"/>
              </a:lnSpc>
            </a:pPr>
            <a:r>
              <a:rPr lang="en-GB" sz="2600" b="1" dirty="0" err="1" smtClean="0"/>
              <a:t>Kotlin</a:t>
            </a:r>
            <a:r>
              <a:rPr lang="en-GB" sz="2600" b="1" dirty="0"/>
              <a:t> </a:t>
            </a:r>
            <a:r>
              <a:rPr lang="en-GB" sz="2600" b="1" dirty="0" err="1" smtClean="0"/>
              <a:t>sangat</a:t>
            </a:r>
            <a:r>
              <a:rPr lang="en-GB" sz="2600" b="1" dirty="0" smtClean="0"/>
              <a:t> </a:t>
            </a:r>
            <a:r>
              <a:rPr lang="en-GB" sz="2600" b="1" dirty="0" err="1" smtClean="0"/>
              <a:t>intuitif</a:t>
            </a:r>
            <a:r>
              <a:rPr lang="en-GB" sz="2600" b="1" dirty="0" smtClean="0"/>
              <a:t> </a:t>
            </a:r>
            <a:r>
              <a:rPr lang="en-GB" sz="2600" b="1" dirty="0" err="1"/>
              <a:t>dan</a:t>
            </a:r>
            <a:r>
              <a:rPr lang="en-GB" sz="2600" b="1" dirty="0"/>
              <a:t> </a:t>
            </a:r>
            <a:r>
              <a:rPr lang="en-GB" sz="2600" b="1" dirty="0" err="1"/>
              <a:t>mudah</a:t>
            </a:r>
            <a:r>
              <a:rPr lang="en-GB" sz="2600" b="1" dirty="0"/>
              <a:t> </a:t>
            </a:r>
            <a:r>
              <a:rPr lang="en-GB" sz="2600" b="1" dirty="0" err="1"/>
              <a:t>dipelajari</a:t>
            </a:r>
            <a:r>
              <a:rPr lang="en-GB" sz="2600" b="1" dirty="0"/>
              <a:t> </a:t>
            </a:r>
            <a:r>
              <a:rPr lang="en-GB" sz="2600" b="1" dirty="0" err="1"/>
              <a:t>untuk</a:t>
            </a:r>
            <a:r>
              <a:rPr lang="en-GB" sz="2600" b="1" dirty="0"/>
              <a:t> </a:t>
            </a:r>
            <a:r>
              <a:rPr lang="en-GB" sz="2600" b="1" dirty="0" err="1"/>
              <a:t>pengembang</a:t>
            </a:r>
            <a:r>
              <a:rPr lang="en-GB" sz="2600" b="1" dirty="0"/>
              <a:t> Java</a:t>
            </a:r>
            <a:r>
              <a:rPr lang="en-GB" sz="2600" dirty="0" smtClean="0"/>
              <a:t>. </a:t>
            </a:r>
            <a:r>
              <a:rPr lang="en-GB" sz="2600" dirty="0" err="1" smtClean="0"/>
              <a:t>Sebagian</a:t>
            </a:r>
            <a:r>
              <a:rPr lang="en-GB" sz="2600" dirty="0" smtClean="0"/>
              <a:t> </a:t>
            </a:r>
            <a:r>
              <a:rPr lang="en-GB" sz="2600" dirty="0" err="1" smtClean="0"/>
              <a:t>besar</a:t>
            </a:r>
            <a:r>
              <a:rPr lang="en-GB" sz="2600" dirty="0" smtClean="0"/>
              <a:t> Bahasa </a:t>
            </a:r>
            <a:r>
              <a:rPr lang="en-GB" sz="2600" dirty="0" err="1" smtClean="0"/>
              <a:t>Kotlin</a:t>
            </a:r>
            <a:r>
              <a:rPr lang="en-GB" sz="2600" dirty="0" smtClean="0"/>
              <a:t> </a:t>
            </a:r>
            <a:r>
              <a:rPr lang="en-GB" sz="2600" dirty="0" err="1" smtClean="0"/>
              <a:t>sudah</a:t>
            </a:r>
            <a:r>
              <a:rPr lang="en-GB" sz="2600" dirty="0" smtClean="0"/>
              <a:t> </a:t>
            </a:r>
            <a:r>
              <a:rPr lang="en-GB" sz="2600" dirty="0" err="1" smtClean="0"/>
              <a:t>akrab</a:t>
            </a:r>
            <a:r>
              <a:rPr lang="en-GB" sz="2600" dirty="0"/>
              <a:t> </a:t>
            </a:r>
            <a:r>
              <a:rPr lang="en-GB" sz="2600" dirty="0" smtClean="0"/>
              <a:t>(</a:t>
            </a:r>
            <a:r>
              <a:rPr lang="en-GB" sz="2600" dirty="0" err="1" smtClean="0"/>
              <a:t>mirip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Bahasa </a:t>
            </a:r>
            <a:r>
              <a:rPr lang="en-GB" sz="2600" dirty="0" err="1" smtClean="0"/>
              <a:t>pemrograman</a:t>
            </a:r>
            <a:r>
              <a:rPr lang="en-GB" sz="2600" dirty="0" smtClean="0"/>
              <a:t> lain)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dirty="0" err="1" smtClean="0"/>
              <a:t>penguasaannya</a:t>
            </a:r>
            <a:r>
              <a:rPr lang="en-GB" sz="2600" dirty="0" smtClean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dilakukan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 smtClean="0"/>
              <a:t>cepat</a:t>
            </a:r>
            <a:endParaRPr lang="en-GB" sz="2600" dirty="0"/>
          </a:p>
          <a:p>
            <a:pPr algn="just">
              <a:lnSpc>
                <a:spcPct val="100000"/>
              </a:lnSpc>
            </a:pPr>
            <a:r>
              <a:rPr lang="en-GB" sz="2600" b="1" dirty="0" err="1" smtClean="0"/>
              <a:t>Integrasi</a:t>
            </a:r>
            <a:r>
              <a:rPr lang="en-GB" sz="2600" b="1" dirty="0" smtClean="0"/>
              <a:t> </a:t>
            </a:r>
            <a:r>
              <a:rPr lang="en-GB" sz="2600" b="1" dirty="0"/>
              <a:t>total </a:t>
            </a:r>
            <a:r>
              <a:rPr lang="en-GB" sz="2600" b="1" dirty="0" err="1"/>
              <a:t>dengan</a:t>
            </a:r>
            <a:r>
              <a:rPr lang="en-GB" sz="2600" b="1" dirty="0"/>
              <a:t> IDE </a:t>
            </a:r>
            <a:r>
              <a:rPr lang="en-GB" sz="2600" b="1" dirty="0" smtClean="0"/>
              <a:t>yang </a:t>
            </a:r>
            <a:r>
              <a:rPr lang="en-GB" sz="2600" b="1" dirty="0" err="1" smtClean="0"/>
              <a:t>bisa</a:t>
            </a:r>
            <a:r>
              <a:rPr lang="en-GB" sz="2600" b="1" dirty="0" smtClean="0"/>
              <a:t> </a:t>
            </a:r>
            <a:r>
              <a:rPr lang="en-GB" sz="2600" b="1" dirty="0" err="1" smtClean="0"/>
              <a:t>didapatkan</a:t>
            </a:r>
            <a:r>
              <a:rPr lang="en-GB" sz="2600" b="1" dirty="0" smtClean="0"/>
              <a:t> </a:t>
            </a:r>
            <a:r>
              <a:rPr lang="en-GB" sz="2600" b="1" dirty="0" err="1" smtClean="0"/>
              <a:t>secara</a:t>
            </a:r>
            <a:r>
              <a:rPr lang="en-GB" sz="2600" b="1" dirty="0" smtClean="0"/>
              <a:t> </a:t>
            </a:r>
            <a:r>
              <a:rPr lang="en-GB" sz="2600" b="1" dirty="0"/>
              <a:t>gratis</a:t>
            </a:r>
            <a:r>
              <a:rPr lang="en-GB" sz="2600" dirty="0" smtClean="0"/>
              <a:t>. </a:t>
            </a:r>
            <a:r>
              <a:rPr lang="en-GB" sz="2600" dirty="0"/>
              <a:t>Android </a:t>
            </a:r>
            <a:r>
              <a:rPr lang="en-GB" sz="2600" dirty="0" smtClean="0"/>
              <a:t>Studio </a:t>
            </a:r>
            <a:r>
              <a:rPr lang="en-GB" sz="2600" dirty="0" err="1" smtClean="0"/>
              <a:t>sendiri</a:t>
            </a:r>
            <a:r>
              <a:rPr lang="en-GB" sz="2600" dirty="0" smtClean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anda</a:t>
            </a:r>
            <a:r>
              <a:rPr lang="en-GB" sz="2600" dirty="0" smtClean="0"/>
              <a:t> </a:t>
            </a:r>
            <a:r>
              <a:rPr lang="en-GB" sz="2600" dirty="0" err="1" smtClean="0"/>
              <a:t>gunakan</a:t>
            </a:r>
            <a:r>
              <a:rPr lang="en-GB" sz="2600" dirty="0" smtClean="0"/>
              <a:t> </a:t>
            </a:r>
            <a:r>
              <a:rPr lang="en-GB" sz="2600" dirty="0" err="1" smtClean="0"/>
              <a:t>untuk</a:t>
            </a:r>
            <a:r>
              <a:rPr lang="en-GB" sz="2600" dirty="0" smtClean="0"/>
              <a:t> </a:t>
            </a:r>
            <a:r>
              <a:rPr lang="en-GB" sz="2600" dirty="0" err="1" smtClean="0"/>
              <a:t>meng</a:t>
            </a:r>
            <a:r>
              <a:rPr lang="en-GB" sz="2600" dirty="0"/>
              <a:t>-</a:t>
            </a:r>
            <a:r>
              <a:rPr lang="en-GB" sz="2600" dirty="0" smtClean="0"/>
              <a:t>compile </a:t>
            </a:r>
            <a:r>
              <a:rPr lang="en-GB" sz="2600" dirty="0" err="1" smtClean="0"/>
              <a:t>dan</a:t>
            </a:r>
            <a:r>
              <a:rPr lang="en-GB" sz="2600" dirty="0" smtClean="0"/>
              <a:t> </a:t>
            </a:r>
            <a:r>
              <a:rPr lang="en-GB" sz="2600" dirty="0" err="1" smtClean="0"/>
              <a:t>menjakalankan</a:t>
            </a:r>
            <a:r>
              <a:rPr lang="en-GB" sz="2600" dirty="0" smtClean="0"/>
              <a:t> </a:t>
            </a:r>
            <a:r>
              <a:rPr lang="en-GB" sz="2600" dirty="0" err="1" smtClean="0"/>
              <a:t>kode</a:t>
            </a:r>
            <a:r>
              <a:rPr lang="en-GB" sz="2600" dirty="0" smtClean="0"/>
              <a:t> </a:t>
            </a:r>
            <a:r>
              <a:rPr lang="en-GB" sz="2600" dirty="0" err="1" smtClean="0"/>
              <a:t>Kotlin</a:t>
            </a:r>
            <a:r>
              <a:rPr lang="en-GB" sz="2600" dirty="0" smtClean="0"/>
              <a:t>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4580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err="1"/>
              <a:t>Konsep</a:t>
            </a:r>
            <a:r>
              <a:rPr lang="en-GB" b="1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err="1" smtClean="0"/>
              <a:t>Konsep</a:t>
            </a:r>
            <a:r>
              <a:rPr lang="en-GB" sz="3200" b="1" dirty="0" smtClean="0"/>
              <a:t> Extra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pertemuan</a:t>
            </a:r>
            <a:r>
              <a:rPr lang="en-GB" sz="3200" dirty="0" smtClean="0"/>
              <a:t> </a:t>
            </a:r>
            <a:r>
              <a:rPr lang="en-GB" sz="3200" dirty="0" err="1" smtClean="0"/>
              <a:t>ini</a:t>
            </a:r>
            <a:r>
              <a:rPr lang="en-GB" sz="3200" dirty="0" smtClean="0"/>
              <a:t>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membahas</a:t>
            </a:r>
            <a:r>
              <a:rPr lang="en-GB" sz="3200" dirty="0" smtClean="0"/>
              <a:t> </a:t>
            </a:r>
            <a:r>
              <a:rPr lang="en-GB" sz="3200" dirty="0" err="1" smtClean="0"/>
              <a:t>beberapa</a:t>
            </a:r>
            <a:r>
              <a:rPr lang="en-GB" sz="3200" dirty="0" smtClean="0"/>
              <a:t> </a:t>
            </a:r>
            <a:r>
              <a:rPr lang="en-GB" sz="3200" dirty="0" err="1" smtClean="0"/>
              <a:t>fitur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 smtClean="0"/>
              <a:t>Kotlin</a:t>
            </a:r>
            <a:r>
              <a:rPr lang="en-GB" sz="3200" dirty="0" smtClean="0"/>
              <a:t> yang </a:t>
            </a:r>
            <a:r>
              <a:rPr lang="en-GB" sz="3200" dirty="0" err="1" smtClean="0"/>
              <a:t>mungkin</a:t>
            </a:r>
            <a:r>
              <a:rPr lang="en-GB" sz="3200" dirty="0" smtClean="0"/>
              <a:t>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perlukan</a:t>
            </a:r>
            <a:r>
              <a:rPr lang="en-GB" sz="3200" dirty="0" smtClean="0"/>
              <a:t> </a:t>
            </a:r>
            <a:r>
              <a:rPr lang="en-GB" sz="3200" dirty="0" err="1" smtClean="0"/>
              <a:t>dalam</a:t>
            </a:r>
            <a:r>
              <a:rPr lang="en-GB" sz="3200" dirty="0" smtClean="0"/>
              <a:t> </a:t>
            </a:r>
            <a:r>
              <a:rPr lang="en-GB" sz="3200" dirty="0" err="1" smtClean="0"/>
              <a:t>membangun</a:t>
            </a:r>
            <a:r>
              <a:rPr lang="en-GB" sz="3200" dirty="0" smtClean="0"/>
              <a:t> </a:t>
            </a:r>
            <a:r>
              <a:rPr lang="en-GB" sz="3200" dirty="0" err="1" smtClean="0"/>
              <a:t>proyek</a:t>
            </a:r>
            <a:r>
              <a:rPr lang="en-GB" sz="3200" dirty="0" smtClean="0"/>
              <a:t> android </a:t>
            </a:r>
            <a:r>
              <a:rPr lang="en-GB" sz="3200" dirty="0" err="1" smtClean="0"/>
              <a:t>menggunakan</a:t>
            </a:r>
            <a:r>
              <a:rPr lang="en-GB" sz="3200" dirty="0" smtClean="0"/>
              <a:t> </a:t>
            </a:r>
            <a:r>
              <a:rPr lang="en-GB" sz="3200" dirty="0" err="1" smtClean="0"/>
              <a:t>Kotlin</a:t>
            </a:r>
            <a:r>
              <a:rPr lang="en-GB" sz="3200" dirty="0"/>
              <a:t>,</a:t>
            </a:r>
            <a:r>
              <a:rPr lang="en-GB" sz="3200" dirty="0" smtClean="0"/>
              <a:t> </a:t>
            </a:r>
            <a:r>
              <a:rPr lang="en-GB" sz="3200" dirty="0" err="1" smtClean="0"/>
              <a:t>seperti</a:t>
            </a:r>
            <a:endParaRPr lang="en-GB" sz="3200" dirty="0" smtClean="0"/>
          </a:p>
          <a:p>
            <a:pPr lvl="1" algn="just"/>
            <a:r>
              <a:rPr lang="en-GB" sz="3200" dirty="0"/>
              <a:t>Nested </a:t>
            </a:r>
            <a:r>
              <a:rPr lang="en-GB" sz="3200" dirty="0" smtClean="0"/>
              <a:t>classes</a:t>
            </a:r>
          </a:p>
          <a:p>
            <a:pPr lvl="1" algn="just"/>
            <a:r>
              <a:rPr lang="en-GB" sz="3200" dirty="0" err="1"/>
              <a:t>Enum</a:t>
            </a:r>
            <a:r>
              <a:rPr lang="en-GB" sz="3200" dirty="0"/>
              <a:t> </a:t>
            </a:r>
            <a:endParaRPr lang="en-GB" sz="3200" dirty="0" smtClean="0"/>
          </a:p>
          <a:p>
            <a:pPr lvl="1" algn="just"/>
            <a:r>
              <a:rPr lang="en-GB" sz="3200" dirty="0" smtClean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8113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err="1"/>
              <a:t>Konsep</a:t>
            </a:r>
            <a:r>
              <a:rPr lang="en-GB" b="1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Nested classes</a:t>
            </a:r>
          </a:p>
          <a:p>
            <a:pPr algn="just"/>
            <a:r>
              <a:rPr lang="en-GB" sz="3200" dirty="0" err="1" smtClean="0"/>
              <a:t>Seperti</a:t>
            </a:r>
            <a:r>
              <a:rPr lang="en-GB" sz="3200" dirty="0" smtClean="0"/>
              <a:t> </a:t>
            </a:r>
            <a:r>
              <a:rPr lang="en-GB" sz="3200" b="1" dirty="0"/>
              <a:t>Java</a:t>
            </a:r>
            <a:r>
              <a:rPr lang="en-GB" sz="3200" dirty="0"/>
              <a:t>, </a:t>
            </a:r>
            <a:r>
              <a:rPr lang="en-GB" sz="3200" dirty="0" err="1" smtClean="0"/>
              <a:t>anda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mendefinisikan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</a:t>
            </a:r>
            <a:r>
              <a:rPr lang="en-GB" sz="3200" dirty="0" err="1" smtClean="0"/>
              <a:t>kelas</a:t>
            </a:r>
            <a:r>
              <a:rPr lang="en-GB" sz="3200" dirty="0" smtClean="0"/>
              <a:t> </a:t>
            </a:r>
            <a:r>
              <a:rPr lang="en-GB" sz="3200" dirty="0" err="1" smtClean="0"/>
              <a:t>didalam</a:t>
            </a:r>
            <a:r>
              <a:rPr lang="en-GB" sz="3200" dirty="0" smtClean="0"/>
              <a:t> </a:t>
            </a:r>
            <a:r>
              <a:rPr lang="en-GB" sz="3200" dirty="0" err="1" smtClean="0"/>
              <a:t>kelas</a:t>
            </a:r>
            <a:r>
              <a:rPr lang="en-GB" sz="3200" dirty="0" smtClean="0"/>
              <a:t>.</a:t>
            </a:r>
          </a:p>
          <a:p>
            <a:pPr algn="just"/>
            <a:r>
              <a:rPr lang="en-GB" sz="3200" dirty="0" err="1" smtClean="0"/>
              <a:t>Secara</a:t>
            </a:r>
            <a:r>
              <a:rPr lang="en-GB" sz="3200" dirty="0" smtClean="0"/>
              <a:t> </a:t>
            </a:r>
            <a:r>
              <a:rPr lang="en-GB" sz="3200" dirty="0" err="1" smtClean="0"/>
              <a:t>umum</a:t>
            </a:r>
            <a:r>
              <a:rPr lang="en-GB" sz="3200" dirty="0" smtClean="0"/>
              <a:t>, </a:t>
            </a:r>
            <a:r>
              <a:rPr lang="en-GB" sz="3200" b="1" dirty="0" smtClean="0"/>
              <a:t>inner </a:t>
            </a:r>
            <a:r>
              <a:rPr lang="en-GB" sz="3200" b="1" dirty="0"/>
              <a:t>class </a:t>
            </a:r>
            <a:r>
              <a:rPr lang="en-GB" sz="3200" b="1" dirty="0" err="1" smtClean="0"/>
              <a:t>tidak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akan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dapat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mengakses</a:t>
            </a:r>
            <a:r>
              <a:rPr lang="en-GB" sz="3200" b="1" dirty="0" smtClean="0"/>
              <a:t> </a:t>
            </a:r>
            <a:r>
              <a:rPr lang="en-GB" sz="3200" dirty="0" err="1" smtClean="0"/>
              <a:t>anggota</a:t>
            </a:r>
            <a:r>
              <a:rPr lang="en-GB" sz="3200" dirty="0" smtClean="0"/>
              <a:t> </a:t>
            </a:r>
            <a:r>
              <a:rPr lang="en-GB" sz="3200" dirty="0" err="1" smtClean="0"/>
              <a:t>dari</a:t>
            </a:r>
            <a:r>
              <a:rPr lang="en-GB" sz="3200" dirty="0" smtClean="0"/>
              <a:t> </a:t>
            </a:r>
            <a:r>
              <a:rPr lang="en-GB" sz="3200" b="1" dirty="0" smtClean="0"/>
              <a:t>outer class</a:t>
            </a:r>
            <a:r>
              <a:rPr lang="en-GB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3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err="1"/>
              <a:t>Konsep</a:t>
            </a:r>
            <a:r>
              <a:rPr lang="en-GB" b="1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5072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 smtClean="0"/>
              <a:t>Nested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6070" y="2049012"/>
            <a:ext cx="655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outter{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a =10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 get100() = 100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inner{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var a = 20;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main() {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 tmp = outter.inner()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println(tmp.a.toString())</a:t>
            </a:r>
          </a:p>
          <a:p>
            <a:r>
              <a:rPr 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163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err="1"/>
              <a:t>Konsep</a:t>
            </a:r>
            <a:r>
              <a:rPr lang="en-GB" b="1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941"/>
            <a:ext cx="7886700" cy="5244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dirty="0" err="1"/>
              <a:t>Enum</a:t>
            </a:r>
            <a:r>
              <a:rPr lang="en-GB" sz="3200" b="1" dirty="0"/>
              <a:t> </a:t>
            </a:r>
            <a:endParaRPr lang="en-GB" sz="3200" b="1" dirty="0" smtClean="0"/>
          </a:p>
          <a:p>
            <a:pPr algn="just"/>
            <a:r>
              <a:rPr lang="en-GB" dirty="0" err="1"/>
              <a:t>Kotlin</a:t>
            </a:r>
            <a:r>
              <a:rPr lang="en-GB" dirty="0"/>
              <a:t> </a:t>
            </a:r>
            <a:r>
              <a:rPr lang="en-GB" dirty="0" smtClean="0"/>
              <a:t>juga </a:t>
            </a:r>
            <a:r>
              <a:rPr lang="en-GB" dirty="0" err="1" smtClean="0"/>
              <a:t>memberikan</a:t>
            </a:r>
            <a:r>
              <a:rPr lang="en-GB" dirty="0" smtClean="0"/>
              <a:t> </a:t>
            </a:r>
            <a:r>
              <a:rPr lang="en-GB" dirty="0" err="1" smtClean="0"/>
              <a:t>pengimplementasian</a:t>
            </a:r>
            <a:r>
              <a:rPr lang="en-GB" dirty="0" smtClean="0"/>
              <a:t> </a:t>
            </a:r>
            <a:r>
              <a:rPr lang="en-GB" b="1" dirty="0" err="1" smtClean="0"/>
              <a:t>enum</a:t>
            </a:r>
            <a:r>
              <a:rPr lang="en-GB" dirty="0"/>
              <a:t>:</a:t>
            </a:r>
            <a:endParaRPr lang="en-GB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005" y="2634005"/>
            <a:ext cx="8577989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selasa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rabu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kamis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jumat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sabtu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minggu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getHari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hari.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mengembalikan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senin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getTotalHari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hari.values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mengembalikan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getNamaHari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hari.valueOf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mengembalikan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senin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getAllhari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hari.values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+=enum.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US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40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err="1"/>
              <a:t>Konsep</a:t>
            </a:r>
            <a:r>
              <a:rPr lang="en-GB" b="1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941"/>
            <a:ext cx="7886700" cy="5244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600" b="1" dirty="0" smtClean="0"/>
              <a:t>Exception</a:t>
            </a:r>
            <a:endParaRPr lang="en-GB" sz="3600" b="1" dirty="0"/>
          </a:p>
          <a:p>
            <a:pPr algn="just"/>
            <a:r>
              <a:rPr lang="en-GB" sz="3200" dirty="0" err="1" smtClean="0"/>
              <a:t>Pada</a:t>
            </a:r>
            <a:r>
              <a:rPr lang="en-GB" sz="3200" dirty="0" smtClean="0"/>
              <a:t> </a:t>
            </a:r>
            <a:r>
              <a:rPr lang="en-GB" sz="3200" dirty="0" err="1"/>
              <a:t>Kotlin</a:t>
            </a:r>
            <a:r>
              <a:rPr lang="en-GB" sz="3200" dirty="0"/>
              <a:t>, </a:t>
            </a:r>
            <a:r>
              <a:rPr lang="en-GB" sz="3200" dirty="0" err="1" smtClean="0"/>
              <a:t>semua</a:t>
            </a:r>
            <a:r>
              <a:rPr lang="en-GB" sz="3200" dirty="0" smtClean="0"/>
              <a:t>  exception </a:t>
            </a:r>
            <a:r>
              <a:rPr lang="en-GB" sz="3200" dirty="0" err="1" smtClean="0"/>
              <a:t>mengiplementasikan</a:t>
            </a:r>
            <a:r>
              <a:rPr lang="en-GB" sz="3200" dirty="0" smtClean="0"/>
              <a:t> </a:t>
            </a:r>
            <a:r>
              <a:rPr lang="en-GB" sz="3200" b="1" dirty="0" err="1" smtClean="0"/>
              <a:t>Throwable</a:t>
            </a:r>
            <a:r>
              <a:rPr lang="en-GB" sz="3200" dirty="0"/>
              <a:t>, </a:t>
            </a:r>
            <a:r>
              <a:rPr lang="en-GB" sz="3200" dirty="0" smtClean="0"/>
              <a:t>yang </a:t>
            </a:r>
            <a:r>
              <a:rPr lang="en-GB" sz="3200" dirty="0" err="1" smtClean="0"/>
              <a:t>memiliki</a:t>
            </a:r>
            <a:r>
              <a:rPr lang="en-GB" sz="3200" dirty="0" smtClean="0"/>
              <a:t> </a:t>
            </a:r>
            <a:r>
              <a:rPr lang="en-GB" sz="3200" dirty="0" err="1" smtClean="0"/>
              <a:t>pesan</a:t>
            </a:r>
            <a:r>
              <a:rPr lang="en-GB" sz="3200" dirty="0" smtClean="0"/>
              <a:t> </a:t>
            </a:r>
            <a:r>
              <a:rPr lang="en-GB" sz="3200" dirty="0" err="1" smtClean="0"/>
              <a:t>kesalahan</a:t>
            </a:r>
            <a:r>
              <a:rPr lang="en-GB" sz="3200" dirty="0" smtClean="0"/>
              <a:t>.</a:t>
            </a:r>
            <a:endParaRPr lang="en-GB" sz="3200" dirty="0"/>
          </a:p>
          <a:p>
            <a:pPr algn="just"/>
            <a:r>
              <a:rPr lang="en-GB" sz="3200" dirty="0" err="1" smtClean="0"/>
              <a:t>Penggunaan</a:t>
            </a:r>
            <a:r>
              <a:rPr lang="en-GB" sz="3200" dirty="0" smtClean="0"/>
              <a:t> </a:t>
            </a:r>
            <a:r>
              <a:rPr lang="en-GB" sz="3200" dirty="0"/>
              <a:t>exception </a:t>
            </a:r>
            <a:r>
              <a:rPr lang="en-GB" sz="3200" dirty="0" err="1" smtClean="0"/>
              <a:t>sama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</a:t>
            </a:r>
            <a:r>
              <a:rPr lang="en-GB" sz="3200" dirty="0" err="1" smtClean="0"/>
              <a:t>penggunaannya</a:t>
            </a:r>
            <a:r>
              <a:rPr lang="en-GB" sz="3200" dirty="0" smtClean="0"/>
              <a:t> </a:t>
            </a:r>
            <a:r>
              <a:rPr lang="en-GB" sz="3200" dirty="0" err="1" smtClean="0"/>
              <a:t>pada</a:t>
            </a:r>
            <a:r>
              <a:rPr lang="en-GB" sz="3200" dirty="0" smtClean="0"/>
              <a:t> java, </a:t>
            </a:r>
            <a:r>
              <a:rPr lang="en-GB" sz="3200" dirty="0" err="1" smtClean="0"/>
              <a:t>yaitu</a:t>
            </a:r>
            <a:r>
              <a:rPr lang="en-GB" sz="3200" dirty="0" smtClean="0"/>
              <a:t> </a:t>
            </a:r>
            <a:r>
              <a:rPr lang="en-GB" sz="3200" dirty="0" err="1" smtClean="0"/>
              <a:t>berada</a:t>
            </a:r>
            <a:r>
              <a:rPr lang="en-GB" sz="3200" dirty="0" smtClean="0"/>
              <a:t> </a:t>
            </a:r>
            <a:r>
              <a:rPr lang="en-GB" sz="3200" dirty="0" err="1" smtClean="0"/>
              <a:t>dalam</a:t>
            </a:r>
            <a:r>
              <a:rPr lang="en-GB" sz="3200" dirty="0" smtClean="0"/>
              <a:t> </a:t>
            </a:r>
            <a:r>
              <a:rPr lang="en-GB" sz="3200" dirty="0" err="1" smtClean="0"/>
              <a:t>blok</a:t>
            </a:r>
            <a:r>
              <a:rPr lang="en-GB" sz="3200" dirty="0" smtClean="0"/>
              <a:t> try/catch 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97850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814"/>
          </a:xfrm>
        </p:spPr>
        <p:txBody>
          <a:bodyPr/>
          <a:lstStyle/>
          <a:p>
            <a:r>
              <a:rPr lang="en-GB" b="1" dirty="0" err="1"/>
              <a:t>Konsep</a:t>
            </a:r>
            <a:r>
              <a:rPr lang="en-GB" b="1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941"/>
            <a:ext cx="7886700" cy="5244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 smtClean="0"/>
              <a:t>Exception</a:t>
            </a:r>
            <a:endParaRPr lang="en-GB" sz="2400" b="1" dirty="0"/>
          </a:p>
          <a:p>
            <a:pPr algn="just"/>
            <a:endParaRPr lang="en-GB" sz="2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5352" y="2362253"/>
            <a:ext cx="713208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(amount 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balance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less than minimum balance 1000."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Exception)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5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Projek Android Studio dengan Kotlin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algn="just"/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Sebelum</a:t>
            </a:r>
            <a:r>
              <a:rPr lang="en-GB" dirty="0" smtClean="0"/>
              <a:t> </a:t>
            </a:r>
            <a:r>
              <a:rPr lang="en-GB" dirty="0" err="1" smtClean="0"/>
              <a:t>masuk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Android Studio, </a:t>
            </a:r>
            <a:r>
              <a:rPr lang="en-GB" dirty="0" err="1" smtClean="0"/>
              <a:t>pastikan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proses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,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memastikan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dibutuhkan</a:t>
            </a:r>
            <a:r>
              <a:rPr lang="en-GB" dirty="0" smtClean="0"/>
              <a:t> </a:t>
            </a:r>
            <a:r>
              <a:rPr lang="en-GB" dirty="0" err="1" smtClean="0"/>
              <a:t>projek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mebangun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Kotlin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6998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GB" sz="2000" b="1" dirty="0" err="1" smtClean="0"/>
              <a:t>Apa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kelebihan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Kotlin</a:t>
            </a:r>
            <a:r>
              <a:rPr lang="en-GB" sz="2000" b="1" dirty="0" smtClean="0"/>
              <a:t>?</a:t>
            </a:r>
          </a:p>
          <a:p>
            <a:pPr algn="just">
              <a:lnSpc>
                <a:spcPct val="100000"/>
              </a:lnSpc>
            </a:pP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menjalankan</a:t>
            </a:r>
            <a:r>
              <a:rPr lang="en-GB" sz="2000" dirty="0" smtClean="0"/>
              <a:t> </a:t>
            </a:r>
            <a:r>
              <a:rPr lang="en-GB" sz="2000" dirty="0" err="1" smtClean="0"/>
              <a:t>banyak</a:t>
            </a:r>
            <a:r>
              <a:rPr lang="en-GB" sz="2000" dirty="0" smtClean="0"/>
              <a:t> </a:t>
            </a:r>
            <a:r>
              <a:rPr lang="en-GB" sz="2000" dirty="0" err="1" smtClean="0"/>
              <a:t>perintah</a:t>
            </a:r>
            <a:r>
              <a:rPr lang="en-GB" sz="2000" dirty="0" smtClean="0"/>
              <a:t>, </a:t>
            </a:r>
            <a:r>
              <a:rPr lang="en-GB" sz="2000" dirty="0" err="1" smtClean="0"/>
              <a:t>hanya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menuliskan</a:t>
            </a:r>
            <a:r>
              <a:rPr lang="en-GB" sz="2000" dirty="0" smtClean="0"/>
              <a:t> </a:t>
            </a:r>
            <a:r>
              <a:rPr lang="en-GB" sz="2000" dirty="0" err="1" smtClean="0"/>
              <a:t>sediit</a:t>
            </a:r>
            <a:r>
              <a:rPr lang="en-GB" sz="2000" dirty="0" smtClean="0"/>
              <a:t> </a:t>
            </a:r>
            <a:r>
              <a:rPr lang="en-GB" sz="2000" dirty="0" err="1" smtClean="0"/>
              <a:t>kode</a:t>
            </a:r>
            <a:endParaRPr lang="en-GB" sz="2000" dirty="0" smtClean="0"/>
          </a:p>
          <a:p>
            <a:pPr algn="just">
              <a:lnSpc>
                <a:spcPct val="100000"/>
              </a:lnSpc>
            </a:pPr>
            <a:r>
              <a:rPr lang="en-GB" sz="2000" dirty="0" err="1" smtClean="0"/>
              <a:t>Kotlin</a:t>
            </a:r>
            <a:r>
              <a:rPr lang="en-GB" sz="2000" dirty="0" smtClean="0"/>
              <a:t> </a:t>
            </a:r>
            <a:r>
              <a:rPr lang="en-GB" sz="2000" dirty="0" err="1" smtClean="0"/>
              <a:t>bersifat</a:t>
            </a:r>
            <a:r>
              <a:rPr lang="en-GB" sz="2000" b="1" dirty="0" smtClean="0"/>
              <a:t> </a:t>
            </a:r>
            <a:r>
              <a:rPr lang="en-GB" sz="2000" b="1" dirty="0"/>
              <a:t>null safe</a:t>
            </a:r>
            <a:r>
              <a:rPr lang="en-GB" sz="2000" dirty="0"/>
              <a:t>, </a:t>
            </a:r>
            <a:r>
              <a:rPr lang="en-GB" sz="2000" dirty="0" smtClean="0"/>
              <a:t>yang </a:t>
            </a:r>
            <a:r>
              <a:rPr lang="en-GB" sz="2000" dirty="0" err="1" smtClean="0"/>
              <a:t>artinya</a:t>
            </a:r>
            <a:r>
              <a:rPr lang="en-GB" sz="2000" dirty="0" smtClean="0"/>
              <a:t>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menangani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null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saat</a:t>
            </a:r>
            <a:r>
              <a:rPr lang="en-GB" sz="2000" dirty="0" smtClean="0"/>
              <a:t> </a:t>
            </a:r>
            <a:r>
              <a:rPr lang="en-GB" sz="2000" b="1" dirty="0" smtClean="0"/>
              <a:t>compile </a:t>
            </a:r>
            <a:r>
              <a:rPr lang="en-GB" sz="2000" b="1" dirty="0"/>
              <a:t>time</a:t>
            </a:r>
            <a:r>
              <a:rPr lang="en-GB" sz="2000" dirty="0"/>
              <a:t>,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mencegah</a:t>
            </a:r>
            <a:r>
              <a:rPr lang="en-GB" sz="2000" dirty="0" smtClean="0"/>
              <a:t> </a:t>
            </a:r>
            <a:r>
              <a:rPr lang="en-GB" sz="2000" b="1" dirty="0" smtClean="0"/>
              <a:t>execution </a:t>
            </a:r>
            <a:r>
              <a:rPr lang="en-GB" sz="2000" b="1" dirty="0"/>
              <a:t>time exceptions</a:t>
            </a:r>
            <a:r>
              <a:rPr lang="en-GB" sz="2000" dirty="0" smtClean="0"/>
              <a:t>.</a:t>
            </a:r>
            <a:endParaRPr lang="en-GB" sz="2000" dirty="0"/>
          </a:p>
          <a:p>
            <a:pPr algn="just">
              <a:lnSpc>
                <a:spcPct val="100000"/>
              </a:lnSpc>
            </a:pPr>
            <a:r>
              <a:rPr lang="en-GB" sz="2000" dirty="0" err="1" smtClean="0"/>
              <a:t>Kotlin</a:t>
            </a:r>
            <a:r>
              <a:rPr lang="en-GB" sz="2000" dirty="0" smtClean="0"/>
              <a:t> </a:t>
            </a: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b="1" dirty="0" smtClean="0"/>
              <a:t>object-oriented </a:t>
            </a:r>
            <a:r>
              <a:rPr lang="en-GB" sz="2000" b="1" dirty="0"/>
              <a:t>language</a:t>
            </a:r>
            <a:r>
              <a:rPr lang="en-GB" sz="2000" dirty="0" smtClean="0"/>
              <a:t>, </a:t>
            </a:r>
            <a:r>
              <a:rPr lang="en-GB" sz="2000" dirty="0" err="1" smtClean="0"/>
              <a:t>tetapi</a:t>
            </a:r>
            <a:r>
              <a:rPr lang="en-GB" sz="2000" dirty="0" smtClean="0"/>
              <a:t>   </a:t>
            </a:r>
            <a:r>
              <a:rPr lang="en-GB" sz="2000" dirty="0" err="1" smtClean="0"/>
              <a:t>seperti</a:t>
            </a:r>
            <a:r>
              <a:rPr lang="en-GB" sz="2000" dirty="0" smtClean="0"/>
              <a:t> Bahasa </a:t>
            </a:r>
            <a:r>
              <a:rPr lang="en-GB" sz="2000" dirty="0" err="1" smtClean="0"/>
              <a:t>pemograman</a:t>
            </a:r>
            <a:r>
              <a:rPr lang="en-GB" sz="2000" dirty="0" smtClean="0"/>
              <a:t> modern, </a:t>
            </a:r>
            <a:r>
              <a:rPr lang="en-GB" sz="2000" dirty="0" err="1" smtClean="0"/>
              <a:t>kotlin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banyak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konsep</a:t>
            </a:r>
            <a:r>
              <a:rPr lang="en-GB" sz="2000" dirty="0" smtClean="0"/>
              <a:t> </a:t>
            </a:r>
            <a:r>
              <a:rPr lang="en-GB" sz="2000" dirty="0" err="1" smtClean="0"/>
              <a:t>fungsi</a:t>
            </a:r>
            <a:r>
              <a:rPr lang="en-GB" sz="2000" dirty="0" smtClean="0"/>
              <a:t> </a:t>
            </a:r>
            <a:r>
              <a:rPr lang="en-GB" sz="2000" dirty="0" err="1" smtClean="0"/>
              <a:t>seperti</a:t>
            </a:r>
            <a:r>
              <a:rPr lang="en-GB" sz="2000" dirty="0" smtClean="0"/>
              <a:t> </a:t>
            </a:r>
            <a:r>
              <a:rPr lang="en-GB" sz="2000" b="1" dirty="0" smtClean="0"/>
              <a:t> </a:t>
            </a:r>
            <a:r>
              <a:rPr lang="en-GB" sz="2000" b="1" dirty="0"/>
              <a:t>lambda </a:t>
            </a:r>
            <a:r>
              <a:rPr lang="en-GB" sz="2000" b="1" dirty="0" smtClean="0"/>
              <a:t>expressions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menyelesaikan</a:t>
            </a:r>
            <a:r>
              <a:rPr lang="en-GB" sz="2000" dirty="0" smtClean="0"/>
              <a:t> </a:t>
            </a:r>
            <a:r>
              <a:rPr lang="en-GB" sz="2000" dirty="0" err="1" smtClean="0"/>
              <a:t>masalah</a:t>
            </a:r>
            <a:r>
              <a:rPr lang="en-GB" sz="2000" dirty="0" smtClean="0"/>
              <a:t> </a:t>
            </a:r>
            <a:r>
              <a:rPr lang="en-GB" sz="2000" b="1" dirty="0" smtClean="0"/>
              <a:t>collection</a:t>
            </a:r>
          </a:p>
          <a:p>
            <a:pPr algn="just">
              <a:lnSpc>
                <a:spcPct val="100000"/>
              </a:lnSpc>
            </a:pPr>
            <a:r>
              <a:rPr lang="en-GB" sz="2000" dirty="0" err="1" smtClean="0"/>
              <a:t>Memanfaatkan</a:t>
            </a:r>
            <a:r>
              <a:rPr lang="en-GB" sz="2000" dirty="0" smtClean="0"/>
              <a:t> </a:t>
            </a:r>
            <a:r>
              <a:rPr lang="en-GB" sz="2000" b="1" dirty="0" smtClean="0"/>
              <a:t>extension functions</a:t>
            </a:r>
            <a:r>
              <a:rPr lang="en-GB" sz="2000" dirty="0" smtClean="0"/>
              <a:t>, yang </a:t>
            </a:r>
            <a:r>
              <a:rPr lang="en-GB" sz="2000" dirty="0" err="1" smtClean="0"/>
              <a:t>artinya</a:t>
            </a:r>
            <a:r>
              <a:rPr lang="en-GB" sz="2000" dirty="0" smtClean="0"/>
              <a:t> </a:t>
            </a:r>
            <a:r>
              <a:rPr lang="en-GB" sz="2000" dirty="0" err="1" smtClean="0"/>
              <a:t>anda</a:t>
            </a:r>
            <a:r>
              <a:rPr lang="en-GB" sz="2000" dirty="0" smtClean="0"/>
              <a:t>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memerlukan</a:t>
            </a:r>
            <a:r>
              <a:rPr lang="en-GB" sz="2000" dirty="0" smtClean="0"/>
              <a:t> proses </a:t>
            </a:r>
            <a:r>
              <a:rPr lang="en-GB" sz="2000" b="1" dirty="0" smtClean="0"/>
              <a:t>extend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kelas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menambahkan</a:t>
            </a:r>
            <a:r>
              <a:rPr lang="en-GB" sz="2000" dirty="0" smtClean="0"/>
              <a:t> </a:t>
            </a:r>
            <a:r>
              <a:rPr lang="en-GB" sz="2000" dirty="0" err="1" smtClean="0"/>
              <a:t>fitur</a:t>
            </a:r>
            <a:r>
              <a:rPr lang="en-GB" sz="2000" dirty="0" smtClean="0"/>
              <a:t> </a:t>
            </a:r>
            <a:r>
              <a:rPr lang="en-GB" sz="2000" dirty="0" err="1" smtClean="0"/>
              <a:t>tertentu</a:t>
            </a:r>
            <a:r>
              <a:rPr lang="en-GB" sz="2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GB" sz="2000" dirty="0" err="1" smtClean="0"/>
              <a:t>Sangat</a:t>
            </a:r>
            <a:r>
              <a:rPr lang="en-GB" sz="2000" dirty="0" smtClean="0"/>
              <a:t> </a:t>
            </a:r>
            <a:r>
              <a:rPr lang="en-GB" sz="2000" dirty="0" err="1" smtClean="0"/>
              <a:t>dimungkinkan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membuat</a:t>
            </a:r>
            <a:r>
              <a:rPr lang="en-GB" sz="2000" dirty="0" smtClean="0"/>
              <a:t> </a:t>
            </a:r>
            <a:r>
              <a:rPr lang="en-GB" sz="2000" dirty="0" err="1" smtClean="0"/>
              <a:t>projek</a:t>
            </a:r>
            <a:r>
              <a:rPr lang="en-GB" sz="2000" dirty="0" smtClean="0"/>
              <a:t> yang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dua</a:t>
            </a:r>
            <a:r>
              <a:rPr lang="en-GB" sz="2000" dirty="0" smtClean="0"/>
              <a:t> </a:t>
            </a:r>
            <a:r>
              <a:rPr lang="en-GB" sz="2000" dirty="0" err="1" smtClean="0"/>
              <a:t>bahasa</a:t>
            </a:r>
            <a:r>
              <a:rPr lang="en-GB" sz="2000" dirty="0" smtClean="0"/>
              <a:t>, </a:t>
            </a:r>
            <a:r>
              <a:rPr lang="en-GB" sz="2000" b="1" dirty="0" err="1" smtClean="0"/>
              <a:t>Kotlin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dan</a:t>
            </a:r>
            <a:r>
              <a:rPr lang="en-GB" sz="2000" b="1" dirty="0" smtClean="0"/>
              <a:t> Java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97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 smtClean="0"/>
              <a:t>Kedepannya</a:t>
            </a:r>
            <a:r>
              <a:rPr lang="en-GB" sz="2400" dirty="0" smtClean="0"/>
              <a:t>, </a:t>
            </a:r>
            <a:r>
              <a:rPr lang="en-GB" sz="2400" dirty="0" err="1" smtClean="0"/>
              <a:t>kita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mengimplementasikna</a:t>
            </a:r>
            <a:r>
              <a:rPr lang="en-GB" sz="2400" dirty="0" smtClean="0"/>
              <a:t> Bahasa </a:t>
            </a:r>
            <a:r>
              <a:rPr lang="en-GB" sz="2400" dirty="0" err="1" smtClean="0"/>
              <a:t>kotlin</a:t>
            </a:r>
            <a:r>
              <a:rPr lang="en-GB" sz="2400" dirty="0" smtClean="0"/>
              <a:t>, </a:t>
            </a:r>
            <a:r>
              <a:rPr lang="en-GB" sz="2400" dirty="0" err="1" smtClean="0"/>
              <a:t>bukan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android, </a:t>
            </a:r>
            <a:r>
              <a:rPr lang="en-GB" sz="2400" dirty="0" err="1" smtClean="0"/>
              <a:t>tetapi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server</a:t>
            </a:r>
            <a:r>
              <a:rPr lang="en-GB" sz="2400" dirty="0"/>
              <a:t>, </a:t>
            </a:r>
            <a:r>
              <a:rPr lang="en-GB" sz="2400" dirty="0" smtClean="0"/>
              <a:t>web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bahkan</a:t>
            </a:r>
            <a:r>
              <a:rPr lang="en-GB" sz="2400" dirty="0" smtClean="0"/>
              <a:t> iOS.</a:t>
            </a:r>
          </a:p>
          <a:p>
            <a:pPr algn="just"/>
            <a:r>
              <a:rPr lang="en-GB" sz="2400" dirty="0" err="1" smtClean="0"/>
              <a:t>Jadi</a:t>
            </a:r>
            <a:r>
              <a:rPr lang="en-GB" sz="2400" dirty="0" smtClean="0"/>
              <a:t>,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melihat</a:t>
            </a:r>
            <a:r>
              <a:rPr lang="en-GB" sz="2400" dirty="0" smtClean="0"/>
              <a:t> </a:t>
            </a:r>
            <a:r>
              <a:rPr lang="en-GB" sz="2400" dirty="0" err="1" smtClean="0"/>
              <a:t>perkembangan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 </a:t>
            </a:r>
            <a:r>
              <a:rPr lang="en-GB" sz="2400" dirty="0" err="1" smtClean="0"/>
              <a:t>kedepannya</a:t>
            </a:r>
            <a:r>
              <a:rPr lang="en-GB" sz="2400" dirty="0" smtClean="0"/>
              <a:t>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mempelajari</a:t>
            </a:r>
            <a:r>
              <a:rPr lang="en-GB" sz="2400" dirty="0" smtClean="0"/>
              <a:t> </a:t>
            </a:r>
            <a:r>
              <a:rPr lang="en-GB" sz="2400" dirty="0" err="1" smtClean="0"/>
              <a:t>Kotlin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Bahasa yang </a:t>
            </a:r>
            <a:r>
              <a:rPr lang="en-GB" sz="2400" dirty="0" err="1" smtClean="0"/>
              <a:t>anda</a:t>
            </a:r>
            <a:r>
              <a:rPr lang="en-GB" sz="2400" dirty="0" smtClean="0"/>
              <a:t> </a:t>
            </a:r>
            <a:r>
              <a:rPr lang="en-GB" sz="2400" dirty="0" err="1" smtClean="0"/>
              <a:t>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mengembangkan</a:t>
            </a:r>
            <a:r>
              <a:rPr lang="en-GB" sz="2400" dirty="0" smtClean="0"/>
              <a:t> </a:t>
            </a:r>
            <a:r>
              <a:rPr lang="en-GB" sz="2400" dirty="0" err="1" smtClean="0"/>
              <a:t>aplikasi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banyak</a:t>
            </a:r>
            <a:r>
              <a:rPr lang="en-GB" sz="2400" dirty="0" smtClean="0"/>
              <a:t> platform, yang </a:t>
            </a:r>
            <a:r>
              <a:rPr lang="en-GB" sz="2400" dirty="0" err="1" smtClean="0"/>
              <a:t>menjadikan</a:t>
            </a:r>
            <a:r>
              <a:rPr lang="en-GB" sz="2400" dirty="0" smtClean="0"/>
              <a:t> Bahasa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jual</a:t>
            </a:r>
            <a:r>
              <a:rPr lang="en-GB" sz="2400" dirty="0" smtClean="0"/>
              <a:t> yang </a:t>
            </a:r>
            <a:r>
              <a:rPr lang="en-GB" sz="2400" dirty="0" err="1" smtClean="0"/>
              <a:t>tinggi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6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257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494971"/>
            <a:ext cx="7886700" cy="4681992"/>
          </a:xfrm>
        </p:spPr>
        <p:txBody>
          <a:bodyPr>
            <a:normAutofit/>
          </a:bodyPr>
          <a:lstStyle/>
          <a:p>
            <a:pPr algn="just"/>
            <a:r>
              <a:rPr lang="en-GB" sz="2400" dirty="0" err="1" smtClean="0"/>
              <a:t>Kotlin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fitur</a:t>
            </a:r>
            <a:r>
              <a:rPr lang="en-GB" sz="2400" dirty="0" smtClean="0"/>
              <a:t> paling </a:t>
            </a:r>
            <a:r>
              <a:rPr lang="en-GB" sz="2400" dirty="0" err="1" smtClean="0"/>
              <a:t>unik</a:t>
            </a:r>
            <a:r>
              <a:rPr lang="en-GB" sz="2400" dirty="0"/>
              <a:t>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b="1" dirty="0" smtClean="0"/>
              <a:t>Expressiveness, Null Safety, </a:t>
            </a:r>
            <a:r>
              <a:rPr lang="en-GB" sz="2400" b="1" dirty="0"/>
              <a:t>Extension </a:t>
            </a:r>
            <a:r>
              <a:rPr lang="en-GB" sz="2400" b="1" dirty="0" smtClean="0"/>
              <a:t>functions, </a:t>
            </a:r>
            <a:r>
              <a:rPr lang="en-GB" sz="2400" b="1" dirty="0" err="1" smtClean="0"/>
              <a:t>dan</a:t>
            </a:r>
            <a:r>
              <a:rPr lang="en-GB" sz="2400" b="1" dirty="0" smtClean="0"/>
              <a:t> Lambdas:</a:t>
            </a:r>
          </a:p>
          <a:p>
            <a:pPr algn="just"/>
            <a:endParaRPr lang="en-GB" sz="2400" b="1" dirty="0" smtClean="0"/>
          </a:p>
          <a:p>
            <a:pPr marL="0" indent="0" algn="just">
              <a:buNone/>
            </a:pPr>
            <a:r>
              <a:rPr lang="en-GB" sz="2400" b="1" dirty="0"/>
              <a:t>Expressiveness</a:t>
            </a:r>
            <a:endParaRPr lang="en-GB" sz="2400" dirty="0" smtClean="0"/>
          </a:p>
          <a:p>
            <a:pPr algn="just"/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/>
              <a:t>Kotlin</a:t>
            </a:r>
            <a:r>
              <a:rPr lang="en-GB" sz="2400" dirty="0"/>
              <a:t>, </a:t>
            </a:r>
            <a:r>
              <a:rPr lang="en-GB" sz="2400" dirty="0" err="1"/>
              <a:t>jauh</a:t>
            </a:r>
            <a:r>
              <a:rPr lang="en-GB" sz="2400" dirty="0"/>
              <a:t> </a:t>
            </a:r>
            <a:r>
              <a:rPr lang="en-GB" sz="2400" dirty="0" err="1"/>
              <a:t>lebih</a:t>
            </a:r>
            <a:r>
              <a:rPr lang="en-GB" sz="2400" dirty="0"/>
              <a:t> </a:t>
            </a:r>
            <a:r>
              <a:rPr lang="en-GB" sz="2400" dirty="0" err="1"/>
              <a:t>mudah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menghindari</a:t>
            </a:r>
            <a:r>
              <a:rPr lang="en-GB" sz="2400" dirty="0"/>
              <a:t> </a:t>
            </a:r>
            <a:r>
              <a:rPr lang="en-GB" sz="2400" b="1" dirty="0" smtClean="0"/>
              <a:t>boilerplate </a:t>
            </a:r>
            <a:r>
              <a:rPr lang="en-GB" sz="2400" dirty="0" err="1" smtClean="0"/>
              <a:t>karena</a:t>
            </a:r>
            <a:r>
              <a:rPr lang="en-GB" sz="2400" dirty="0" smtClean="0"/>
              <a:t> Bahasa </a:t>
            </a:r>
            <a:r>
              <a:rPr lang="en-GB" sz="2400" dirty="0" err="1" smtClean="0"/>
              <a:t>kotlin</a:t>
            </a:r>
            <a:r>
              <a:rPr lang="en-GB" sz="2400" dirty="0" smtClean="0"/>
              <a:t> </a:t>
            </a:r>
            <a:r>
              <a:rPr lang="en-GB" sz="2400" dirty="0" err="1" smtClean="0"/>
              <a:t>menutupi</a:t>
            </a:r>
            <a:r>
              <a:rPr lang="en-GB" sz="2400" dirty="0" smtClean="0"/>
              <a:t> </a:t>
            </a:r>
            <a:r>
              <a:rPr lang="en-GB" sz="2400" dirty="0" err="1" smtClean="0"/>
              <a:t>pola</a:t>
            </a:r>
            <a:r>
              <a:rPr lang="en-GB" sz="2400" dirty="0" smtClean="0"/>
              <a:t> </a:t>
            </a:r>
            <a:r>
              <a:rPr lang="en-GB" sz="2400" dirty="0"/>
              <a:t>paling </a:t>
            </a:r>
            <a:r>
              <a:rPr lang="en-GB" sz="2400" dirty="0" err="1"/>
              <a:t>umum</a:t>
            </a:r>
            <a:r>
              <a:rPr lang="en-GB" sz="2400" dirty="0"/>
              <a:t> </a:t>
            </a:r>
            <a:r>
              <a:rPr lang="en-GB" sz="2400" dirty="0" err="1"/>
              <a:t>secara</a:t>
            </a:r>
            <a:r>
              <a:rPr lang="en-GB" sz="2400" dirty="0"/>
              <a:t> default. </a:t>
            </a:r>
            <a:r>
              <a:rPr lang="en-GB" sz="2400" dirty="0" err="1"/>
              <a:t>Misalnya</a:t>
            </a:r>
            <a:r>
              <a:rPr lang="en-GB" sz="2400" dirty="0"/>
              <a:t>, di </a:t>
            </a:r>
            <a:r>
              <a:rPr lang="en-GB" sz="2400" dirty="0" smtClean="0"/>
              <a:t>Java, 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kita</a:t>
            </a:r>
            <a:r>
              <a:rPr lang="en-GB" sz="2400" dirty="0"/>
              <a:t> </a:t>
            </a:r>
            <a:r>
              <a:rPr lang="en-GB" sz="2400" dirty="0" err="1"/>
              <a:t>ingin</a:t>
            </a:r>
            <a:r>
              <a:rPr lang="en-GB" sz="2400" dirty="0"/>
              <a:t> </a:t>
            </a:r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data, </a:t>
            </a:r>
            <a:r>
              <a:rPr lang="en-GB" sz="2400" dirty="0" err="1"/>
              <a:t>kita</a:t>
            </a:r>
            <a:r>
              <a:rPr lang="en-GB" sz="2400" dirty="0"/>
              <a:t> </a:t>
            </a:r>
            <a:r>
              <a:rPr lang="en-GB" sz="2400" dirty="0" err="1"/>
              <a:t>perlu</a:t>
            </a:r>
            <a:r>
              <a:rPr lang="en-GB" sz="2400" dirty="0"/>
              <a:t> </a:t>
            </a:r>
            <a:r>
              <a:rPr lang="en-GB" sz="2400" dirty="0" err="1"/>
              <a:t>menulis</a:t>
            </a:r>
            <a:r>
              <a:rPr lang="en-GB" sz="2400" dirty="0"/>
              <a:t> (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dirty="0" err="1"/>
              <a:t>setidaknya</a:t>
            </a:r>
            <a:r>
              <a:rPr lang="en-GB" sz="2400" dirty="0"/>
              <a:t> </a:t>
            </a:r>
            <a:r>
              <a:rPr lang="en-GB" sz="2400" dirty="0" err="1"/>
              <a:t>menghasilkan</a:t>
            </a:r>
            <a:r>
              <a:rPr lang="en-GB" sz="2400" dirty="0"/>
              <a:t>)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ini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51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145F9BCB001439B801CD02A4D59E7" ma:contentTypeVersion="0" ma:contentTypeDescription="Create a new document." ma:contentTypeScope="" ma:versionID="331e006dbc589ba4eb7d53807f710e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B83F3-065C-4F9D-BFF4-F905A774F976}"/>
</file>

<file path=customXml/itemProps2.xml><?xml version="1.0" encoding="utf-8"?>
<ds:datastoreItem xmlns:ds="http://schemas.openxmlformats.org/officeDocument/2006/customXml" ds:itemID="{AD25D335-9C2F-481B-AAB9-690869D0D873}"/>
</file>

<file path=customXml/itemProps3.xml><?xml version="1.0" encoding="utf-8"?>
<ds:datastoreItem xmlns:ds="http://schemas.openxmlformats.org/officeDocument/2006/customXml" ds:itemID="{71A60802-067D-4FA0-8761-D3806545EDB2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69354</TotalTime>
  <Words>2694</Words>
  <Application>Microsoft Office PowerPoint</Application>
  <PresentationFormat>On-screen Show (4:3)</PresentationFormat>
  <Paragraphs>450</Paragraphs>
  <Slides>55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Pengenalan Bahasa Pemrograman Kotlin</vt:lpstr>
      <vt:lpstr>Pembahasan</vt:lpstr>
      <vt:lpstr>Pengenalan Kotlin</vt:lpstr>
      <vt:lpstr>Pengenalan Kotlin</vt:lpstr>
      <vt:lpstr>Pengenalan Kotlin</vt:lpstr>
      <vt:lpstr>Projek Android Studio dengan Kotlin</vt:lpstr>
      <vt:lpstr>Pengenalan Kotlin</vt:lpstr>
      <vt:lpstr>Pengenalan Kotlin</vt:lpstr>
      <vt:lpstr>Pengenalan Kotlin</vt:lpstr>
      <vt:lpstr>Pengenalan Kotlin</vt:lpstr>
      <vt:lpstr>Pengenalan Kotlin</vt:lpstr>
      <vt:lpstr>Pengenalan Kotlin</vt:lpstr>
      <vt:lpstr>Pengenalan Kotlin</vt:lpstr>
      <vt:lpstr>Pengenalan Kotlin</vt:lpstr>
      <vt:lpstr>Extension Functions </vt:lpstr>
      <vt:lpstr>Pengenalan Kotlin</vt:lpstr>
      <vt:lpstr>Pengenalan Kotlin</vt:lpstr>
      <vt:lpstr>Variable</vt:lpstr>
      <vt:lpstr>Variable</vt:lpstr>
      <vt:lpstr>Variable</vt:lpstr>
      <vt:lpstr>Variable</vt:lpstr>
      <vt:lpstr>Variable </vt:lpstr>
      <vt:lpstr>Variable</vt:lpstr>
      <vt:lpstr>Variable</vt:lpstr>
      <vt:lpstr>Variable</vt:lpstr>
      <vt:lpstr>String templates</vt:lpstr>
      <vt:lpstr>Kelas</vt:lpstr>
      <vt:lpstr>Mendeklarasikan kelas</vt:lpstr>
      <vt:lpstr>Instance Variable</vt:lpstr>
      <vt:lpstr>Instance Variable</vt:lpstr>
      <vt:lpstr>Mendeklarasikan kelas</vt:lpstr>
      <vt:lpstr>Mendeklarasikan kelas</vt:lpstr>
      <vt:lpstr>Mendeklarasikan kelas</vt:lpstr>
      <vt:lpstr>Mendeklarasikan kelas</vt:lpstr>
      <vt:lpstr>Mendeklarasikan kelas</vt:lpstr>
      <vt:lpstr>Inheritance</vt:lpstr>
      <vt:lpstr>Fungsi</vt:lpstr>
      <vt:lpstr>Fungsi</vt:lpstr>
      <vt:lpstr>Fungsi</vt:lpstr>
      <vt:lpstr>Parameter</vt:lpstr>
      <vt:lpstr>Parameter</vt:lpstr>
      <vt:lpstr>Parameter</vt:lpstr>
      <vt:lpstr>Modifier</vt:lpstr>
      <vt:lpstr>Modifier</vt:lpstr>
      <vt:lpstr>Modifier</vt:lpstr>
      <vt:lpstr>Modifier</vt:lpstr>
      <vt:lpstr>Modifier</vt:lpstr>
      <vt:lpstr>Modifier</vt:lpstr>
      <vt:lpstr>Modifier</vt:lpstr>
      <vt:lpstr>Konsep Extra</vt:lpstr>
      <vt:lpstr>Konsep Extra</vt:lpstr>
      <vt:lpstr>Konsep Extra</vt:lpstr>
      <vt:lpstr>Konsep Extra</vt:lpstr>
      <vt:lpstr>Konsep Extra</vt:lpstr>
      <vt:lpstr>Konsep Extra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Sunaryo Winardi</cp:lastModifiedBy>
  <cp:revision>1551</cp:revision>
  <dcterms:created xsi:type="dcterms:W3CDTF">2017-07-27T04:50:50Z</dcterms:created>
  <dcterms:modified xsi:type="dcterms:W3CDTF">2020-10-01T13:17:08Z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0x0101008CD145F9BCB001439B801CD02A4D59E7</vt:lpwstr>
  </property>
</Properties>
</file>