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58" r:id="rId3"/>
    <p:sldId id="357" r:id="rId4"/>
    <p:sldId id="360" r:id="rId5"/>
    <p:sldId id="3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30B2C-478B-460F-B40D-6AB6542F624F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28FE-52D8-42DC-A70D-D3B5BA08F8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E54CF6-51C7-42CE-B5C8-5C7EE474FBD3}" type="slidenum">
              <a:rPr lang="en-US" smtClean="0">
                <a:latin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45C856-1EB8-43E8-86CB-C689709A8418}" type="slidenum">
              <a:rPr lang="en-US" smtClean="0">
                <a:latin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6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45C856-1EB8-43E8-86CB-C689709A8418}" type="slidenum">
              <a:rPr lang="en-US" smtClean="0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5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AC35-F29F-4363-8C4F-4B6EA58C242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018A5-DA5C-4DF9-8843-44822B8E1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.hitimana@ur.ac.r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8134672" cy="1470025"/>
          </a:xfrm>
        </p:spPr>
        <p:txBody>
          <a:bodyPr/>
          <a:lstStyle/>
          <a:p>
            <a:r>
              <a:rPr lang="en-US" dirty="0"/>
              <a:t>Software Design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5656" y="5949280"/>
            <a:ext cx="6400800" cy="432048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Dr. Eric HITIMANA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6381328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5536" y="836712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616" y="2012361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39552" y="6381328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8600" y="6477000"/>
            <a:ext cx="8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471488"/>
          </a:xfrm>
        </p:spPr>
        <p:txBody>
          <a:bodyPr rtlCol="0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ea typeface="宋体" panose="02010600030101010101" pitchFamily="2" charset="-122"/>
              </a:rPr>
              <a:t>About myself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dirty="0"/>
              <a:t>  Dr. Eric HITIMANA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dirty="0"/>
              <a:t>  Lecturer of SDDL 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dirty="0"/>
              <a:t>  Email: </a:t>
            </a:r>
            <a:r>
              <a:rPr lang="en-US" dirty="0">
                <a:hlinkClick r:id="rId3"/>
              </a:rPr>
              <a:t>e.hitimana@ur.ac.rw</a:t>
            </a:r>
            <a:r>
              <a:rPr lang="en-US" dirty="0"/>
              <a:t> 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dirty="0"/>
              <a:t>  Office hour:  </a:t>
            </a:r>
            <a:r>
              <a:rPr lang="en-US" sz="2800" dirty="0"/>
              <a:t>KALISIMBI, 3</a:t>
            </a:r>
            <a:r>
              <a:rPr lang="en-US" sz="2800" baseline="30000" dirty="0"/>
              <a:t>rd</a:t>
            </a:r>
            <a:r>
              <a:rPr lang="en-US" sz="2800" dirty="0"/>
              <a:t> Floor, ROOM 3R02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dirty="0"/>
              <a:t>  Available: Wednesday 09:00AM-5:00P</a:t>
            </a:r>
          </a:p>
        </p:txBody>
      </p:sp>
      <p:pic>
        <p:nvPicPr>
          <p:cNvPr id="6149" name="Picture 5" descr="C:\Users\SFB\Documents\ur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1447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95288" y="836613"/>
            <a:ext cx="8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5638800"/>
            <a:ext cx="91217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5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2495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</a:rPr>
              <a:t>Initial Ideas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91072" y="820940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1072" y="6453336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6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6477000"/>
            <a:ext cx="8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926388" cy="549275"/>
          </a:xfrm>
        </p:spPr>
        <p:txBody>
          <a:bodyPr rtlCol="0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Learning Outcomes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514350" indent="-514350" algn="just" eaLnBrk="1" hangingPunct="1">
              <a:buFont typeface="+mj-lt"/>
              <a:buAutoNum type="arabicPeriod"/>
            </a:pPr>
            <a:r>
              <a:rPr lang="en-US" altLang="zh-CN" sz="2800" dirty="0"/>
              <a:t>Able to design a software application using appropriate tools.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altLang="zh-CN" sz="2800" dirty="0"/>
              <a:t>Understand and discuss the software architecture using MVC methodology.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altLang="zh-CN" sz="2800" dirty="0"/>
              <a:t>Able to express and implement a software solution using one of the Framework.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zh-CN" sz="2800" dirty="0"/>
          </a:p>
          <a:p>
            <a:pPr marL="0" indent="0" algn="just" eaLnBrk="1" hangingPunct="1">
              <a:buNone/>
            </a:pPr>
            <a:r>
              <a:rPr lang="en-US" altLang="zh-CN" sz="2800" b="1" dirty="0"/>
              <a:t>Competences of this class: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altLang="zh-CN" sz="2800" dirty="0"/>
              <a:t>System Analyst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altLang="zh-CN" sz="2800" dirty="0"/>
              <a:t>System Designer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5288" y="836613"/>
            <a:ext cx="8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2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6477000"/>
            <a:ext cx="8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926388" cy="549275"/>
          </a:xfrm>
        </p:spPr>
        <p:txBody>
          <a:bodyPr rtlCol="0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Table of content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sz="2800" dirty="0"/>
              <a:t>Software Design with  UML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sz="2800" dirty="0"/>
              <a:t>General concept on MVC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sz="2800" dirty="0"/>
              <a:t>Software Development with MVC paradigm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5288" y="836613"/>
            <a:ext cx="8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1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</a:rPr>
              <a:t>Grading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91072" y="1052736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1072" y="6453336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654724"/>
              </p:ext>
            </p:extLst>
          </p:nvPr>
        </p:nvGraphicFramePr>
        <p:xfrm>
          <a:off x="794493" y="1268760"/>
          <a:ext cx="78957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Practical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Written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10352</TotalTime>
  <Words>132</Words>
  <Application>Microsoft Office PowerPoint</Application>
  <PresentationFormat>On-screen Show (4:3)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Theme</vt:lpstr>
      <vt:lpstr>Software Design and Development</vt:lpstr>
      <vt:lpstr>About myself</vt:lpstr>
      <vt:lpstr>Initial Ideas</vt:lpstr>
      <vt:lpstr>Learning Outcomes</vt:lpstr>
      <vt:lpstr>Table of content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&amp; WEB TECHNOLOGIES</dc:title>
  <dc:creator>Administrator</dc:creator>
  <cp:lastModifiedBy>Eric    HITIMANA</cp:lastModifiedBy>
  <cp:revision>219</cp:revision>
  <dcterms:created xsi:type="dcterms:W3CDTF">2016-02-21T07:13:32Z</dcterms:created>
  <dcterms:modified xsi:type="dcterms:W3CDTF">2023-10-16T11:55:35Z</dcterms:modified>
</cp:coreProperties>
</file>