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472"/>
    <a:srgbClr val="F06543"/>
    <a:srgbClr val="456990"/>
    <a:srgbClr val="0A2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DF7-FBA5-457C-BBE1-D8C2FDCF2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9CA37-7188-4429-93FC-8AA1B09F6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4AE2-E35E-4840-8F03-F0DB2E87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48EF-BC59-47B9-A9EF-ED5D3A7B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2A7E-8278-451E-9895-79DA5A66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9265-D968-427E-93D6-E25924A4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BC929-A67C-4785-BE23-4EA3FCC9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C3A0-5C74-49DD-8A8D-5AFB1A9B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89EC-89C6-4CE1-82D9-104050C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DC67-ED26-45BC-AE1A-0542D690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304A2-8259-4019-BE77-8061DFD80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867CB-C58E-4F0C-A2C2-C0A6540AE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713F-892F-46C8-9543-D34134F9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C734-2478-4BB4-960A-D03FE7A3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612A-F3EF-4277-9C28-6C971594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BDD9-C126-4911-A738-563FC70C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D9C5-1AF6-4630-A046-87C5566F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88BC-86FE-4422-867B-AF461E1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4AF4-D8CA-413C-8BDD-86AB548B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72E2D-B810-40E5-9770-33C7FA9D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3E26-A377-464C-BFCF-1CDF6E6A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AC6F-DF6E-4E4A-8A8E-2C9953C0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0DAA-0689-4766-A2DD-831983A1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54FB-321F-4DF1-BFA1-8DB8B7AF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5D0C-C8C9-4915-BE07-E649B0BC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980B-F5C1-46EE-B1BA-93A22D41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E25D-52F4-4EB6-8C04-6280A80EF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253A7-DBAA-4745-B20A-5897CC5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6DFC4-00A7-4F47-9DB7-6745ECB2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59289-E627-4BF1-953C-2290610E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F0D4F-E2B0-44B3-9C6C-8FBBBF33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90DF-2A8D-4DDD-842E-D1527896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E86E1-B110-46A7-B112-86A67752B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ED3CA-AEBC-4715-B46E-A150CED95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85FA7-28AB-4D3B-8017-B2F4C159E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2B209-DA1E-4D97-9562-7F51A0A3F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49CE5-8A49-46DC-88E1-C56531C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301E0-A4FC-4DAF-BFDC-2F3FECC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0A8F0-4C19-4EE0-9CA8-BE2BA382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9351-E57F-4D1D-B6F3-AD3079E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F1B30-9DDD-40CB-9187-BC55DE0E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4948D-8710-4C3A-A34D-A5ACAAAE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589C-1109-4E2F-B658-E4393BDA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0C8B-ED33-4FA4-BE81-FB474547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AF6E3-DB14-4B59-8E72-43733CAF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8FF4-92E2-460B-BFB0-04E49A05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EC7A-C8BC-477E-A0FC-8E20129D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D632-18B7-4BCC-8DB8-1070B8FF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ADC20-3701-4D86-AADA-A2676240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55B8-DE71-4509-8CBE-6139E3E8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8899-7270-4C64-8CC5-33C58660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FA65D-06F4-4FBF-8139-97F81310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B64C-0047-4E9D-B3B6-480EDD76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13289-87F5-429D-B571-C23643A9E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C75C-8198-4DEC-8943-724A32DC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5CBFF-ACC9-433F-A420-1527F3EE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25BAC-53CB-4ED1-84BE-5DA308DC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46BA-338D-4C8F-9E34-1C8B04CC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5CD44-2363-45F3-9DB5-037E543F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3CCBE-D6C4-4DF3-94BC-4E49A818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D288-4816-4D88-B8A7-181204EC0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F8DB-89A4-4D89-AEAD-25998799D07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A05A-EC9A-46FD-A45D-7D0BBB6BE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64B5-E2AC-46AC-B8FC-AA7D0760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B329E-F629-43C8-9ECB-2F169FA2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8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E5A6D-0132-42D9-9FBF-120A4FBDDC42}"/>
              </a:ext>
            </a:extLst>
          </p:cNvPr>
          <p:cNvSpPr txBox="1"/>
          <p:nvPr/>
        </p:nvSpPr>
        <p:spPr>
          <a:xfrm>
            <a:off x="3016875" y="-10160"/>
            <a:ext cx="311976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35000" i="1" dirty="0">
                <a:solidFill>
                  <a:srgbClr val="0A2239"/>
                </a:solidFill>
                <a:latin typeface="Montserrat" panose="02000505000000020004" pitchFamily="2" charset="0"/>
              </a:rPr>
              <a:t>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B950-A87A-4A37-9C1E-AA24E54CB6A2}"/>
              </a:ext>
            </a:extLst>
          </p:cNvPr>
          <p:cNvSpPr txBox="1"/>
          <p:nvPr/>
        </p:nvSpPr>
        <p:spPr>
          <a:xfrm>
            <a:off x="4496092" y="1389737"/>
            <a:ext cx="358303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i="1" dirty="0">
                <a:solidFill>
                  <a:srgbClr val="0A2472"/>
                </a:solidFill>
                <a:latin typeface="Montserrat" panose="02000505000000020004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3E5B53-B5DE-4FDB-8853-B085145A5B38}"/>
              </a:ext>
            </a:extLst>
          </p:cNvPr>
          <p:cNvCxnSpPr>
            <a:cxnSpLocks/>
          </p:cNvCxnSpPr>
          <p:nvPr/>
        </p:nvCxnSpPr>
        <p:spPr>
          <a:xfrm flipV="1">
            <a:off x="3894048" y="697765"/>
            <a:ext cx="3718100" cy="5478424"/>
          </a:xfrm>
          <a:prstGeom prst="line">
            <a:avLst/>
          </a:prstGeom>
          <a:ln w="95250" cap="sq">
            <a:solidFill>
              <a:srgbClr val="F06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0F6036A-3CA9-433D-8E4F-E6AE4F6197F9}"/>
              </a:ext>
            </a:extLst>
          </p:cNvPr>
          <p:cNvSpPr/>
          <p:nvPr/>
        </p:nvSpPr>
        <p:spPr>
          <a:xfrm>
            <a:off x="7294880" y="396240"/>
            <a:ext cx="579120" cy="30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7424D4-84B1-4257-8B9F-23837803326C}"/>
              </a:ext>
            </a:extLst>
          </p:cNvPr>
          <p:cNvSpPr/>
          <p:nvPr/>
        </p:nvSpPr>
        <p:spPr>
          <a:xfrm>
            <a:off x="3478386" y="6176189"/>
            <a:ext cx="579120" cy="30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Gilberts</dc:creator>
  <cp:lastModifiedBy>The Gilberts</cp:lastModifiedBy>
  <cp:revision>4</cp:revision>
  <dcterms:created xsi:type="dcterms:W3CDTF">2019-04-27T03:46:49Z</dcterms:created>
  <dcterms:modified xsi:type="dcterms:W3CDTF">2019-04-27T18:09:52Z</dcterms:modified>
</cp:coreProperties>
</file>