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484" y="-8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A8ED7-021B-4D62-8EDF-BF22B1C89F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6F759A89-D115-49E1-97FC-C14065C402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45F52508-4F46-48F2-88AB-F368A24A3586}"/>
              </a:ext>
            </a:extLst>
          </p:cNvPr>
          <p:cNvSpPr>
            <a:spLocks noGrp="1"/>
          </p:cNvSpPr>
          <p:nvPr>
            <p:ph type="dt" sz="half" idx="10"/>
          </p:nvPr>
        </p:nvSpPr>
        <p:spPr/>
        <p:txBody>
          <a:bodyPr/>
          <a:lstStyle/>
          <a:p>
            <a:fld id="{95B2CF8B-5AB1-4E16-8CB6-0639BF094960}" type="datetimeFigureOut">
              <a:rPr lang="en-MY" smtClean="0"/>
              <a:t>23/05/2022</a:t>
            </a:fld>
            <a:endParaRPr lang="en-MY"/>
          </a:p>
        </p:txBody>
      </p:sp>
      <p:sp>
        <p:nvSpPr>
          <p:cNvPr id="5" name="Footer Placeholder 4">
            <a:extLst>
              <a:ext uri="{FF2B5EF4-FFF2-40B4-BE49-F238E27FC236}">
                <a16:creationId xmlns:a16="http://schemas.microsoft.com/office/drawing/2014/main" id="{4B7E7501-2CE0-4AD4-AC25-6BEAF62C34DE}"/>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0EBFB3B8-46A7-43DA-8779-439BE9456B8C}"/>
              </a:ext>
            </a:extLst>
          </p:cNvPr>
          <p:cNvSpPr>
            <a:spLocks noGrp="1"/>
          </p:cNvSpPr>
          <p:nvPr>
            <p:ph type="sldNum" sz="quarter" idx="12"/>
          </p:nvPr>
        </p:nvSpPr>
        <p:spPr/>
        <p:txBody>
          <a:bodyPr/>
          <a:lstStyle/>
          <a:p>
            <a:fld id="{EE416F24-FE8E-4BA0-93F5-6CCFAD0E2837}" type="slidenum">
              <a:rPr lang="en-MY" smtClean="0"/>
              <a:t>‹#›</a:t>
            </a:fld>
            <a:endParaRPr lang="en-MY"/>
          </a:p>
        </p:txBody>
      </p:sp>
    </p:spTree>
    <p:extLst>
      <p:ext uri="{BB962C8B-B14F-4D97-AF65-F5344CB8AC3E}">
        <p14:creationId xmlns:p14="http://schemas.microsoft.com/office/powerpoint/2010/main" val="338154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C9A1A-C414-4934-8D2D-4001853A488C}"/>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6B193FFB-D897-4B14-A09C-CA176244954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FD0C9BA7-AA5A-499F-BA77-8350C144E8C4}"/>
              </a:ext>
            </a:extLst>
          </p:cNvPr>
          <p:cNvSpPr>
            <a:spLocks noGrp="1"/>
          </p:cNvSpPr>
          <p:nvPr>
            <p:ph type="dt" sz="half" idx="10"/>
          </p:nvPr>
        </p:nvSpPr>
        <p:spPr/>
        <p:txBody>
          <a:bodyPr/>
          <a:lstStyle/>
          <a:p>
            <a:fld id="{95B2CF8B-5AB1-4E16-8CB6-0639BF094960}" type="datetimeFigureOut">
              <a:rPr lang="en-MY" smtClean="0"/>
              <a:t>23/05/2022</a:t>
            </a:fld>
            <a:endParaRPr lang="en-MY"/>
          </a:p>
        </p:txBody>
      </p:sp>
      <p:sp>
        <p:nvSpPr>
          <p:cNvPr id="5" name="Footer Placeholder 4">
            <a:extLst>
              <a:ext uri="{FF2B5EF4-FFF2-40B4-BE49-F238E27FC236}">
                <a16:creationId xmlns:a16="http://schemas.microsoft.com/office/drawing/2014/main" id="{FDEC56FF-AEF6-45DC-A646-7F0B55C7E08A}"/>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B9F358CF-AB54-40B0-A30E-FF23206606B6}"/>
              </a:ext>
            </a:extLst>
          </p:cNvPr>
          <p:cNvSpPr>
            <a:spLocks noGrp="1"/>
          </p:cNvSpPr>
          <p:nvPr>
            <p:ph type="sldNum" sz="quarter" idx="12"/>
          </p:nvPr>
        </p:nvSpPr>
        <p:spPr/>
        <p:txBody>
          <a:bodyPr/>
          <a:lstStyle/>
          <a:p>
            <a:fld id="{EE416F24-FE8E-4BA0-93F5-6CCFAD0E2837}" type="slidenum">
              <a:rPr lang="en-MY" smtClean="0"/>
              <a:t>‹#›</a:t>
            </a:fld>
            <a:endParaRPr lang="en-MY"/>
          </a:p>
        </p:txBody>
      </p:sp>
    </p:spTree>
    <p:extLst>
      <p:ext uri="{BB962C8B-B14F-4D97-AF65-F5344CB8AC3E}">
        <p14:creationId xmlns:p14="http://schemas.microsoft.com/office/powerpoint/2010/main" val="4001016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1845CA-2CBD-4718-A8FC-9D037FC7ABF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C41921B2-EE0D-43B4-8305-A120D7D13AF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F61F68B0-7085-4001-BCE2-C0B6F037828A}"/>
              </a:ext>
            </a:extLst>
          </p:cNvPr>
          <p:cNvSpPr>
            <a:spLocks noGrp="1"/>
          </p:cNvSpPr>
          <p:nvPr>
            <p:ph type="dt" sz="half" idx="10"/>
          </p:nvPr>
        </p:nvSpPr>
        <p:spPr/>
        <p:txBody>
          <a:bodyPr/>
          <a:lstStyle/>
          <a:p>
            <a:fld id="{95B2CF8B-5AB1-4E16-8CB6-0639BF094960}" type="datetimeFigureOut">
              <a:rPr lang="en-MY" smtClean="0"/>
              <a:t>23/05/2022</a:t>
            </a:fld>
            <a:endParaRPr lang="en-MY"/>
          </a:p>
        </p:txBody>
      </p:sp>
      <p:sp>
        <p:nvSpPr>
          <p:cNvPr id="5" name="Footer Placeholder 4">
            <a:extLst>
              <a:ext uri="{FF2B5EF4-FFF2-40B4-BE49-F238E27FC236}">
                <a16:creationId xmlns:a16="http://schemas.microsoft.com/office/drawing/2014/main" id="{5CD85AE6-73FB-4476-8006-B75D889654AC}"/>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1106229A-6EF7-4BD7-A582-01DB9B83BF68}"/>
              </a:ext>
            </a:extLst>
          </p:cNvPr>
          <p:cNvSpPr>
            <a:spLocks noGrp="1"/>
          </p:cNvSpPr>
          <p:nvPr>
            <p:ph type="sldNum" sz="quarter" idx="12"/>
          </p:nvPr>
        </p:nvSpPr>
        <p:spPr/>
        <p:txBody>
          <a:bodyPr/>
          <a:lstStyle/>
          <a:p>
            <a:fld id="{EE416F24-FE8E-4BA0-93F5-6CCFAD0E2837}" type="slidenum">
              <a:rPr lang="en-MY" smtClean="0"/>
              <a:t>‹#›</a:t>
            </a:fld>
            <a:endParaRPr lang="en-MY"/>
          </a:p>
        </p:txBody>
      </p:sp>
    </p:spTree>
    <p:extLst>
      <p:ext uri="{BB962C8B-B14F-4D97-AF65-F5344CB8AC3E}">
        <p14:creationId xmlns:p14="http://schemas.microsoft.com/office/powerpoint/2010/main" val="147240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85F79-BA06-40AF-AE6E-B32DAA23B277}"/>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79C85EFF-084A-466C-8165-84E6A4AC048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FA6BD967-206C-4924-885E-B49A55C0512D}"/>
              </a:ext>
            </a:extLst>
          </p:cNvPr>
          <p:cNvSpPr>
            <a:spLocks noGrp="1"/>
          </p:cNvSpPr>
          <p:nvPr>
            <p:ph type="dt" sz="half" idx="10"/>
          </p:nvPr>
        </p:nvSpPr>
        <p:spPr/>
        <p:txBody>
          <a:bodyPr/>
          <a:lstStyle/>
          <a:p>
            <a:fld id="{95B2CF8B-5AB1-4E16-8CB6-0639BF094960}" type="datetimeFigureOut">
              <a:rPr lang="en-MY" smtClean="0"/>
              <a:t>23/05/2022</a:t>
            </a:fld>
            <a:endParaRPr lang="en-MY"/>
          </a:p>
        </p:txBody>
      </p:sp>
      <p:sp>
        <p:nvSpPr>
          <p:cNvPr id="5" name="Footer Placeholder 4">
            <a:extLst>
              <a:ext uri="{FF2B5EF4-FFF2-40B4-BE49-F238E27FC236}">
                <a16:creationId xmlns:a16="http://schemas.microsoft.com/office/drawing/2014/main" id="{33FE4B93-40CB-408D-BEB0-0B4AA468F817}"/>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D860707B-8745-44D7-A4E4-B37EB38F4027}"/>
              </a:ext>
            </a:extLst>
          </p:cNvPr>
          <p:cNvSpPr>
            <a:spLocks noGrp="1"/>
          </p:cNvSpPr>
          <p:nvPr>
            <p:ph type="sldNum" sz="quarter" idx="12"/>
          </p:nvPr>
        </p:nvSpPr>
        <p:spPr/>
        <p:txBody>
          <a:bodyPr/>
          <a:lstStyle/>
          <a:p>
            <a:fld id="{EE416F24-FE8E-4BA0-93F5-6CCFAD0E2837}" type="slidenum">
              <a:rPr lang="en-MY" smtClean="0"/>
              <a:t>‹#›</a:t>
            </a:fld>
            <a:endParaRPr lang="en-MY"/>
          </a:p>
        </p:txBody>
      </p:sp>
    </p:spTree>
    <p:extLst>
      <p:ext uri="{BB962C8B-B14F-4D97-AF65-F5344CB8AC3E}">
        <p14:creationId xmlns:p14="http://schemas.microsoft.com/office/powerpoint/2010/main" val="95403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BA6F6-B336-42F4-99E6-E2920D960F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DA471339-726E-47B9-8ED3-328C338A74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3052FFF-C4D2-484F-834F-DEB977590218}"/>
              </a:ext>
            </a:extLst>
          </p:cNvPr>
          <p:cNvSpPr>
            <a:spLocks noGrp="1"/>
          </p:cNvSpPr>
          <p:nvPr>
            <p:ph type="dt" sz="half" idx="10"/>
          </p:nvPr>
        </p:nvSpPr>
        <p:spPr/>
        <p:txBody>
          <a:bodyPr/>
          <a:lstStyle/>
          <a:p>
            <a:fld id="{95B2CF8B-5AB1-4E16-8CB6-0639BF094960}" type="datetimeFigureOut">
              <a:rPr lang="en-MY" smtClean="0"/>
              <a:t>23/05/2022</a:t>
            </a:fld>
            <a:endParaRPr lang="en-MY"/>
          </a:p>
        </p:txBody>
      </p:sp>
      <p:sp>
        <p:nvSpPr>
          <p:cNvPr id="5" name="Footer Placeholder 4">
            <a:extLst>
              <a:ext uri="{FF2B5EF4-FFF2-40B4-BE49-F238E27FC236}">
                <a16:creationId xmlns:a16="http://schemas.microsoft.com/office/drawing/2014/main" id="{422C1887-F324-4E15-8843-C38237C2F119}"/>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3C0F031E-7538-4A9C-B425-0CB889613979}"/>
              </a:ext>
            </a:extLst>
          </p:cNvPr>
          <p:cNvSpPr>
            <a:spLocks noGrp="1"/>
          </p:cNvSpPr>
          <p:nvPr>
            <p:ph type="sldNum" sz="quarter" idx="12"/>
          </p:nvPr>
        </p:nvSpPr>
        <p:spPr/>
        <p:txBody>
          <a:bodyPr/>
          <a:lstStyle/>
          <a:p>
            <a:fld id="{EE416F24-FE8E-4BA0-93F5-6CCFAD0E2837}" type="slidenum">
              <a:rPr lang="en-MY" smtClean="0"/>
              <a:t>‹#›</a:t>
            </a:fld>
            <a:endParaRPr lang="en-MY"/>
          </a:p>
        </p:txBody>
      </p:sp>
    </p:spTree>
    <p:extLst>
      <p:ext uri="{BB962C8B-B14F-4D97-AF65-F5344CB8AC3E}">
        <p14:creationId xmlns:p14="http://schemas.microsoft.com/office/powerpoint/2010/main" val="4081741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CE87B-B29B-4B72-8195-1919C2811898}"/>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3AE0C1C1-EC52-48DD-8CD7-6197F2726B9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1214A037-8F2D-464C-A053-1CE4542B698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F5EE6FA9-AF7C-4C9A-8551-F6526A352CFD}"/>
              </a:ext>
            </a:extLst>
          </p:cNvPr>
          <p:cNvSpPr>
            <a:spLocks noGrp="1"/>
          </p:cNvSpPr>
          <p:nvPr>
            <p:ph type="dt" sz="half" idx="10"/>
          </p:nvPr>
        </p:nvSpPr>
        <p:spPr/>
        <p:txBody>
          <a:bodyPr/>
          <a:lstStyle/>
          <a:p>
            <a:fld id="{95B2CF8B-5AB1-4E16-8CB6-0639BF094960}" type="datetimeFigureOut">
              <a:rPr lang="en-MY" smtClean="0"/>
              <a:t>23/05/2022</a:t>
            </a:fld>
            <a:endParaRPr lang="en-MY"/>
          </a:p>
        </p:txBody>
      </p:sp>
      <p:sp>
        <p:nvSpPr>
          <p:cNvPr id="6" name="Footer Placeholder 5">
            <a:extLst>
              <a:ext uri="{FF2B5EF4-FFF2-40B4-BE49-F238E27FC236}">
                <a16:creationId xmlns:a16="http://schemas.microsoft.com/office/drawing/2014/main" id="{F0864941-1829-4513-81CB-BA5CE742D6EC}"/>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F3112B9C-7D6C-4CAF-904B-FFF0084C7744}"/>
              </a:ext>
            </a:extLst>
          </p:cNvPr>
          <p:cNvSpPr>
            <a:spLocks noGrp="1"/>
          </p:cNvSpPr>
          <p:nvPr>
            <p:ph type="sldNum" sz="quarter" idx="12"/>
          </p:nvPr>
        </p:nvSpPr>
        <p:spPr/>
        <p:txBody>
          <a:bodyPr/>
          <a:lstStyle/>
          <a:p>
            <a:fld id="{EE416F24-FE8E-4BA0-93F5-6CCFAD0E2837}" type="slidenum">
              <a:rPr lang="en-MY" smtClean="0"/>
              <a:t>‹#›</a:t>
            </a:fld>
            <a:endParaRPr lang="en-MY"/>
          </a:p>
        </p:txBody>
      </p:sp>
    </p:spTree>
    <p:extLst>
      <p:ext uri="{BB962C8B-B14F-4D97-AF65-F5344CB8AC3E}">
        <p14:creationId xmlns:p14="http://schemas.microsoft.com/office/powerpoint/2010/main" val="323291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2DFC2-BA04-4DA4-A853-13667BB2D132}"/>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A5173F9F-160D-4444-BC6C-68877EB7A8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4271608-1F38-421D-8D81-FF133FAE183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4093ACEF-0CB5-4BA0-A4D3-2DC00602A3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05FD98A-CDDE-4FBD-9FE9-2EC4FAF54C4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BE6EC96C-2466-441C-8CF7-74D9FB89C0E4}"/>
              </a:ext>
            </a:extLst>
          </p:cNvPr>
          <p:cNvSpPr>
            <a:spLocks noGrp="1"/>
          </p:cNvSpPr>
          <p:nvPr>
            <p:ph type="dt" sz="half" idx="10"/>
          </p:nvPr>
        </p:nvSpPr>
        <p:spPr/>
        <p:txBody>
          <a:bodyPr/>
          <a:lstStyle/>
          <a:p>
            <a:fld id="{95B2CF8B-5AB1-4E16-8CB6-0639BF094960}" type="datetimeFigureOut">
              <a:rPr lang="en-MY" smtClean="0"/>
              <a:t>23/05/2022</a:t>
            </a:fld>
            <a:endParaRPr lang="en-MY"/>
          </a:p>
        </p:txBody>
      </p:sp>
      <p:sp>
        <p:nvSpPr>
          <p:cNvPr id="8" name="Footer Placeholder 7">
            <a:extLst>
              <a:ext uri="{FF2B5EF4-FFF2-40B4-BE49-F238E27FC236}">
                <a16:creationId xmlns:a16="http://schemas.microsoft.com/office/drawing/2014/main" id="{4CA66416-CCD0-4A88-9DA9-F4F267A3C411}"/>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288338A4-04C5-4C42-835D-105832E5D2F0}"/>
              </a:ext>
            </a:extLst>
          </p:cNvPr>
          <p:cNvSpPr>
            <a:spLocks noGrp="1"/>
          </p:cNvSpPr>
          <p:nvPr>
            <p:ph type="sldNum" sz="quarter" idx="12"/>
          </p:nvPr>
        </p:nvSpPr>
        <p:spPr/>
        <p:txBody>
          <a:bodyPr/>
          <a:lstStyle/>
          <a:p>
            <a:fld id="{EE416F24-FE8E-4BA0-93F5-6CCFAD0E2837}" type="slidenum">
              <a:rPr lang="en-MY" smtClean="0"/>
              <a:t>‹#›</a:t>
            </a:fld>
            <a:endParaRPr lang="en-MY"/>
          </a:p>
        </p:txBody>
      </p:sp>
    </p:spTree>
    <p:extLst>
      <p:ext uri="{BB962C8B-B14F-4D97-AF65-F5344CB8AC3E}">
        <p14:creationId xmlns:p14="http://schemas.microsoft.com/office/powerpoint/2010/main" val="1595426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272DE-5378-4FE1-BD09-44F24B340D42}"/>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39BCAC63-1CE8-4B15-AB6B-CECF68E1F0DA}"/>
              </a:ext>
            </a:extLst>
          </p:cNvPr>
          <p:cNvSpPr>
            <a:spLocks noGrp="1"/>
          </p:cNvSpPr>
          <p:nvPr>
            <p:ph type="dt" sz="half" idx="10"/>
          </p:nvPr>
        </p:nvSpPr>
        <p:spPr/>
        <p:txBody>
          <a:bodyPr/>
          <a:lstStyle/>
          <a:p>
            <a:fld id="{95B2CF8B-5AB1-4E16-8CB6-0639BF094960}" type="datetimeFigureOut">
              <a:rPr lang="en-MY" smtClean="0"/>
              <a:t>23/05/2022</a:t>
            </a:fld>
            <a:endParaRPr lang="en-MY"/>
          </a:p>
        </p:txBody>
      </p:sp>
      <p:sp>
        <p:nvSpPr>
          <p:cNvPr id="4" name="Footer Placeholder 3">
            <a:extLst>
              <a:ext uri="{FF2B5EF4-FFF2-40B4-BE49-F238E27FC236}">
                <a16:creationId xmlns:a16="http://schemas.microsoft.com/office/drawing/2014/main" id="{80F77526-58FB-448C-BFD5-29C66FA47242}"/>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C015C201-2170-4C16-9907-0BBF2C0AFA05}"/>
              </a:ext>
            </a:extLst>
          </p:cNvPr>
          <p:cNvSpPr>
            <a:spLocks noGrp="1"/>
          </p:cNvSpPr>
          <p:nvPr>
            <p:ph type="sldNum" sz="quarter" idx="12"/>
          </p:nvPr>
        </p:nvSpPr>
        <p:spPr/>
        <p:txBody>
          <a:bodyPr/>
          <a:lstStyle/>
          <a:p>
            <a:fld id="{EE416F24-FE8E-4BA0-93F5-6CCFAD0E2837}" type="slidenum">
              <a:rPr lang="en-MY" smtClean="0"/>
              <a:t>‹#›</a:t>
            </a:fld>
            <a:endParaRPr lang="en-MY"/>
          </a:p>
        </p:txBody>
      </p:sp>
    </p:spTree>
    <p:extLst>
      <p:ext uri="{BB962C8B-B14F-4D97-AF65-F5344CB8AC3E}">
        <p14:creationId xmlns:p14="http://schemas.microsoft.com/office/powerpoint/2010/main" val="1260205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D8DF20-1069-4915-8652-903E65F26264}"/>
              </a:ext>
            </a:extLst>
          </p:cNvPr>
          <p:cNvSpPr>
            <a:spLocks noGrp="1"/>
          </p:cNvSpPr>
          <p:nvPr>
            <p:ph type="dt" sz="half" idx="10"/>
          </p:nvPr>
        </p:nvSpPr>
        <p:spPr/>
        <p:txBody>
          <a:bodyPr/>
          <a:lstStyle/>
          <a:p>
            <a:fld id="{95B2CF8B-5AB1-4E16-8CB6-0639BF094960}" type="datetimeFigureOut">
              <a:rPr lang="en-MY" smtClean="0"/>
              <a:t>23/05/2022</a:t>
            </a:fld>
            <a:endParaRPr lang="en-MY"/>
          </a:p>
        </p:txBody>
      </p:sp>
      <p:sp>
        <p:nvSpPr>
          <p:cNvPr id="3" name="Footer Placeholder 2">
            <a:extLst>
              <a:ext uri="{FF2B5EF4-FFF2-40B4-BE49-F238E27FC236}">
                <a16:creationId xmlns:a16="http://schemas.microsoft.com/office/drawing/2014/main" id="{9A104501-B769-488A-99D0-E7D8D65DFF3B}"/>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BA77FD12-5C8A-4B85-B012-FB91451ACD35}"/>
              </a:ext>
            </a:extLst>
          </p:cNvPr>
          <p:cNvSpPr>
            <a:spLocks noGrp="1"/>
          </p:cNvSpPr>
          <p:nvPr>
            <p:ph type="sldNum" sz="quarter" idx="12"/>
          </p:nvPr>
        </p:nvSpPr>
        <p:spPr/>
        <p:txBody>
          <a:bodyPr/>
          <a:lstStyle/>
          <a:p>
            <a:fld id="{EE416F24-FE8E-4BA0-93F5-6CCFAD0E2837}" type="slidenum">
              <a:rPr lang="en-MY" smtClean="0"/>
              <a:t>‹#›</a:t>
            </a:fld>
            <a:endParaRPr lang="en-MY"/>
          </a:p>
        </p:txBody>
      </p:sp>
    </p:spTree>
    <p:extLst>
      <p:ext uri="{BB962C8B-B14F-4D97-AF65-F5344CB8AC3E}">
        <p14:creationId xmlns:p14="http://schemas.microsoft.com/office/powerpoint/2010/main" val="86522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2C197-AFFF-43B0-BB3A-7E396C0DF8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7C9F1D25-1CFB-4CEB-89DC-65AAE2B28F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BC65C71D-ADA7-450D-A38F-1614EA3CF9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474C069-206C-4BB2-979A-35DBA1A24D50}"/>
              </a:ext>
            </a:extLst>
          </p:cNvPr>
          <p:cNvSpPr>
            <a:spLocks noGrp="1"/>
          </p:cNvSpPr>
          <p:nvPr>
            <p:ph type="dt" sz="half" idx="10"/>
          </p:nvPr>
        </p:nvSpPr>
        <p:spPr/>
        <p:txBody>
          <a:bodyPr/>
          <a:lstStyle/>
          <a:p>
            <a:fld id="{95B2CF8B-5AB1-4E16-8CB6-0639BF094960}" type="datetimeFigureOut">
              <a:rPr lang="en-MY" smtClean="0"/>
              <a:t>23/05/2022</a:t>
            </a:fld>
            <a:endParaRPr lang="en-MY"/>
          </a:p>
        </p:txBody>
      </p:sp>
      <p:sp>
        <p:nvSpPr>
          <p:cNvPr id="6" name="Footer Placeholder 5">
            <a:extLst>
              <a:ext uri="{FF2B5EF4-FFF2-40B4-BE49-F238E27FC236}">
                <a16:creationId xmlns:a16="http://schemas.microsoft.com/office/drawing/2014/main" id="{0848FD3B-48C4-411B-8AE2-B85D679ADFCC}"/>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FE86F929-8B3C-4551-986D-8EB1D46F65C3}"/>
              </a:ext>
            </a:extLst>
          </p:cNvPr>
          <p:cNvSpPr>
            <a:spLocks noGrp="1"/>
          </p:cNvSpPr>
          <p:nvPr>
            <p:ph type="sldNum" sz="quarter" idx="12"/>
          </p:nvPr>
        </p:nvSpPr>
        <p:spPr/>
        <p:txBody>
          <a:bodyPr/>
          <a:lstStyle/>
          <a:p>
            <a:fld id="{EE416F24-FE8E-4BA0-93F5-6CCFAD0E2837}" type="slidenum">
              <a:rPr lang="en-MY" smtClean="0"/>
              <a:t>‹#›</a:t>
            </a:fld>
            <a:endParaRPr lang="en-MY"/>
          </a:p>
        </p:txBody>
      </p:sp>
    </p:spTree>
    <p:extLst>
      <p:ext uri="{BB962C8B-B14F-4D97-AF65-F5344CB8AC3E}">
        <p14:creationId xmlns:p14="http://schemas.microsoft.com/office/powerpoint/2010/main" val="2124097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DB3EB-70E9-4CA9-BDD2-9FE099CAA5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15EB684E-570F-451E-A0CD-A03502EDC6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1A104392-E7E1-4F9C-BCE2-D9D7D362C7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3F1EC3A-4A73-45B8-ADFE-395E88C121F6}"/>
              </a:ext>
            </a:extLst>
          </p:cNvPr>
          <p:cNvSpPr>
            <a:spLocks noGrp="1"/>
          </p:cNvSpPr>
          <p:nvPr>
            <p:ph type="dt" sz="half" idx="10"/>
          </p:nvPr>
        </p:nvSpPr>
        <p:spPr/>
        <p:txBody>
          <a:bodyPr/>
          <a:lstStyle/>
          <a:p>
            <a:fld id="{95B2CF8B-5AB1-4E16-8CB6-0639BF094960}" type="datetimeFigureOut">
              <a:rPr lang="en-MY" smtClean="0"/>
              <a:t>23/05/2022</a:t>
            </a:fld>
            <a:endParaRPr lang="en-MY"/>
          </a:p>
        </p:txBody>
      </p:sp>
      <p:sp>
        <p:nvSpPr>
          <p:cNvPr id="6" name="Footer Placeholder 5">
            <a:extLst>
              <a:ext uri="{FF2B5EF4-FFF2-40B4-BE49-F238E27FC236}">
                <a16:creationId xmlns:a16="http://schemas.microsoft.com/office/drawing/2014/main" id="{6493B095-79BC-41E9-AB16-486A492DF90B}"/>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EFC20782-DC1D-4C62-8F35-6A475D36B4B9}"/>
              </a:ext>
            </a:extLst>
          </p:cNvPr>
          <p:cNvSpPr>
            <a:spLocks noGrp="1"/>
          </p:cNvSpPr>
          <p:nvPr>
            <p:ph type="sldNum" sz="quarter" idx="12"/>
          </p:nvPr>
        </p:nvSpPr>
        <p:spPr/>
        <p:txBody>
          <a:bodyPr/>
          <a:lstStyle/>
          <a:p>
            <a:fld id="{EE416F24-FE8E-4BA0-93F5-6CCFAD0E2837}" type="slidenum">
              <a:rPr lang="en-MY" smtClean="0"/>
              <a:t>‹#›</a:t>
            </a:fld>
            <a:endParaRPr lang="en-MY"/>
          </a:p>
        </p:txBody>
      </p:sp>
    </p:spTree>
    <p:extLst>
      <p:ext uri="{BB962C8B-B14F-4D97-AF65-F5344CB8AC3E}">
        <p14:creationId xmlns:p14="http://schemas.microsoft.com/office/powerpoint/2010/main" val="667548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A9F130-4FAB-4010-8D38-0A3794E463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3E0303FF-D047-46D1-B994-3E9888F9EE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21F0B128-587A-42F6-8A80-87EFDC7A90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B2CF8B-5AB1-4E16-8CB6-0639BF094960}" type="datetimeFigureOut">
              <a:rPr lang="en-MY" smtClean="0"/>
              <a:t>23/05/2022</a:t>
            </a:fld>
            <a:endParaRPr lang="en-MY"/>
          </a:p>
        </p:txBody>
      </p:sp>
      <p:sp>
        <p:nvSpPr>
          <p:cNvPr id="5" name="Footer Placeholder 4">
            <a:extLst>
              <a:ext uri="{FF2B5EF4-FFF2-40B4-BE49-F238E27FC236}">
                <a16:creationId xmlns:a16="http://schemas.microsoft.com/office/drawing/2014/main" id="{E4B0C9F7-7B60-417C-ACC2-A3621E62EE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8DADB623-AF95-4AF3-84E7-FFECF45EEF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416F24-FE8E-4BA0-93F5-6CCFAD0E2837}" type="slidenum">
              <a:rPr lang="en-MY" smtClean="0"/>
              <a:t>‹#›</a:t>
            </a:fld>
            <a:endParaRPr lang="en-MY"/>
          </a:p>
        </p:txBody>
      </p:sp>
    </p:spTree>
    <p:extLst>
      <p:ext uri="{BB962C8B-B14F-4D97-AF65-F5344CB8AC3E}">
        <p14:creationId xmlns:p14="http://schemas.microsoft.com/office/powerpoint/2010/main" val="1479729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209DA3A-E18D-4892-95EB-A3C0303ECA76}"/>
              </a:ext>
            </a:extLst>
          </p:cNvPr>
          <p:cNvSpPr txBox="1"/>
          <p:nvPr/>
        </p:nvSpPr>
        <p:spPr>
          <a:xfrm>
            <a:off x="390417" y="2316823"/>
            <a:ext cx="11183515" cy="1200329"/>
          </a:xfrm>
          <a:prstGeom prst="rect">
            <a:avLst/>
          </a:prstGeom>
          <a:noFill/>
        </p:spPr>
        <p:txBody>
          <a:bodyPr wrap="square" rtlCol="0">
            <a:spAutoFit/>
          </a:bodyPr>
          <a:lstStyle/>
          <a:p>
            <a:pPr algn="just"/>
            <a:r>
              <a:rPr lang="en-SG" dirty="0"/>
              <a:t>Looking into tic tac toe game, there is always not able to predict the human play next moves.</a:t>
            </a:r>
          </a:p>
          <a:p>
            <a:pPr algn="just"/>
            <a:r>
              <a:rPr lang="en-SG" dirty="0"/>
              <a:t>The First player have 9 different start positions and the second player have 8 different start positions.</a:t>
            </a:r>
          </a:p>
          <a:p>
            <a:pPr algn="just"/>
            <a:r>
              <a:rPr lang="en-SG" dirty="0"/>
              <a:t>The possibilities always on this 1st level is 9 * 7 * 5 * 1 = 945 entries</a:t>
            </a:r>
          </a:p>
          <a:p>
            <a:pPr algn="just"/>
            <a:r>
              <a:rPr lang="en-SG" dirty="0"/>
              <a:t>The next level will be only 7 possible responses and next will be 5 possible responses and so on to game over.</a:t>
            </a:r>
            <a:endParaRPr lang="en-MY" dirty="0"/>
          </a:p>
        </p:txBody>
      </p:sp>
      <p:sp>
        <p:nvSpPr>
          <p:cNvPr id="5" name="TextBox 4">
            <a:extLst>
              <a:ext uri="{FF2B5EF4-FFF2-40B4-BE49-F238E27FC236}">
                <a16:creationId xmlns:a16="http://schemas.microsoft.com/office/drawing/2014/main" id="{91D2FE30-53B8-47D4-9B68-5438FB08DB95}"/>
              </a:ext>
            </a:extLst>
          </p:cNvPr>
          <p:cNvSpPr txBox="1"/>
          <p:nvPr/>
        </p:nvSpPr>
        <p:spPr>
          <a:xfrm>
            <a:off x="390417" y="977995"/>
            <a:ext cx="3585681" cy="1477328"/>
          </a:xfrm>
          <a:prstGeom prst="rect">
            <a:avLst/>
          </a:prstGeom>
          <a:noFill/>
        </p:spPr>
        <p:txBody>
          <a:bodyPr wrap="square" rtlCol="0">
            <a:spAutoFit/>
          </a:bodyPr>
          <a:lstStyle/>
          <a:p>
            <a:r>
              <a:rPr lang="en-US" dirty="0"/>
              <a:t>Positions are as follow:</a:t>
            </a:r>
          </a:p>
          <a:p>
            <a:r>
              <a:rPr lang="en-US" dirty="0"/>
              <a:t>1, 2, 3</a:t>
            </a:r>
          </a:p>
          <a:p>
            <a:r>
              <a:rPr lang="en-US" dirty="0"/>
              <a:t>4, 5, 6</a:t>
            </a:r>
          </a:p>
          <a:p>
            <a:r>
              <a:rPr lang="en-US" dirty="0"/>
              <a:t>7, 8, 9</a:t>
            </a:r>
          </a:p>
          <a:p>
            <a:endParaRPr lang="en-MY" dirty="0"/>
          </a:p>
        </p:txBody>
      </p:sp>
      <p:sp>
        <p:nvSpPr>
          <p:cNvPr id="6" name="Rectangle 5">
            <a:extLst>
              <a:ext uri="{FF2B5EF4-FFF2-40B4-BE49-F238E27FC236}">
                <a16:creationId xmlns:a16="http://schemas.microsoft.com/office/drawing/2014/main" id="{EEC5D62E-743E-4E19-9137-8AF75347EF1E}"/>
              </a:ext>
            </a:extLst>
          </p:cNvPr>
          <p:cNvSpPr/>
          <p:nvPr/>
        </p:nvSpPr>
        <p:spPr>
          <a:xfrm>
            <a:off x="390417" y="3629818"/>
            <a:ext cx="11327449" cy="369332"/>
          </a:xfrm>
          <a:prstGeom prst="rect">
            <a:avLst/>
          </a:prstGeom>
        </p:spPr>
        <p:txBody>
          <a:bodyPr wrap="square">
            <a:spAutoFit/>
          </a:bodyPr>
          <a:lstStyle/>
          <a:p>
            <a:r>
              <a:rPr lang="en-MY" dirty="0"/>
              <a:t>https://www.pico.net/kb/what-algorithm-for-a-tic-tac-toe-game-can-i-use-to-determine-the-best-move-for-the-ai/</a:t>
            </a:r>
          </a:p>
        </p:txBody>
      </p:sp>
      <p:sp>
        <p:nvSpPr>
          <p:cNvPr id="11" name="TextBox 10">
            <a:extLst>
              <a:ext uri="{FF2B5EF4-FFF2-40B4-BE49-F238E27FC236}">
                <a16:creationId xmlns:a16="http://schemas.microsoft.com/office/drawing/2014/main" id="{7AC181C9-BBDC-4E54-B2AB-3DE1A942F458}"/>
              </a:ext>
            </a:extLst>
          </p:cNvPr>
          <p:cNvSpPr txBox="1"/>
          <p:nvPr/>
        </p:nvSpPr>
        <p:spPr>
          <a:xfrm>
            <a:off x="354458" y="4388814"/>
            <a:ext cx="11363408" cy="1754326"/>
          </a:xfrm>
          <a:prstGeom prst="rect">
            <a:avLst/>
          </a:prstGeom>
          <a:noFill/>
        </p:spPr>
        <p:txBody>
          <a:bodyPr wrap="square" rtlCol="0">
            <a:spAutoFit/>
          </a:bodyPr>
          <a:lstStyle/>
          <a:p>
            <a:r>
              <a:rPr lang="en-SG" dirty="0"/>
              <a:t>The key to the Minimax algorithm is a back and forth between the two players, where the player whose "turn it is" desires to pick the move with the maximum score. </a:t>
            </a:r>
          </a:p>
          <a:p>
            <a:r>
              <a:rPr lang="en-SG" dirty="0"/>
              <a:t>In turn, the scores for each of the available moves are determined by the opposing player deciding which of its available moves has the minimum score and the scores for the opposing players moves are again determined by the turn-taking player trying to maximize its score and so on all the way down the move tree to an end state.</a:t>
            </a:r>
          </a:p>
          <a:p>
            <a:endParaRPr lang="en-MY" dirty="0"/>
          </a:p>
        </p:txBody>
      </p:sp>
      <p:sp>
        <p:nvSpPr>
          <p:cNvPr id="12" name="TextBox 11">
            <a:extLst>
              <a:ext uri="{FF2B5EF4-FFF2-40B4-BE49-F238E27FC236}">
                <a16:creationId xmlns:a16="http://schemas.microsoft.com/office/drawing/2014/main" id="{4CCA3CF1-693B-46F9-8F16-DE8BD9233909}"/>
              </a:ext>
            </a:extLst>
          </p:cNvPr>
          <p:cNvSpPr txBox="1"/>
          <p:nvPr/>
        </p:nvSpPr>
        <p:spPr>
          <a:xfrm>
            <a:off x="390417" y="445510"/>
            <a:ext cx="3585681" cy="369332"/>
          </a:xfrm>
          <a:prstGeom prst="rect">
            <a:avLst/>
          </a:prstGeom>
          <a:noFill/>
        </p:spPr>
        <p:txBody>
          <a:bodyPr wrap="square" rtlCol="0">
            <a:spAutoFit/>
          </a:bodyPr>
          <a:lstStyle/>
          <a:p>
            <a:r>
              <a:rPr lang="en-US" b="1" u="sng" dirty="0"/>
              <a:t>Brief About Game</a:t>
            </a:r>
            <a:endParaRPr lang="en-MY" b="1" u="sng" dirty="0"/>
          </a:p>
        </p:txBody>
      </p:sp>
    </p:spTree>
    <p:extLst>
      <p:ext uri="{BB962C8B-B14F-4D97-AF65-F5344CB8AC3E}">
        <p14:creationId xmlns:p14="http://schemas.microsoft.com/office/powerpoint/2010/main" val="2951089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13B6E02-8E80-49E0-B70C-6D88809227F9}"/>
              </a:ext>
            </a:extLst>
          </p:cNvPr>
          <p:cNvSpPr/>
          <p:nvPr/>
        </p:nvSpPr>
        <p:spPr>
          <a:xfrm>
            <a:off x="227694" y="904593"/>
            <a:ext cx="11838800" cy="7848302"/>
          </a:xfrm>
          <a:prstGeom prst="rect">
            <a:avLst/>
          </a:prstGeom>
        </p:spPr>
        <p:txBody>
          <a:bodyPr wrap="square">
            <a:spAutoFit/>
          </a:bodyPr>
          <a:lstStyle/>
          <a:p>
            <a:r>
              <a:rPr lang="en-MY" dirty="0"/>
              <a:t>We can use </a:t>
            </a:r>
            <a:r>
              <a:rPr lang="en-MY" dirty="0" err="1"/>
              <a:t>Apriori</a:t>
            </a:r>
            <a:r>
              <a:rPr lang="en-MY" dirty="0"/>
              <a:t> Algorithm which is frequent item set in dataset (Association Rule Mining) data analysis. </a:t>
            </a:r>
          </a:p>
          <a:p>
            <a:r>
              <a:rPr lang="en-MY" dirty="0"/>
              <a:t>To predict what is the next move based on the following rule:-</a:t>
            </a:r>
          </a:p>
          <a:p>
            <a:pPr marL="342900" indent="-342900">
              <a:buAutoNum type="alphaLcParenR"/>
            </a:pPr>
            <a:r>
              <a:rPr lang="en-MY" dirty="0"/>
              <a:t>How many time human player has moved to on each position?</a:t>
            </a:r>
          </a:p>
          <a:p>
            <a:r>
              <a:rPr lang="en-US" dirty="0"/>
              <a:t> </a:t>
            </a:r>
            <a:r>
              <a:rPr lang="en-MY" dirty="0"/>
              <a:t>      1</a:t>
            </a:r>
            <a:r>
              <a:rPr lang="en-MY" baseline="30000" dirty="0"/>
              <a:t>st</a:t>
            </a:r>
            <a:r>
              <a:rPr lang="en-MY" dirty="0"/>
              <a:t> entry:-</a:t>
            </a:r>
          </a:p>
          <a:p>
            <a:r>
              <a:rPr lang="en-US" dirty="0"/>
              <a:t> </a:t>
            </a:r>
            <a:r>
              <a:rPr lang="en-MY" dirty="0"/>
              <a:t>      Position 1 x times </a:t>
            </a:r>
          </a:p>
          <a:p>
            <a:r>
              <a:rPr lang="en-US" dirty="0"/>
              <a:t> </a:t>
            </a:r>
            <a:r>
              <a:rPr lang="en-MY" dirty="0"/>
              <a:t>      Position 2 x times</a:t>
            </a:r>
          </a:p>
          <a:p>
            <a:r>
              <a:rPr lang="en-US" dirty="0"/>
              <a:t> </a:t>
            </a:r>
            <a:r>
              <a:rPr lang="en-MY" dirty="0"/>
              <a:t>      Position 3 x times </a:t>
            </a:r>
          </a:p>
          <a:p>
            <a:r>
              <a:rPr lang="en-US" dirty="0"/>
              <a:t> </a:t>
            </a:r>
            <a:r>
              <a:rPr lang="en-MY" dirty="0"/>
              <a:t>          </a:t>
            </a:r>
            <a:r>
              <a:rPr lang="en-MY" dirty="0" err="1"/>
              <a:t>unitil</a:t>
            </a:r>
            <a:endParaRPr lang="en-MY" dirty="0"/>
          </a:p>
          <a:p>
            <a:r>
              <a:rPr lang="en-US" dirty="0"/>
              <a:t> </a:t>
            </a:r>
            <a:r>
              <a:rPr lang="en-MY" dirty="0"/>
              <a:t>      position 9 x times</a:t>
            </a:r>
          </a:p>
          <a:p>
            <a:endParaRPr lang="en-US" dirty="0"/>
          </a:p>
          <a:p>
            <a:r>
              <a:rPr lang="en-US" dirty="0"/>
              <a:t> </a:t>
            </a:r>
            <a:r>
              <a:rPr lang="en-MY" dirty="0"/>
              <a:t>     if 1</a:t>
            </a:r>
            <a:r>
              <a:rPr lang="en-MY" baseline="30000" dirty="0"/>
              <a:t>st</a:t>
            </a:r>
            <a:r>
              <a:rPr lang="en-MY" dirty="0"/>
              <a:t>	entry  on position x &amp; computer on position y and then 2</a:t>
            </a:r>
            <a:r>
              <a:rPr lang="en-MY" baseline="30000" dirty="0"/>
              <a:t>nd</a:t>
            </a:r>
            <a:r>
              <a:rPr lang="en-MY" dirty="0"/>
              <a:t>  entry (7 positions left):-</a:t>
            </a:r>
          </a:p>
          <a:p>
            <a:r>
              <a:rPr lang="en-US" dirty="0"/>
              <a:t> </a:t>
            </a:r>
            <a:r>
              <a:rPr lang="en-MY" dirty="0"/>
              <a:t>     position 1  x times</a:t>
            </a:r>
          </a:p>
          <a:p>
            <a:r>
              <a:rPr lang="en-US" dirty="0"/>
              <a:t> </a:t>
            </a:r>
            <a:r>
              <a:rPr lang="en-MY" dirty="0"/>
              <a:t>     </a:t>
            </a:r>
            <a:r>
              <a:rPr lang="en-MY" dirty="0" err="1"/>
              <a:t>postion</a:t>
            </a:r>
            <a:r>
              <a:rPr lang="en-MY" dirty="0"/>
              <a:t> 2 x times</a:t>
            </a:r>
          </a:p>
          <a:p>
            <a:r>
              <a:rPr lang="en-US" dirty="0"/>
              <a:t> </a:t>
            </a:r>
            <a:r>
              <a:rPr lang="en-MY" dirty="0"/>
              <a:t>         until</a:t>
            </a:r>
          </a:p>
          <a:p>
            <a:r>
              <a:rPr lang="en-US" dirty="0"/>
              <a:t> </a:t>
            </a:r>
            <a:r>
              <a:rPr lang="en-MY" dirty="0"/>
              <a:t>     position 7 x times</a:t>
            </a:r>
          </a:p>
          <a:p>
            <a:endParaRPr lang="en-US" dirty="0"/>
          </a:p>
          <a:p>
            <a:r>
              <a:rPr lang="en-US" dirty="0"/>
              <a:t> </a:t>
            </a:r>
            <a:r>
              <a:rPr lang="en-MY" dirty="0"/>
              <a:t>     The 3</a:t>
            </a:r>
            <a:r>
              <a:rPr lang="en-MY" baseline="30000" dirty="0"/>
              <a:t>rd</a:t>
            </a:r>
            <a:r>
              <a:rPr lang="en-MY" dirty="0"/>
              <a:t> entry left 5 positions </a:t>
            </a:r>
          </a:p>
          <a:p>
            <a:endParaRPr lang="en-US" dirty="0"/>
          </a:p>
          <a:p>
            <a:endParaRPr lang="en-US" dirty="0"/>
          </a:p>
          <a:p>
            <a:r>
              <a:rPr lang="en-US" dirty="0"/>
              <a:t> </a:t>
            </a:r>
            <a:r>
              <a:rPr lang="en-MY" dirty="0"/>
              <a:t>     Compile the data and predict how many % likelihood the human will move on which position 1</a:t>
            </a:r>
            <a:r>
              <a:rPr lang="en-MY" baseline="30000" dirty="0"/>
              <a:t>st</a:t>
            </a:r>
            <a:r>
              <a:rPr lang="en-MY" dirty="0"/>
              <a:t> entry and 2</a:t>
            </a:r>
            <a:r>
              <a:rPr lang="en-MY" baseline="30000" dirty="0"/>
              <a:t>nd</a:t>
            </a:r>
            <a:r>
              <a:rPr lang="en-MY" dirty="0"/>
              <a:t> and so on.</a:t>
            </a:r>
          </a:p>
          <a:p>
            <a:r>
              <a:rPr lang="en-US" dirty="0"/>
              <a:t> </a:t>
            </a:r>
            <a:r>
              <a:rPr lang="en-MY" dirty="0"/>
              <a:t>     </a:t>
            </a:r>
          </a:p>
          <a:p>
            <a:endParaRPr lang="en-US" dirty="0"/>
          </a:p>
          <a:p>
            <a:r>
              <a:rPr lang="en-US" dirty="0"/>
              <a:t> </a:t>
            </a:r>
            <a:r>
              <a:rPr lang="en-MY" dirty="0"/>
              <a:t>     </a:t>
            </a:r>
          </a:p>
          <a:p>
            <a:r>
              <a:rPr lang="en-US" dirty="0"/>
              <a:t>      </a:t>
            </a:r>
            <a:endParaRPr lang="en-MY" dirty="0"/>
          </a:p>
          <a:p>
            <a:endParaRPr lang="en-US" dirty="0"/>
          </a:p>
          <a:p>
            <a:r>
              <a:rPr lang="en-US" dirty="0"/>
              <a:t> </a:t>
            </a:r>
            <a:r>
              <a:rPr lang="en-MY" dirty="0"/>
              <a:t>      </a:t>
            </a:r>
          </a:p>
          <a:p>
            <a:r>
              <a:rPr lang="en-US" dirty="0"/>
              <a:t> </a:t>
            </a:r>
            <a:endParaRPr lang="en-MY" dirty="0"/>
          </a:p>
          <a:p>
            <a:r>
              <a:rPr lang="en-US" dirty="0"/>
              <a:t> </a:t>
            </a:r>
            <a:r>
              <a:rPr lang="en-MY" dirty="0"/>
              <a:t>      </a:t>
            </a:r>
          </a:p>
        </p:txBody>
      </p:sp>
    </p:spTree>
    <p:extLst>
      <p:ext uri="{BB962C8B-B14F-4D97-AF65-F5344CB8AC3E}">
        <p14:creationId xmlns:p14="http://schemas.microsoft.com/office/powerpoint/2010/main" val="3441519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Alternate Process 1">
            <a:extLst>
              <a:ext uri="{FF2B5EF4-FFF2-40B4-BE49-F238E27FC236}">
                <a16:creationId xmlns:a16="http://schemas.microsoft.com/office/drawing/2014/main" id="{AEC6C812-4D1C-4846-8E43-4B40EF4E6071}"/>
              </a:ext>
            </a:extLst>
          </p:cNvPr>
          <p:cNvSpPr/>
          <p:nvPr/>
        </p:nvSpPr>
        <p:spPr>
          <a:xfrm>
            <a:off x="1014323" y="1930877"/>
            <a:ext cx="1151467" cy="592667"/>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200"/>
          </a:p>
        </p:txBody>
      </p:sp>
      <p:sp>
        <p:nvSpPr>
          <p:cNvPr id="3" name="TextBox 2">
            <a:extLst>
              <a:ext uri="{FF2B5EF4-FFF2-40B4-BE49-F238E27FC236}">
                <a16:creationId xmlns:a16="http://schemas.microsoft.com/office/drawing/2014/main" id="{3576B1F4-8917-4556-BCB5-14925E2F370C}"/>
              </a:ext>
            </a:extLst>
          </p:cNvPr>
          <p:cNvSpPr txBox="1"/>
          <p:nvPr/>
        </p:nvSpPr>
        <p:spPr>
          <a:xfrm>
            <a:off x="1065793" y="1921602"/>
            <a:ext cx="1022376" cy="523220"/>
          </a:xfrm>
          <a:prstGeom prst="rect">
            <a:avLst/>
          </a:prstGeom>
          <a:noFill/>
        </p:spPr>
        <p:txBody>
          <a:bodyPr wrap="square" rtlCol="0">
            <a:spAutoFit/>
          </a:bodyPr>
          <a:lstStyle/>
          <a:p>
            <a:r>
              <a:rPr lang="en-US" sz="1400" dirty="0"/>
              <a:t>User</a:t>
            </a:r>
          </a:p>
          <a:p>
            <a:r>
              <a:rPr lang="en-US" sz="1400" dirty="0"/>
              <a:t>(browser) </a:t>
            </a:r>
            <a:endParaRPr lang="en-MY" sz="1400" dirty="0"/>
          </a:p>
        </p:txBody>
      </p:sp>
      <p:sp>
        <p:nvSpPr>
          <p:cNvPr id="8" name="Flowchart: Alternate Process 7">
            <a:extLst>
              <a:ext uri="{FF2B5EF4-FFF2-40B4-BE49-F238E27FC236}">
                <a16:creationId xmlns:a16="http://schemas.microsoft.com/office/drawing/2014/main" id="{7ECA4EDA-692A-4998-866D-87557BEFCB70}"/>
              </a:ext>
            </a:extLst>
          </p:cNvPr>
          <p:cNvSpPr/>
          <p:nvPr/>
        </p:nvSpPr>
        <p:spPr>
          <a:xfrm>
            <a:off x="2914806" y="2227211"/>
            <a:ext cx="5272461" cy="3741789"/>
          </a:xfrm>
          <a:prstGeom prst="flowChartAlternate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200"/>
          </a:p>
        </p:txBody>
      </p:sp>
      <p:sp>
        <p:nvSpPr>
          <p:cNvPr id="9" name="TextBox 8">
            <a:extLst>
              <a:ext uri="{FF2B5EF4-FFF2-40B4-BE49-F238E27FC236}">
                <a16:creationId xmlns:a16="http://schemas.microsoft.com/office/drawing/2014/main" id="{ED81613A-9740-4943-B4ED-B69CEBB01A8B}"/>
              </a:ext>
            </a:extLst>
          </p:cNvPr>
          <p:cNvSpPr txBox="1"/>
          <p:nvPr/>
        </p:nvSpPr>
        <p:spPr>
          <a:xfrm>
            <a:off x="4454562" y="1851009"/>
            <a:ext cx="1255344" cy="369332"/>
          </a:xfrm>
          <a:prstGeom prst="rect">
            <a:avLst/>
          </a:prstGeom>
          <a:noFill/>
        </p:spPr>
        <p:txBody>
          <a:bodyPr wrap="none" rtlCol="0">
            <a:spAutoFit/>
          </a:bodyPr>
          <a:lstStyle/>
          <a:p>
            <a:r>
              <a:rPr lang="en-US" dirty="0"/>
              <a:t>Webserver </a:t>
            </a:r>
            <a:endParaRPr lang="en-MY" dirty="0"/>
          </a:p>
        </p:txBody>
      </p:sp>
      <p:sp>
        <p:nvSpPr>
          <p:cNvPr id="12" name="Flowchart: Alternate Process 11">
            <a:extLst>
              <a:ext uri="{FF2B5EF4-FFF2-40B4-BE49-F238E27FC236}">
                <a16:creationId xmlns:a16="http://schemas.microsoft.com/office/drawing/2014/main" id="{C7B2A8B4-B98A-4847-AC38-CF1916D4962E}"/>
              </a:ext>
            </a:extLst>
          </p:cNvPr>
          <p:cNvSpPr/>
          <p:nvPr/>
        </p:nvSpPr>
        <p:spPr>
          <a:xfrm>
            <a:off x="3295238" y="2650816"/>
            <a:ext cx="4561829" cy="476034"/>
          </a:xfrm>
          <a:prstGeom prst="flowChartAlternateProcess">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200"/>
          </a:p>
        </p:txBody>
      </p:sp>
      <p:sp>
        <p:nvSpPr>
          <p:cNvPr id="13" name="TextBox 12">
            <a:extLst>
              <a:ext uri="{FF2B5EF4-FFF2-40B4-BE49-F238E27FC236}">
                <a16:creationId xmlns:a16="http://schemas.microsoft.com/office/drawing/2014/main" id="{2C64097F-B90A-43FC-BAC1-A4D048BD343A}"/>
              </a:ext>
            </a:extLst>
          </p:cNvPr>
          <p:cNvSpPr txBox="1"/>
          <p:nvPr/>
        </p:nvSpPr>
        <p:spPr>
          <a:xfrm>
            <a:off x="3295238" y="2306323"/>
            <a:ext cx="2070855" cy="276999"/>
          </a:xfrm>
          <a:prstGeom prst="rect">
            <a:avLst/>
          </a:prstGeom>
          <a:noFill/>
        </p:spPr>
        <p:txBody>
          <a:bodyPr wrap="square" rtlCol="0">
            <a:spAutoFit/>
          </a:bodyPr>
          <a:lstStyle/>
          <a:p>
            <a:r>
              <a:rPr lang="en-US" sz="1200" b="1" dirty="0"/>
              <a:t>Presentation Layer </a:t>
            </a:r>
            <a:endParaRPr lang="en-MY" sz="1200" b="1" dirty="0"/>
          </a:p>
        </p:txBody>
      </p:sp>
      <p:sp>
        <p:nvSpPr>
          <p:cNvPr id="15" name="TextBox 14">
            <a:extLst>
              <a:ext uri="{FF2B5EF4-FFF2-40B4-BE49-F238E27FC236}">
                <a16:creationId xmlns:a16="http://schemas.microsoft.com/office/drawing/2014/main" id="{E9CD6D65-92F2-48C9-A86E-29DAED88209A}"/>
              </a:ext>
            </a:extLst>
          </p:cNvPr>
          <p:cNvSpPr txBox="1"/>
          <p:nvPr/>
        </p:nvSpPr>
        <p:spPr>
          <a:xfrm>
            <a:off x="3425301" y="2753222"/>
            <a:ext cx="3881583" cy="276999"/>
          </a:xfrm>
          <a:prstGeom prst="rect">
            <a:avLst/>
          </a:prstGeom>
          <a:noFill/>
        </p:spPr>
        <p:txBody>
          <a:bodyPr wrap="square" rtlCol="0">
            <a:spAutoFit/>
          </a:bodyPr>
          <a:lstStyle/>
          <a:p>
            <a:r>
              <a:rPr lang="en-US" sz="1200" dirty="0"/>
              <a:t>UI Component (</a:t>
            </a:r>
            <a:r>
              <a:rPr lang="en-US" sz="1200" dirty="0" err="1"/>
              <a:t>game.php</a:t>
            </a:r>
            <a:r>
              <a:rPr lang="en-US" sz="1200" dirty="0"/>
              <a:t> &amp; style.css) </a:t>
            </a:r>
            <a:endParaRPr lang="en-MY" sz="1200" dirty="0"/>
          </a:p>
        </p:txBody>
      </p:sp>
      <p:sp>
        <p:nvSpPr>
          <p:cNvPr id="17" name="TextBox 16">
            <a:extLst>
              <a:ext uri="{FF2B5EF4-FFF2-40B4-BE49-F238E27FC236}">
                <a16:creationId xmlns:a16="http://schemas.microsoft.com/office/drawing/2014/main" id="{FC00ACB9-B752-4CFC-88DB-76A97DEF1FC1}"/>
              </a:ext>
            </a:extLst>
          </p:cNvPr>
          <p:cNvSpPr txBox="1"/>
          <p:nvPr/>
        </p:nvSpPr>
        <p:spPr>
          <a:xfrm>
            <a:off x="3280043" y="3272047"/>
            <a:ext cx="2070855" cy="276999"/>
          </a:xfrm>
          <a:prstGeom prst="rect">
            <a:avLst/>
          </a:prstGeom>
          <a:noFill/>
        </p:spPr>
        <p:txBody>
          <a:bodyPr wrap="square" rtlCol="0">
            <a:spAutoFit/>
          </a:bodyPr>
          <a:lstStyle/>
          <a:p>
            <a:r>
              <a:rPr lang="en-US" sz="1200" b="1" dirty="0"/>
              <a:t>Business Layer </a:t>
            </a:r>
            <a:endParaRPr lang="en-MY" sz="1200" b="1" dirty="0"/>
          </a:p>
        </p:txBody>
      </p:sp>
      <p:sp>
        <p:nvSpPr>
          <p:cNvPr id="18" name="Flowchart: Alternate Process 17">
            <a:extLst>
              <a:ext uri="{FF2B5EF4-FFF2-40B4-BE49-F238E27FC236}">
                <a16:creationId xmlns:a16="http://schemas.microsoft.com/office/drawing/2014/main" id="{4A4D5727-4B71-4A14-A953-A82EBBE1F132}"/>
              </a:ext>
            </a:extLst>
          </p:cNvPr>
          <p:cNvSpPr/>
          <p:nvPr/>
        </p:nvSpPr>
        <p:spPr>
          <a:xfrm>
            <a:off x="3222894" y="3627739"/>
            <a:ext cx="4752706" cy="2011061"/>
          </a:xfrm>
          <a:prstGeom prst="flowChartAlternateProcess">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200"/>
          </a:p>
        </p:txBody>
      </p:sp>
      <p:sp>
        <p:nvSpPr>
          <p:cNvPr id="19" name="TextBox 18">
            <a:extLst>
              <a:ext uri="{FF2B5EF4-FFF2-40B4-BE49-F238E27FC236}">
                <a16:creationId xmlns:a16="http://schemas.microsoft.com/office/drawing/2014/main" id="{B7770696-B01B-4CDE-B772-C4EFBEC601C2}"/>
              </a:ext>
            </a:extLst>
          </p:cNvPr>
          <p:cNvSpPr txBox="1"/>
          <p:nvPr/>
        </p:nvSpPr>
        <p:spPr>
          <a:xfrm>
            <a:off x="3543682" y="3742245"/>
            <a:ext cx="3322784" cy="830997"/>
          </a:xfrm>
          <a:prstGeom prst="rect">
            <a:avLst/>
          </a:prstGeom>
          <a:noFill/>
        </p:spPr>
        <p:txBody>
          <a:bodyPr wrap="square" rtlCol="0">
            <a:spAutoFit/>
          </a:bodyPr>
          <a:lstStyle/>
          <a:p>
            <a:r>
              <a:rPr lang="en-US" sz="1200" dirty="0"/>
              <a:t>Webservice (RESTFUL API)</a:t>
            </a:r>
          </a:p>
          <a:p>
            <a:r>
              <a:rPr lang="en-US" sz="1200" dirty="0"/>
              <a:t>(scripts.js – </a:t>
            </a:r>
            <a:r>
              <a:rPr lang="en-SG" sz="1200" dirty="0" err="1"/>
              <a:t>startGame</a:t>
            </a:r>
            <a:r>
              <a:rPr lang="en-SG" sz="1200" dirty="0"/>
              <a:t>(), </a:t>
            </a:r>
            <a:r>
              <a:rPr lang="en-SG" sz="1200" dirty="0" err="1"/>
              <a:t>turnClick</a:t>
            </a:r>
            <a:r>
              <a:rPr lang="en-SG" sz="1200" dirty="0"/>
              <a:t>(square), turn(</a:t>
            </a:r>
            <a:r>
              <a:rPr lang="en-SG" sz="1200" dirty="0" err="1"/>
              <a:t>squareId</a:t>
            </a:r>
            <a:r>
              <a:rPr lang="en-SG" sz="1200" dirty="0"/>
              <a:t>, player), </a:t>
            </a:r>
            <a:r>
              <a:rPr lang="en-SG" sz="1200" dirty="0" err="1"/>
              <a:t>checkWin</a:t>
            </a:r>
            <a:r>
              <a:rPr lang="en-SG" sz="1200" dirty="0"/>
              <a:t>(board, player), </a:t>
            </a:r>
            <a:r>
              <a:rPr lang="en-SG" sz="1200" dirty="0" err="1"/>
              <a:t>gameOver</a:t>
            </a:r>
            <a:r>
              <a:rPr lang="en-SG" sz="1200" dirty="0"/>
              <a:t>(</a:t>
            </a:r>
            <a:r>
              <a:rPr lang="en-SG" sz="1200" dirty="0" err="1"/>
              <a:t>gameWon</a:t>
            </a:r>
            <a:r>
              <a:rPr lang="en-SG" sz="1200" dirty="0"/>
              <a:t>), </a:t>
            </a:r>
            <a:r>
              <a:rPr lang="en-SG" sz="1200" dirty="0" err="1"/>
              <a:t>declareWinner</a:t>
            </a:r>
            <a:r>
              <a:rPr lang="en-SG" sz="1200" dirty="0"/>
              <a:t>(who)</a:t>
            </a:r>
            <a:r>
              <a:rPr lang="en-US" sz="1200" dirty="0"/>
              <a:t>) </a:t>
            </a:r>
            <a:endParaRPr lang="en-MY" sz="1200" dirty="0"/>
          </a:p>
        </p:txBody>
      </p:sp>
      <p:sp>
        <p:nvSpPr>
          <p:cNvPr id="20" name="TextBox 19">
            <a:extLst>
              <a:ext uri="{FF2B5EF4-FFF2-40B4-BE49-F238E27FC236}">
                <a16:creationId xmlns:a16="http://schemas.microsoft.com/office/drawing/2014/main" id="{693927EA-E290-4325-8172-550069CB4D63}"/>
              </a:ext>
            </a:extLst>
          </p:cNvPr>
          <p:cNvSpPr txBox="1"/>
          <p:nvPr/>
        </p:nvSpPr>
        <p:spPr>
          <a:xfrm>
            <a:off x="3533511" y="4651935"/>
            <a:ext cx="3983183" cy="461665"/>
          </a:xfrm>
          <a:prstGeom prst="rect">
            <a:avLst/>
          </a:prstGeom>
          <a:noFill/>
        </p:spPr>
        <p:txBody>
          <a:bodyPr wrap="square" rtlCol="0">
            <a:spAutoFit/>
          </a:bodyPr>
          <a:lstStyle/>
          <a:p>
            <a:r>
              <a:rPr lang="en-US" sz="1200" dirty="0"/>
              <a:t>Logging – write the human moves to log file in json format (datetime, human or computer, position x, position y)</a:t>
            </a:r>
            <a:endParaRPr lang="en-MY" sz="1200" dirty="0"/>
          </a:p>
        </p:txBody>
      </p:sp>
      <p:sp>
        <p:nvSpPr>
          <p:cNvPr id="21" name="TextBox 20">
            <a:extLst>
              <a:ext uri="{FF2B5EF4-FFF2-40B4-BE49-F238E27FC236}">
                <a16:creationId xmlns:a16="http://schemas.microsoft.com/office/drawing/2014/main" id="{F61528E1-C74F-42CF-B97A-F8707CB68E6D}"/>
              </a:ext>
            </a:extLst>
          </p:cNvPr>
          <p:cNvSpPr txBox="1"/>
          <p:nvPr/>
        </p:nvSpPr>
        <p:spPr>
          <a:xfrm>
            <a:off x="3533510" y="5124099"/>
            <a:ext cx="3983183" cy="276999"/>
          </a:xfrm>
          <a:prstGeom prst="rect">
            <a:avLst/>
          </a:prstGeom>
          <a:noFill/>
        </p:spPr>
        <p:txBody>
          <a:bodyPr wrap="square" rtlCol="0">
            <a:spAutoFit/>
          </a:bodyPr>
          <a:lstStyle/>
          <a:p>
            <a:r>
              <a:rPr lang="en-US" sz="1200" dirty="0" err="1"/>
              <a:t>PredictHumanMove</a:t>
            </a:r>
            <a:r>
              <a:rPr lang="en-US" sz="1200" dirty="0"/>
              <a:t> – possibly human next moves</a:t>
            </a:r>
            <a:endParaRPr lang="en-MY" sz="1200" dirty="0"/>
          </a:p>
        </p:txBody>
      </p:sp>
      <p:sp>
        <p:nvSpPr>
          <p:cNvPr id="22" name="TextBox 21">
            <a:extLst>
              <a:ext uri="{FF2B5EF4-FFF2-40B4-BE49-F238E27FC236}">
                <a16:creationId xmlns:a16="http://schemas.microsoft.com/office/drawing/2014/main" id="{05C0774F-00B4-466B-AE2B-4A60A050D6F6}"/>
              </a:ext>
            </a:extLst>
          </p:cNvPr>
          <p:cNvSpPr txBox="1"/>
          <p:nvPr/>
        </p:nvSpPr>
        <p:spPr>
          <a:xfrm>
            <a:off x="1014323" y="1429491"/>
            <a:ext cx="1703477" cy="276999"/>
          </a:xfrm>
          <a:prstGeom prst="rect">
            <a:avLst/>
          </a:prstGeom>
          <a:solidFill>
            <a:schemeClr val="bg2"/>
          </a:solidFill>
          <a:ln>
            <a:solidFill>
              <a:schemeClr val="bg2"/>
            </a:solidFill>
          </a:ln>
        </p:spPr>
        <p:txBody>
          <a:bodyPr wrap="square" rtlCol="0">
            <a:spAutoFit/>
          </a:bodyPr>
          <a:lstStyle/>
          <a:p>
            <a:pPr algn="ctr"/>
            <a:r>
              <a:rPr lang="en-US" sz="1200" dirty="0"/>
              <a:t>External  </a:t>
            </a:r>
            <a:endParaRPr lang="en-MY" sz="1200" dirty="0"/>
          </a:p>
        </p:txBody>
      </p:sp>
      <p:sp>
        <p:nvSpPr>
          <p:cNvPr id="23" name="TextBox 22">
            <a:extLst>
              <a:ext uri="{FF2B5EF4-FFF2-40B4-BE49-F238E27FC236}">
                <a16:creationId xmlns:a16="http://schemas.microsoft.com/office/drawing/2014/main" id="{44BC49EC-A8A7-4269-9A4C-71E45171528E}"/>
              </a:ext>
            </a:extLst>
          </p:cNvPr>
          <p:cNvSpPr txBox="1"/>
          <p:nvPr/>
        </p:nvSpPr>
        <p:spPr>
          <a:xfrm>
            <a:off x="2792323" y="1411223"/>
            <a:ext cx="5657410" cy="276999"/>
          </a:xfrm>
          <a:prstGeom prst="rect">
            <a:avLst/>
          </a:prstGeom>
          <a:solidFill>
            <a:schemeClr val="bg2"/>
          </a:solidFill>
          <a:ln>
            <a:solidFill>
              <a:schemeClr val="bg2"/>
            </a:solidFill>
          </a:ln>
        </p:spPr>
        <p:txBody>
          <a:bodyPr wrap="square" rtlCol="0">
            <a:spAutoFit/>
          </a:bodyPr>
          <a:lstStyle/>
          <a:p>
            <a:pPr algn="ctr"/>
            <a:r>
              <a:rPr lang="en-MY" sz="1200" dirty="0"/>
              <a:t>Demilitarized</a:t>
            </a:r>
            <a:r>
              <a:rPr lang="en-MY" sz="1200" i="1" dirty="0"/>
              <a:t> Z</a:t>
            </a:r>
            <a:r>
              <a:rPr lang="en-MY" sz="1200" dirty="0"/>
              <a:t>one</a:t>
            </a:r>
            <a:r>
              <a:rPr lang="en-MY" sz="1200" i="1" dirty="0"/>
              <a:t> (DMZ)</a:t>
            </a:r>
            <a:r>
              <a:rPr lang="en-US" sz="1200" dirty="0"/>
              <a:t>  </a:t>
            </a:r>
            <a:endParaRPr lang="en-MY" sz="1200" dirty="0"/>
          </a:p>
        </p:txBody>
      </p:sp>
      <p:cxnSp>
        <p:nvCxnSpPr>
          <p:cNvPr id="25" name="Connector: Curved 24">
            <a:extLst>
              <a:ext uri="{FF2B5EF4-FFF2-40B4-BE49-F238E27FC236}">
                <a16:creationId xmlns:a16="http://schemas.microsoft.com/office/drawing/2014/main" id="{DBBE69DA-1D43-4750-9B32-4AF1D5FB5EB6}"/>
              </a:ext>
            </a:extLst>
          </p:cNvPr>
          <p:cNvCxnSpPr>
            <a:stCxn id="2" idx="3"/>
          </p:cNvCxnSpPr>
          <p:nvPr/>
        </p:nvCxnSpPr>
        <p:spPr>
          <a:xfrm>
            <a:off x="2165790" y="2227211"/>
            <a:ext cx="749016" cy="52601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Curved 26">
            <a:extLst>
              <a:ext uri="{FF2B5EF4-FFF2-40B4-BE49-F238E27FC236}">
                <a16:creationId xmlns:a16="http://schemas.microsoft.com/office/drawing/2014/main" id="{B10B7B3A-3E38-44D6-B208-E4C302D097BC}"/>
              </a:ext>
            </a:extLst>
          </p:cNvPr>
          <p:cNvCxnSpPr>
            <a:stCxn id="8" idx="1"/>
          </p:cNvCxnSpPr>
          <p:nvPr/>
        </p:nvCxnSpPr>
        <p:spPr>
          <a:xfrm rot="10800000">
            <a:off x="1413934" y="2523544"/>
            <a:ext cx="1500873" cy="157456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20435F6-05DC-4F4B-9B0A-5B993849E747}"/>
              </a:ext>
            </a:extLst>
          </p:cNvPr>
          <p:cNvSpPr txBox="1"/>
          <p:nvPr/>
        </p:nvSpPr>
        <p:spPr>
          <a:xfrm>
            <a:off x="2321033" y="1952297"/>
            <a:ext cx="689997" cy="276999"/>
          </a:xfrm>
          <a:prstGeom prst="rect">
            <a:avLst/>
          </a:prstGeom>
          <a:noFill/>
        </p:spPr>
        <p:txBody>
          <a:bodyPr wrap="none" rtlCol="0">
            <a:spAutoFit/>
          </a:bodyPr>
          <a:lstStyle/>
          <a:p>
            <a:r>
              <a:rPr lang="en-US" sz="1200" dirty="0"/>
              <a:t>Request</a:t>
            </a:r>
            <a:endParaRPr lang="en-MY" sz="1200" dirty="0"/>
          </a:p>
        </p:txBody>
      </p:sp>
      <p:sp>
        <p:nvSpPr>
          <p:cNvPr id="29" name="TextBox 28">
            <a:extLst>
              <a:ext uri="{FF2B5EF4-FFF2-40B4-BE49-F238E27FC236}">
                <a16:creationId xmlns:a16="http://schemas.microsoft.com/office/drawing/2014/main" id="{AA2D621E-C973-4BC9-A365-B195D1D42AFB}"/>
              </a:ext>
            </a:extLst>
          </p:cNvPr>
          <p:cNvSpPr txBox="1"/>
          <p:nvPr/>
        </p:nvSpPr>
        <p:spPr>
          <a:xfrm>
            <a:off x="1647337" y="3028136"/>
            <a:ext cx="783099" cy="276999"/>
          </a:xfrm>
          <a:prstGeom prst="rect">
            <a:avLst/>
          </a:prstGeom>
          <a:noFill/>
        </p:spPr>
        <p:txBody>
          <a:bodyPr wrap="none" rtlCol="0">
            <a:spAutoFit/>
          </a:bodyPr>
          <a:lstStyle/>
          <a:p>
            <a:r>
              <a:rPr lang="en-US" sz="1200" dirty="0"/>
              <a:t>Response</a:t>
            </a:r>
            <a:endParaRPr lang="en-MY" sz="1200" dirty="0"/>
          </a:p>
        </p:txBody>
      </p:sp>
      <p:sp>
        <p:nvSpPr>
          <p:cNvPr id="30" name="TextBox 29">
            <a:extLst>
              <a:ext uri="{FF2B5EF4-FFF2-40B4-BE49-F238E27FC236}">
                <a16:creationId xmlns:a16="http://schemas.microsoft.com/office/drawing/2014/main" id="{9A418CEF-AE24-411B-9059-66D2CDE2400B}"/>
              </a:ext>
            </a:extLst>
          </p:cNvPr>
          <p:cNvSpPr txBox="1"/>
          <p:nvPr/>
        </p:nvSpPr>
        <p:spPr>
          <a:xfrm>
            <a:off x="962384" y="579520"/>
            <a:ext cx="2118209" cy="369332"/>
          </a:xfrm>
          <a:prstGeom prst="rect">
            <a:avLst/>
          </a:prstGeom>
          <a:noFill/>
        </p:spPr>
        <p:txBody>
          <a:bodyPr wrap="none" rtlCol="0">
            <a:spAutoFit/>
          </a:bodyPr>
          <a:lstStyle/>
          <a:p>
            <a:r>
              <a:rPr lang="en-US" dirty="0"/>
              <a:t>System Architecture </a:t>
            </a:r>
            <a:endParaRPr lang="en-MY" dirty="0"/>
          </a:p>
        </p:txBody>
      </p:sp>
    </p:spTree>
    <p:extLst>
      <p:ext uri="{BB962C8B-B14F-4D97-AF65-F5344CB8AC3E}">
        <p14:creationId xmlns:p14="http://schemas.microsoft.com/office/powerpoint/2010/main" val="3563385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478</TotalTime>
  <Words>383</Words>
  <Application>Microsoft Office PowerPoint</Application>
  <PresentationFormat>Widescreen</PresentationFormat>
  <Paragraphs>55</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gilbert low</dc:creator>
  <cp:lastModifiedBy>gilbert low</cp:lastModifiedBy>
  <cp:revision>10</cp:revision>
  <dcterms:created xsi:type="dcterms:W3CDTF">2022-05-22T00:42:59Z</dcterms:created>
  <dcterms:modified xsi:type="dcterms:W3CDTF">2022-05-22T23:47:43Z</dcterms:modified>
</cp:coreProperties>
</file>