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58" r:id="rId9"/>
    <p:sldId id="267" r:id="rId10"/>
    <p:sldId id="272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5291" autoAdjust="0"/>
  </p:normalViewPr>
  <p:slideViewPr>
    <p:cSldViewPr snapToGrid="0">
      <p:cViewPr varScale="1">
        <p:scale>
          <a:sx n="83" d="100"/>
          <a:sy n="83" d="100"/>
        </p:scale>
        <p:origin x="131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57B-6899-41E4-856F-6B123A8DAE63}" type="datetimeFigureOut">
              <a:rPr lang="es-419" smtClean="0"/>
              <a:t>21/11/2017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13C-0E6C-4E58-97F1-A3D70E7B6AB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4430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57B-6899-41E4-856F-6B123A8DAE63}" type="datetimeFigureOut">
              <a:rPr lang="es-419" smtClean="0"/>
              <a:t>21/11/2017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13C-0E6C-4E58-97F1-A3D70E7B6AB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423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57B-6899-41E4-856F-6B123A8DAE63}" type="datetimeFigureOut">
              <a:rPr lang="es-419" smtClean="0"/>
              <a:t>21/11/2017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13C-0E6C-4E58-97F1-A3D70E7B6AB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9934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57B-6899-41E4-856F-6B123A8DAE63}" type="datetimeFigureOut">
              <a:rPr lang="es-419" smtClean="0"/>
              <a:t>21/11/2017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13C-0E6C-4E58-97F1-A3D70E7B6AB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6556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57B-6899-41E4-856F-6B123A8DAE63}" type="datetimeFigureOut">
              <a:rPr lang="es-419" smtClean="0"/>
              <a:t>21/11/2017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13C-0E6C-4E58-97F1-A3D70E7B6AB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6143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57B-6899-41E4-856F-6B123A8DAE63}" type="datetimeFigureOut">
              <a:rPr lang="es-419" smtClean="0"/>
              <a:t>21/11/2017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13C-0E6C-4E58-97F1-A3D70E7B6AB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4747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57B-6899-41E4-856F-6B123A8DAE63}" type="datetimeFigureOut">
              <a:rPr lang="es-419" smtClean="0"/>
              <a:t>21/11/2017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13C-0E6C-4E58-97F1-A3D70E7B6AB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6041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57B-6899-41E4-856F-6B123A8DAE63}" type="datetimeFigureOut">
              <a:rPr lang="es-419" smtClean="0"/>
              <a:t>21/11/2017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13C-0E6C-4E58-97F1-A3D70E7B6AB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5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57B-6899-41E4-856F-6B123A8DAE63}" type="datetimeFigureOut">
              <a:rPr lang="es-419" smtClean="0"/>
              <a:t>21/11/2017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13C-0E6C-4E58-97F1-A3D70E7B6AB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4181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57B-6899-41E4-856F-6B123A8DAE63}" type="datetimeFigureOut">
              <a:rPr lang="es-419" smtClean="0"/>
              <a:t>21/11/2017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13C-0E6C-4E58-97F1-A3D70E7B6AB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1561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57B-6899-41E4-856F-6B123A8DAE63}" type="datetimeFigureOut">
              <a:rPr lang="es-419" smtClean="0"/>
              <a:t>21/11/2017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13C-0E6C-4E58-97F1-A3D70E7B6AB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752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3157B-6899-41E4-856F-6B123A8DAE63}" type="datetimeFigureOut">
              <a:rPr lang="es-419" smtClean="0"/>
              <a:t>21/11/2017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213C-0E6C-4E58-97F1-A3D70E7B6AB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3874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5539-5611-4C00-B81C-5D7FDDE23A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Arquitecturas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Dipositivos</a:t>
            </a:r>
            <a:r>
              <a:rPr lang="en-US" dirty="0"/>
              <a:t> </a:t>
            </a:r>
            <a:r>
              <a:rPr lang="en-US" dirty="0" err="1"/>
              <a:t>Logicos</a:t>
            </a:r>
            <a:r>
              <a:rPr lang="en-US" dirty="0"/>
              <a:t> </a:t>
            </a:r>
            <a:r>
              <a:rPr lang="en-US" dirty="0" err="1"/>
              <a:t>Programables</a:t>
            </a:r>
            <a:endParaRPr lang="es-419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AE65A-E4D7-4646-9A5B-B934D601F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6473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map&#10;&#10;Description generated with high confidence">
            <a:extLst>
              <a:ext uri="{FF2B5EF4-FFF2-40B4-BE49-F238E27FC236}">
                <a16:creationId xmlns:a16="http://schemas.microsoft.com/office/drawing/2014/main" id="{C2CB2B6F-BC03-4187-93AE-226896F2F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207" y="643466"/>
            <a:ext cx="564158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D74A-CEDD-44DD-88E2-2750AAC5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Array Logic (PAL)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89A8-3386-4653-9755-D43B93DF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/>
          </a:p>
          <a:p>
            <a:r>
              <a:rPr lang="es-419" dirty="0"/>
              <a:t>Es una familia de semiconductores de dispositivos lógicos programables utilizados para implementar funciones lógicas en circuitos digitales</a:t>
            </a:r>
          </a:p>
          <a:p>
            <a:r>
              <a:rPr lang="es-ES" dirty="0"/>
              <a:t>Los dispositivos PAL consistían en un pequeño núcleo  y una lógica de salida adicional utilizada para implementar funciones lógicas particulares deseadas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2019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1E40-6361-4ADE-B3E9-3E07DF670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Arbol</a:t>
            </a:r>
            <a:r>
              <a:rPr lang="en-US" dirty="0"/>
              <a:t> Familiar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Digitales</a:t>
            </a:r>
            <a:endParaRPr lang="es-419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F11EB-C0D7-41CC-9B15-06C6A37485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311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43ADC-6638-49CE-B1CB-EB217654F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4351338"/>
          </a:xfrm>
        </p:spPr>
        <p:txBody>
          <a:bodyPr/>
          <a:lstStyle/>
          <a:p>
            <a:r>
              <a:rPr lang="es-419" dirty="0"/>
              <a:t>Se muestran la mayoría de hardware disponible.</a:t>
            </a:r>
          </a:p>
          <a:p>
            <a:r>
              <a:rPr lang="en-US" dirty="0"/>
              <a:t>O</a:t>
            </a:r>
            <a:r>
              <a:rPr lang="es-419" dirty="0" err="1"/>
              <a:t>rdena</a:t>
            </a:r>
            <a:r>
              <a:rPr lang="es-419" dirty="0"/>
              <a:t> las diversas categorías de dispositivos.</a:t>
            </a:r>
          </a:p>
          <a:p>
            <a:r>
              <a:rPr lang="en-US" dirty="0"/>
              <a:t>Pero,</a:t>
            </a:r>
          </a:p>
          <a:p>
            <a:pPr lvl="1"/>
            <a:r>
              <a:rPr lang="es-419" dirty="0"/>
              <a:t>No muestra todos los detalles</a:t>
            </a:r>
          </a:p>
          <a:p>
            <a:pPr lvl="1"/>
            <a:r>
              <a:rPr lang="en-US" dirty="0"/>
              <a:t>N</a:t>
            </a:r>
            <a:r>
              <a:rPr lang="es-419" dirty="0"/>
              <a:t>o están todas las </a:t>
            </a:r>
            <a:r>
              <a:rPr lang="es-419" dirty="0" err="1"/>
              <a:t>subcategorias</a:t>
            </a:r>
            <a:endParaRPr lang="es-419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4484A-2D59-4717-B2F2-9C41E16BD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66" t="32884" r="13750" b="7541"/>
          <a:stretch/>
        </p:blipFill>
        <p:spPr>
          <a:xfrm>
            <a:off x="628650" y="2619768"/>
            <a:ext cx="7915273" cy="387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1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5BACC-A0E9-4237-BAF0-8F58D8D9A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7" y="624896"/>
            <a:ext cx="8173605" cy="4843031"/>
          </a:xfrm>
        </p:spPr>
        <p:txBody>
          <a:bodyPr>
            <a:normAutofit fontScale="92500"/>
          </a:bodyPr>
          <a:lstStyle/>
          <a:p>
            <a:r>
              <a:rPr lang="es-419" dirty="0"/>
              <a:t>Lógica Estándar</a:t>
            </a:r>
          </a:p>
          <a:p>
            <a:pPr lvl="1"/>
            <a:r>
              <a:rPr lang="es-419" dirty="0"/>
              <a:t>Flip-flop</a:t>
            </a:r>
          </a:p>
          <a:p>
            <a:pPr lvl="1"/>
            <a:r>
              <a:rPr lang="es-419" dirty="0"/>
              <a:t>Compuertas</a:t>
            </a:r>
          </a:p>
          <a:p>
            <a:r>
              <a:rPr lang="es-419" dirty="0"/>
              <a:t>Microprocesadores/procesadores de señales digitales (DSP)</a:t>
            </a:r>
          </a:p>
          <a:p>
            <a:pPr lvl="1"/>
            <a:r>
              <a:rPr lang="es-419" dirty="0"/>
              <a:t>Se manejan de forma electrónica</a:t>
            </a:r>
          </a:p>
          <a:p>
            <a:pPr lvl="1"/>
            <a:r>
              <a:rPr lang="es-419" dirty="0"/>
              <a:t>Se pueden manejar por medio de programa de instrucciones</a:t>
            </a:r>
          </a:p>
          <a:p>
            <a:r>
              <a:rPr lang="es-419" dirty="0"/>
              <a:t>Circuitos Integrados de Aplicación Especifica (ASIC)</a:t>
            </a:r>
          </a:p>
          <a:p>
            <a:pPr lvl="1"/>
            <a:r>
              <a:rPr lang="es-419" dirty="0"/>
              <a:t>Dispositivos lógicos programables</a:t>
            </a:r>
          </a:p>
          <a:p>
            <a:pPr lvl="1"/>
            <a:r>
              <a:rPr lang="es-419" dirty="0"/>
              <a:t>Matrices de compuertas</a:t>
            </a:r>
          </a:p>
          <a:p>
            <a:pPr lvl="1"/>
            <a:r>
              <a:rPr lang="es-419" dirty="0"/>
              <a:t>De celda estándar</a:t>
            </a:r>
          </a:p>
          <a:p>
            <a:pPr lvl="1"/>
            <a:r>
              <a:rPr lang="es-419" dirty="0"/>
              <a:t>Personalizados</a:t>
            </a:r>
          </a:p>
        </p:txBody>
      </p:sp>
    </p:spTree>
    <p:extLst>
      <p:ext uri="{BB962C8B-B14F-4D97-AF65-F5344CB8AC3E}">
        <p14:creationId xmlns:p14="http://schemas.microsoft.com/office/powerpoint/2010/main" val="233016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70332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ircuit board&#10;&#10;Description generated with very high confidence">
            <a:extLst>
              <a:ext uri="{FF2B5EF4-FFF2-40B4-BE49-F238E27FC236}">
                <a16:creationId xmlns:a16="http://schemas.microsoft.com/office/drawing/2014/main" id="{91A9715E-FFEE-41F6-9DC1-4C7847382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99" r="24027"/>
          <a:stretch/>
        </p:blipFill>
        <p:spPr>
          <a:xfrm>
            <a:off x="4409136" y="10"/>
            <a:ext cx="4734863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FDAF8E-6605-4BBE-87AC-08C1A9E3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s-419" dirty="0"/>
              <a:t>¿Qué significa ASIC?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DB6D-7B7D-458C-8609-9EDFDC14D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s-419" sz="1600"/>
              <a:t>Circuitos Integrados de Aplicación Especifica (ASIC)</a:t>
            </a:r>
          </a:p>
          <a:p>
            <a:pPr lvl="1"/>
            <a:r>
              <a:rPr lang="en-US" sz="1600"/>
              <a:t>Applicated Specific Integrated Circuits</a:t>
            </a:r>
            <a:endParaRPr lang="es-419" sz="1600"/>
          </a:p>
        </p:txBody>
      </p:sp>
    </p:spTree>
    <p:extLst>
      <p:ext uri="{BB962C8B-B14F-4D97-AF65-F5344CB8AC3E}">
        <p14:creationId xmlns:p14="http://schemas.microsoft.com/office/powerpoint/2010/main" val="10429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2B1C-3B48-4E02-83FB-EBFC493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ASCI se divide en: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80A43-73F6-478B-9E06-35F9974DA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Dispositivos lógicos programables (PLD)</a:t>
            </a:r>
          </a:p>
          <a:p>
            <a:pPr lvl="1"/>
            <a:r>
              <a:rPr lang="es-419" dirty="0"/>
              <a:t>Pueden configurarse a medida de los que desees</a:t>
            </a:r>
          </a:p>
          <a:p>
            <a:r>
              <a:rPr lang="es-419" dirty="0"/>
              <a:t>Matrices de compuertas</a:t>
            </a:r>
          </a:p>
          <a:p>
            <a:pPr lvl="1"/>
            <a:r>
              <a:rPr lang="es-419" dirty="0"/>
              <a:t>Cientos de compuertas, interconexiones entre compuertas prefabricadas.</a:t>
            </a:r>
          </a:p>
          <a:p>
            <a:r>
              <a:rPr lang="es-419" dirty="0"/>
              <a:t>De celda estándar</a:t>
            </a:r>
          </a:p>
          <a:p>
            <a:pPr lvl="1"/>
            <a:r>
              <a:rPr lang="es-419" dirty="0"/>
              <a:t>Bloques fundamentales de funciones </a:t>
            </a:r>
            <a:r>
              <a:rPr lang="es-419" dirty="0" err="1"/>
              <a:t>logicas</a:t>
            </a:r>
            <a:r>
              <a:rPr lang="es-419" dirty="0"/>
              <a:t> predefinidas</a:t>
            </a:r>
          </a:p>
          <a:p>
            <a:r>
              <a:rPr lang="es-419" dirty="0"/>
              <a:t>Personalizados</a:t>
            </a:r>
          </a:p>
          <a:p>
            <a:pPr lvl="1"/>
            <a:r>
              <a:rPr lang="es-419" dirty="0"/>
              <a:t>Estilo libre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8654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D169B-6729-4577-B83C-CF4CA2621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Dispositivos lógicos programables de alta capacidad</a:t>
            </a:r>
          </a:p>
          <a:p>
            <a:pPr lvl="1"/>
            <a:r>
              <a:rPr lang="es-419" dirty="0"/>
              <a:t>Llegan a contener miles de compuertas</a:t>
            </a:r>
          </a:p>
          <a:p>
            <a:pPr lvl="1"/>
            <a:r>
              <a:rPr lang="es-419" dirty="0"/>
              <a:t>Proporcionan los recursos de circuito par sistemas digitales complejos completos.</a:t>
            </a:r>
          </a:p>
          <a:p>
            <a:r>
              <a:rPr lang="es-419" dirty="0"/>
              <a:t>Se subdividen:</a:t>
            </a:r>
          </a:p>
          <a:p>
            <a:pPr lvl="1"/>
            <a:r>
              <a:rPr lang="es-419" dirty="0"/>
              <a:t>Dispositivos programables complejos (CPLD)</a:t>
            </a:r>
          </a:p>
          <a:p>
            <a:pPr lvl="1"/>
            <a:r>
              <a:rPr lang="es-419" dirty="0"/>
              <a:t>Matrices de compuertas programables en campo (FPGA)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6C2B3A-03D6-4441-8069-E44DBC2C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HCPLDs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9279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2298-41B4-4FA7-A9AE-B0FA1D328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Arquitectura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PLDS</a:t>
            </a:r>
            <a:endParaRPr lang="es-419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15860-70FA-45CC-95FA-F2F13E906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0586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E425-7047-43B7-AC47-8B1EF612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Read-Only Memory (PROM)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8F3E9-951F-48E1-A35D-432916D24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 de </a:t>
            </a:r>
            <a:r>
              <a:rPr lang="en-US" dirty="0" err="1"/>
              <a:t>memoria</a:t>
            </a:r>
            <a:r>
              <a:rPr lang="en-US" dirty="0"/>
              <a:t> digital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bit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bloqueado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un fusible o un anti-fusible.</a:t>
            </a:r>
          </a:p>
          <a:p>
            <a:r>
              <a:rPr lang="en-US" dirty="0" err="1"/>
              <a:t>Utilizadas</a:t>
            </a:r>
            <a:r>
              <a:rPr lang="en-US" dirty="0"/>
              <a:t> a menudo para </a:t>
            </a:r>
            <a:r>
              <a:rPr lang="en-US" dirty="0" err="1"/>
              <a:t>grabar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de bajo </a:t>
            </a:r>
            <a:r>
              <a:rPr lang="en-US" dirty="0" err="1"/>
              <a:t>nivel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firmware.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5870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271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Arquitecturas de los Dipositivos Logicos Programables</vt:lpstr>
      <vt:lpstr>Arbol Familiar de los Sistemas Digitales</vt:lpstr>
      <vt:lpstr>PowerPoint Presentation</vt:lpstr>
      <vt:lpstr>PowerPoint Presentation</vt:lpstr>
      <vt:lpstr>¿Qué significa ASIC?</vt:lpstr>
      <vt:lpstr>ASCI se divide en:</vt:lpstr>
      <vt:lpstr>HCPLDs</vt:lpstr>
      <vt:lpstr>Arquitectura de los PLDS</vt:lpstr>
      <vt:lpstr>Programmable Read-Only Memory (PROM)</vt:lpstr>
      <vt:lpstr>PowerPoint Presentation</vt:lpstr>
      <vt:lpstr>Programmable Array Logic (PAL)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Arquitecturas de los Dipositivos Logicos Programables</dc:title>
  <dc:creator>Gilberto Espinoza</dc:creator>
  <cp:lastModifiedBy>Gilberto Espinoza</cp:lastModifiedBy>
  <cp:revision>14</cp:revision>
  <dcterms:created xsi:type="dcterms:W3CDTF">2017-10-31T19:32:43Z</dcterms:created>
  <dcterms:modified xsi:type="dcterms:W3CDTF">2017-11-21T11:09:17Z</dcterms:modified>
</cp:coreProperties>
</file>