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5" autoAdjust="0"/>
    <p:restoredTop sz="95535" autoAdjust="0"/>
  </p:normalViewPr>
  <p:slideViewPr>
    <p:cSldViewPr snapToGrid="0">
      <p:cViewPr varScale="1">
        <p:scale>
          <a:sx n="87" d="100"/>
          <a:sy n="87" d="100"/>
        </p:scale>
        <p:origin x="1152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3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9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428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997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18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449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247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95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00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3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5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3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56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13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4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47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4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7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C7B3-D15F-40C9-92BC-9B4FE4DED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Programación</a:t>
            </a:r>
            <a:r>
              <a:rPr lang="en-US" dirty="0"/>
              <a:t> </a:t>
            </a:r>
            <a:r>
              <a:rPr lang="es-419" dirty="0"/>
              <a:t>Orientada a Objetos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7C5DE-FCF4-400E-A5B3-BE61DD9FE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Espinoza Maciel Gilberto</a:t>
            </a:r>
          </a:p>
        </p:txBody>
      </p:sp>
    </p:spTree>
    <p:extLst>
      <p:ext uri="{BB962C8B-B14F-4D97-AF65-F5344CB8AC3E}">
        <p14:creationId xmlns:p14="http://schemas.microsoft.com/office/powerpoint/2010/main" val="1924147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9FF4-3213-4566-B0B3-F4261FA6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Aplicaciones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CA4B4-EAD6-44B8-81EC-4B0B45310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Respondiendo a las solicitudes en un recurso compartido, impresoras, clúster, o servidores. </a:t>
            </a:r>
          </a:p>
          <a:p>
            <a:r>
              <a:rPr lang="es-419" dirty="0"/>
              <a:t>Sistemas de llamadas de los </a:t>
            </a:r>
            <a:r>
              <a:rPr lang="es-419" dirty="0" err="1"/>
              <a:t>Call</a:t>
            </a:r>
            <a:r>
              <a:rPr lang="es-419" dirty="0"/>
              <a:t> Centers</a:t>
            </a:r>
          </a:p>
          <a:p>
            <a:r>
              <a:rPr lang="es-419" dirty="0"/>
              <a:t>Uber, lista de búsqueda para asignar un auto.</a:t>
            </a:r>
          </a:p>
        </p:txBody>
      </p:sp>
    </p:spTree>
    <p:extLst>
      <p:ext uri="{BB962C8B-B14F-4D97-AF65-F5344CB8AC3E}">
        <p14:creationId xmlns:p14="http://schemas.microsoft.com/office/powerpoint/2010/main" val="227137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14E6-30A5-41D0-B622-55A26195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0BC42-DC57-4197-BA3D-DECBD1F70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Es un paradigma de programación,</a:t>
            </a:r>
          </a:p>
          <a:p>
            <a:r>
              <a:rPr lang="es-419" dirty="0"/>
              <a:t>Basado en el concepto de “objetos”, los cuales contienen información en la forma de campos, llamados </a:t>
            </a:r>
            <a:r>
              <a:rPr lang="es-419" i="1" dirty="0"/>
              <a:t>atributos</a:t>
            </a:r>
            <a:r>
              <a:rPr lang="es-419" dirty="0"/>
              <a:t> y código, en la forma de funciones, llamados </a:t>
            </a:r>
            <a:r>
              <a:rPr lang="es-419" i="1" dirty="0"/>
              <a:t>métodos</a:t>
            </a:r>
            <a:r>
              <a:rPr lang="es-419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259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2ABF-CA77-4640-B558-039CB450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s-419" dirty="0"/>
              <a:t>Simula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DA50-4421-4B98-BADC-7B0505E27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444997"/>
          </a:xfrm>
        </p:spPr>
        <p:txBody>
          <a:bodyPr>
            <a:normAutofit/>
          </a:bodyPr>
          <a:lstStyle/>
          <a:p>
            <a:r>
              <a:rPr lang="es-419" dirty="0"/>
              <a:t>Simula 1 y Simula 67, desarrollado en los 60 en el centro de computación de Noruega en Oslo</a:t>
            </a:r>
          </a:p>
          <a:p>
            <a:r>
              <a:rPr lang="es-419" dirty="0"/>
              <a:t>Modela de procesos, protocolos, algoritmos y otras aplicaciones como gráficos de computadora y educación.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44B36-2D45-488E-BA58-5A70C86AD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941" y="4307359"/>
            <a:ext cx="4792466" cy="189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0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DBD8-46DD-4C54-BAF2-18361E1D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Introdujo: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A10FE-E283-422F-9FAB-0851E4452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Objetos</a:t>
            </a:r>
          </a:p>
          <a:p>
            <a:r>
              <a:rPr lang="es-419" dirty="0"/>
              <a:t>Clases</a:t>
            </a:r>
          </a:p>
          <a:p>
            <a:r>
              <a:rPr lang="en-US" dirty="0"/>
              <a:t>A</a:t>
            </a:r>
            <a:r>
              <a:rPr lang="es-419" dirty="0" err="1"/>
              <a:t>bstracción</a:t>
            </a:r>
            <a:endParaRPr lang="es-419" dirty="0"/>
          </a:p>
          <a:p>
            <a:r>
              <a:rPr lang="es-419" dirty="0"/>
              <a:t>Herencia</a:t>
            </a:r>
          </a:p>
          <a:p>
            <a:r>
              <a:rPr lang="es-419" dirty="0"/>
              <a:t>Ocultamiento</a:t>
            </a:r>
          </a:p>
          <a:p>
            <a:r>
              <a:rPr lang="es-419" dirty="0"/>
              <a:t>Colector de Basura</a:t>
            </a:r>
          </a:p>
        </p:txBody>
      </p:sp>
    </p:spTree>
    <p:extLst>
      <p:ext uri="{BB962C8B-B14F-4D97-AF65-F5344CB8AC3E}">
        <p14:creationId xmlns:p14="http://schemas.microsoft.com/office/powerpoint/2010/main" val="207747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D3C6-E071-4291-AB03-86A17860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Objetos y Clases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6537D-8503-4507-B69F-9CC895CEA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Objetos. Usados para simular cosas de la vida real. Los objetos se describen nombrando sus características (atributos) y definiendo su comportamiento (métodos).</a:t>
            </a:r>
          </a:p>
          <a:p>
            <a:r>
              <a:rPr lang="es-419" dirty="0"/>
              <a:t>Clase. Es un plano o prototipo con los cuales los objetos son creados, es como se define la información para crear los objetos en el programa.		</a:t>
            </a:r>
          </a:p>
        </p:txBody>
      </p:sp>
    </p:spTree>
    <p:extLst>
      <p:ext uri="{BB962C8B-B14F-4D97-AF65-F5344CB8AC3E}">
        <p14:creationId xmlns:p14="http://schemas.microsoft.com/office/powerpoint/2010/main" val="3186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315106-A7B3-4730-9E6C-5A878C46681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 useBgFill="1">
          <p:nvSpPr>
            <p:cNvPr id="10" name="Rectangle 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/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2" name="Picture 11">
                <a:extLst/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/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4" name="Picture 13">
                <a:extLst/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/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B860ED-0E27-4D8E-B5F4-C8C3F33C723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40066" y="2400639"/>
            <a:ext cx="25323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336C991-AA99-423E-8FE1-5BA9C97F2C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2" y="1092200"/>
            <a:ext cx="4457015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BE07CA1-34CC-452F-B201-F9D5C731E1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80" r="15282" b="-1"/>
          <a:stretch/>
        </p:blipFill>
        <p:spPr>
          <a:xfrm>
            <a:off x="1059512" y="1410208"/>
            <a:ext cx="3959083" cy="38587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C26637-BA80-40E7-9B93-61B635B1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868" y="982132"/>
            <a:ext cx="2520579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419" sz="3700"/>
              <a:t>Abstracción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2F96-0CFA-4B0F-B4D8-DF8A0B03D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868" y="2556932"/>
            <a:ext cx="2520578" cy="3318936"/>
          </a:xfrm>
        </p:spPr>
        <p:txBody>
          <a:bodyPr>
            <a:normAutofit/>
          </a:bodyPr>
          <a:lstStyle/>
          <a:p>
            <a:r>
              <a:rPr lang="es-419" dirty="0"/>
              <a:t>Denota las características esenciales de un objeto, donde se capturan sus comportamientos.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E9808-A520-4361-B4D9-46ACAC0E6250}"/>
              </a:ext>
            </a:extLst>
          </p:cNvPr>
          <p:cNvSpPr txBox="1"/>
          <p:nvPr/>
        </p:nvSpPr>
        <p:spPr>
          <a:xfrm>
            <a:off x="1059511" y="5767754"/>
            <a:ext cx="290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Definición de una clase C++</a:t>
            </a:r>
          </a:p>
        </p:txBody>
      </p:sp>
    </p:spTree>
    <p:extLst>
      <p:ext uri="{BB962C8B-B14F-4D97-AF65-F5344CB8AC3E}">
        <p14:creationId xmlns:p14="http://schemas.microsoft.com/office/powerpoint/2010/main" val="251081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BC47-278D-4B1F-976E-9BBC8367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Herencia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111A-FF01-4D65-BCB3-BF5E9BD9C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444997"/>
          </a:xfrm>
        </p:spPr>
        <p:txBody>
          <a:bodyPr/>
          <a:lstStyle/>
          <a:p>
            <a:r>
              <a:rPr lang="es-419"/>
              <a:t>Herencia de la clase A a la clase B, es la facilidad mediante la cual la clase B hereda en ella cada uno de los atributos y operaciones de A</a:t>
            </a:r>
            <a:endParaRPr lang="es-419" dirty="0"/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8686590-64B7-4C5A-98BF-4D051DA9D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08" r="8042" b="69538"/>
          <a:stretch/>
        </p:blipFill>
        <p:spPr>
          <a:xfrm>
            <a:off x="900113" y="3719146"/>
            <a:ext cx="6142526" cy="1966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EBD5F7-2831-4969-93BB-5F467FE8FEC2}"/>
              </a:ext>
            </a:extLst>
          </p:cNvPr>
          <p:cNvSpPr txBox="1"/>
          <p:nvPr/>
        </p:nvSpPr>
        <p:spPr>
          <a:xfrm>
            <a:off x="1705708" y="575046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Herencia en Java</a:t>
            </a:r>
          </a:p>
        </p:txBody>
      </p:sp>
    </p:spTree>
    <p:extLst>
      <p:ext uri="{BB962C8B-B14F-4D97-AF65-F5344CB8AC3E}">
        <p14:creationId xmlns:p14="http://schemas.microsoft.com/office/powerpoint/2010/main" val="491920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1835-8E0E-4D44-8CD6-BD791B05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Colector de Basura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C545-AE1D-4210-863D-0ED159A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Técnica por la cual el entorno de objetos se encarga de destruir automáticamente, y por tanto desvincular la memoria asociada, los objetos que hayan quedado sin ninguna referencia a ellos. </a:t>
            </a:r>
          </a:p>
        </p:txBody>
      </p:sp>
    </p:spTree>
    <p:extLst>
      <p:ext uri="{BB962C8B-B14F-4D97-AF65-F5344CB8AC3E}">
        <p14:creationId xmlns:p14="http://schemas.microsoft.com/office/powerpoint/2010/main" val="191312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A492-EC80-467B-AAA9-8F4660A5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Colas</a:t>
            </a:r>
            <a:endParaRPr lang="es-419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8F92F-73E7-4A27-BB2E-7AFB21DEC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48951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473</TotalTime>
  <Words>281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Programación Orientada a Objetos</vt:lpstr>
      <vt:lpstr>POO</vt:lpstr>
      <vt:lpstr>Simula</vt:lpstr>
      <vt:lpstr>Introdujo:</vt:lpstr>
      <vt:lpstr>Objetos y Clases</vt:lpstr>
      <vt:lpstr>Abstracción</vt:lpstr>
      <vt:lpstr>Herencia</vt:lpstr>
      <vt:lpstr>Colector de Basura</vt:lpstr>
      <vt:lpstr>Colas</vt:lpstr>
      <vt:lpstr>Aplicaciones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Gilberto Espinoza</dc:creator>
  <cp:lastModifiedBy>Gilberto Espinoza</cp:lastModifiedBy>
  <cp:revision>11</cp:revision>
  <dcterms:created xsi:type="dcterms:W3CDTF">2017-09-10T22:16:16Z</dcterms:created>
  <dcterms:modified xsi:type="dcterms:W3CDTF">2017-09-22T08:28:04Z</dcterms:modified>
</cp:coreProperties>
</file>