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3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9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428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997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18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449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247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95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00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3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5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3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56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13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4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47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4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7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C7B3-D15F-40C9-92BC-9B4FE4DED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Programación</a:t>
            </a:r>
            <a:r>
              <a:rPr lang="en-US" dirty="0"/>
              <a:t> </a:t>
            </a:r>
            <a:r>
              <a:rPr lang="es-419" dirty="0"/>
              <a:t>Orientada a Objetos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7C5DE-FCF4-400E-A5B3-BE61DD9FE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Espinoza Maciel Gilberto</a:t>
            </a:r>
          </a:p>
        </p:txBody>
      </p:sp>
    </p:spTree>
    <p:extLst>
      <p:ext uri="{BB962C8B-B14F-4D97-AF65-F5344CB8AC3E}">
        <p14:creationId xmlns:p14="http://schemas.microsoft.com/office/powerpoint/2010/main" val="1924147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277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Programación Orientada a Objetos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Gilberto Espinoza</dc:creator>
  <cp:lastModifiedBy>Gilberto Espinoza</cp:lastModifiedBy>
  <cp:revision>3</cp:revision>
  <dcterms:created xsi:type="dcterms:W3CDTF">2017-09-10T22:16:16Z</dcterms:created>
  <dcterms:modified xsi:type="dcterms:W3CDTF">2017-09-11T02:53:18Z</dcterms:modified>
</cp:coreProperties>
</file>