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sldIdLst>
    <p:sldId id="256" r:id="rId2"/>
    <p:sldId id="260" r:id="rId3"/>
    <p:sldId id="257" r:id="rId4"/>
    <p:sldId id="258" r:id="rId5"/>
    <p:sldId id="259" r:id="rId6"/>
    <p:sldId id="263" r:id="rId7"/>
    <p:sldId id="261" r:id="rId8"/>
    <p:sldId id="262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5" autoAdjust="0"/>
    <p:restoredTop sz="95535" autoAdjust="0"/>
  </p:normalViewPr>
  <p:slideViewPr>
    <p:cSldViewPr snapToGrid="0">
      <p:cViewPr varScale="1">
        <p:scale>
          <a:sx n="83" d="100"/>
          <a:sy n="83" d="100"/>
        </p:scale>
        <p:origin x="1272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7" name="Picture 6" descr="S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25780"/>
              <a:ext cx="1664208" cy="612648"/>
            </a:xfrm>
            <a:prstGeom prst="rect">
              <a:avLst/>
            </a:prstGeom>
          </p:spPr>
        </p:pic>
        <p:pic>
          <p:nvPicPr>
            <p:cNvPr id="14" name="Picture 13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719572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31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690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428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997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818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449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247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95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00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632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05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9/22/2017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139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560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132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49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470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70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649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58001"/>
            <a:chOff x="0" y="0"/>
            <a:chExt cx="9144000" cy="6858001"/>
          </a:xfrm>
        </p:grpSpPr>
        <p:pic>
          <p:nvPicPr>
            <p:cNvPr id="8" name="Picture 7" descr="S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39689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6211888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478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Sistema" TargetMode="External"/><Relationship Id="rId2" Type="http://schemas.openxmlformats.org/officeDocument/2006/relationships/hyperlink" Target="https://es.wikipedia.org/wiki/Cola_de_esper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9C7B3-D15F-40C9-92BC-9B4FE4DEDA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Programación</a:t>
            </a:r>
            <a:r>
              <a:rPr lang="en-US" dirty="0"/>
              <a:t> </a:t>
            </a:r>
            <a:r>
              <a:rPr lang="es-419" dirty="0"/>
              <a:t>Orientada a Objetos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27C5DE-FCF4-400E-A5B3-BE61DD9FE0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Espinoza Maciel Gilberto</a:t>
            </a:r>
          </a:p>
        </p:txBody>
      </p:sp>
    </p:spTree>
    <p:extLst>
      <p:ext uri="{BB962C8B-B14F-4D97-AF65-F5344CB8AC3E}">
        <p14:creationId xmlns:p14="http://schemas.microsoft.com/office/powerpoint/2010/main" val="1924147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9FF4-3213-4566-B0B3-F4261FA67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Aplicaciones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CA4B4-EAD6-44B8-81EC-4B0B45310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419" dirty="0"/>
              <a:t>Respondiendo a las solicitudes en un recurso compartido, impresoras, clúster, o servidores. </a:t>
            </a:r>
          </a:p>
          <a:p>
            <a:r>
              <a:rPr lang="es-419" dirty="0"/>
              <a:t>Sistemas de llamadas de los </a:t>
            </a:r>
            <a:r>
              <a:rPr lang="es-419" dirty="0" err="1"/>
              <a:t>Call</a:t>
            </a:r>
            <a:r>
              <a:rPr lang="es-419" dirty="0"/>
              <a:t> Centers</a:t>
            </a:r>
          </a:p>
          <a:p>
            <a:r>
              <a:rPr lang="es-419" dirty="0"/>
              <a:t>Uber, lista de búsqueda para asignar un auto.</a:t>
            </a:r>
          </a:p>
        </p:txBody>
      </p:sp>
    </p:spTree>
    <p:extLst>
      <p:ext uri="{BB962C8B-B14F-4D97-AF65-F5344CB8AC3E}">
        <p14:creationId xmlns:p14="http://schemas.microsoft.com/office/powerpoint/2010/main" val="2271378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6658C-F739-4DC3-AB0A-064361CA3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Teoria</a:t>
            </a:r>
            <a:r>
              <a:rPr lang="es-419" dirty="0"/>
              <a:t> de Colas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B72BC-B085-4349-9A05-39E5D78CE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el estudio matemático de las </a:t>
            </a:r>
            <a:r>
              <a:rPr lang="es-419" dirty="0">
                <a:hlinkClick r:id="rId2" tooltip="Cola de espera"/>
              </a:rPr>
              <a:t>colas</a:t>
            </a:r>
            <a:r>
              <a:rPr lang="es-419" dirty="0"/>
              <a:t> o líneas de espera dentro de un </a:t>
            </a:r>
            <a:r>
              <a:rPr lang="es-419" dirty="0">
                <a:hlinkClick r:id="rId3" tooltip="Sistema"/>
              </a:rPr>
              <a:t>sistema</a:t>
            </a:r>
            <a:endParaRPr lang="es-419" dirty="0"/>
          </a:p>
          <a:p>
            <a:r>
              <a:rPr lang="es-419" dirty="0"/>
              <a:t>estudia factores como el tiempo de espera medio en las colas o la capacidad de trabajo del sistema sin que llegue a colapsar</a:t>
            </a:r>
          </a:p>
          <a:p>
            <a:r>
              <a:rPr lang="es-419" dirty="0"/>
              <a:t>es muy útil para modelar procesos tales como la llegada de datos</a:t>
            </a:r>
          </a:p>
        </p:txBody>
      </p:sp>
    </p:spTree>
    <p:extLst>
      <p:ext uri="{BB962C8B-B14F-4D97-AF65-F5344CB8AC3E}">
        <p14:creationId xmlns:p14="http://schemas.microsoft.com/office/powerpoint/2010/main" val="1470712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9">
            <a:extLst>
              <a:ext uri="{FF2B5EF4-FFF2-40B4-BE49-F238E27FC236}">
                <a16:creationId xmlns:a16="http://schemas.microsoft.com/office/drawing/2014/main" id="{06824FB2-0837-4FB5-BD83-F32303E591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A90022-5417-4ECC-BC1A-3055E8A329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603" y="488137"/>
            <a:ext cx="8420582" cy="588329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114300" dist="127000" dir="4800000" sx="99000" sy="99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B138BB-BDBA-4553-98C3-867B218825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/>
          </a:blip>
          <a:srcRect t="2003" r="-2" b="4809"/>
          <a:stretch/>
        </p:blipFill>
        <p:spPr>
          <a:xfrm>
            <a:off x="364603" y="486353"/>
            <a:ext cx="8420582" cy="588508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60E9E22-B18F-41BA-B265-B5EC4E88A9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009" y="609600"/>
            <a:ext cx="8229600" cy="5638800"/>
          </a:xfrm>
          <a:prstGeom prst="rect">
            <a:avLst/>
          </a:prstGeom>
          <a:noFill/>
          <a:ln w="15875" cap="flat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7422B7-70DC-4B4A-A29D-3FEFBC52F95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126" y="2421466"/>
            <a:ext cx="7055474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17">
            <a:extLst>
              <a:ext uri="{FF2B5EF4-FFF2-40B4-BE49-F238E27FC236}">
                <a16:creationId xmlns:a16="http://schemas.microsoft.com/office/drawing/2014/main" id="{8BB24324-5A4E-4C42-935B-753C3E59F30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17571" y="2"/>
            <a:ext cx="493776" cy="6856213"/>
            <a:chOff x="5756762" y="2"/>
            <a:chExt cx="658368" cy="6856213"/>
          </a:xfrm>
        </p:grpSpPr>
        <p:sp useBgFill="1">
          <p:nvSpPr>
            <p:cNvPr id="19" name="Rounded Rectangle 24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63086" y="426382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>
              <a:extLst/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sp useBgFill="1">
          <p:nvSpPr>
            <p:cNvPr id="21" name="Rounded Rectangle 26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63086" y="5769570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>
              <a:extLst/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64D06-5885-4949-A09D-13F96D25A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1" y="982132"/>
            <a:ext cx="7200897" cy="1303867"/>
          </a:xfrm>
        </p:spPr>
        <p:txBody>
          <a:bodyPr>
            <a:normAutofit/>
          </a:bodyPr>
          <a:lstStyle/>
          <a:p>
            <a:r>
              <a:rPr lang="es-419">
                <a:solidFill>
                  <a:schemeClr val="bg1"/>
                </a:solidFill>
              </a:rPr>
              <a:t>Objetivos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DAE41-D30F-4E9F-82DB-A4E46EA91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2556932"/>
            <a:ext cx="7200897" cy="3318936"/>
          </a:xfrm>
        </p:spPr>
        <p:txBody>
          <a:bodyPr>
            <a:normAutofit/>
          </a:bodyPr>
          <a:lstStyle/>
          <a:p>
            <a:r>
              <a:rPr lang="es-419">
                <a:solidFill>
                  <a:schemeClr val="bg1"/>
                </a:solidFill>
              </a:rPr>
              <a:t>Identificar el nivel óptimo de capacidad del sistema sin colapsar.</a:t>
            </a:r>
          </a:p>
          <a:p>
            <a:r>
              <a:rPr lang="es-419">
                <a:solidFill>
                  <a:schemeClr val="bg1"/>
                </a:solidFill>
              </a:rPr>
              <a:t>Balance entre costos y calidad de un servicio.</a:t>
            </a:r>
          </a:p>
          <a:p>
            <a:endParaRPr lang="es-419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7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414E6-30A5-41D0-B622-55A261958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0BC42-DC57-4197-BA3D-DECBD1F70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419" dirty="0"/>
              <a:t>Es un paradigma de programación,</a:t>
            </a:r>
          </a:p>
          <a:p>
            <a:r>
              <a:rPr lang="es-419" dirty="0"/>
              <a:t>Basado en el concepto de “objetos”, los cuales contienen información en la forma de campos, llamados </a:t>
            </a:r>
            <a:r>
              <a:rPr lang="es-419" i="1" dirty="0"/>
              <a:t>atributos</a:t>
            </a:r>
            <a:r>
              <a:rPr lang="es-419" dirty="0"/>
              <a:t> y código, en la forma de funciones, llamados </a:t>
            </a:r>
            <a:r>
              <a:rPr lang="es-419" i="1" dirty="0"/>
              <a:t>métodos</a:t>
            </a:r>
            <a:r>
              <a:rPr lang="es-419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2590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F2ABF-CA77-4640-B558-039CB450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s-419" dirty="0"/>
              <a:t>Simula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EDA50-4421-4B98-BADC-7B0505E27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865" y="2490135"/>
            <a:ext cx="6798736" cy="3444997"/>
          </a:xfrm>
        </p:spPr>
        <p:txBody>
          <a:bodyPr>
            <a:normAutofit/>
          </a:bodyPr>
          <a:lstStyle/>
          <a:p>
            <a:r>
              <a:rPr lang="es-419" dirty="0"/>
              <a:t>Simula 1 y Simula 67, desarrollado en los 60 en el centro de computación de Noruega en Oslo</a:t>
            </a:r>
          </a:p>
          <a:p>
            <a:r>
              <a:rPr lang="es-419" dirty="0"/>
              <a:t>Modela de procesos, protocolos, algoritmos y otras aplicaciones como gráficos de computadora y educación.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944B36-2D45-488E-BA58-5A70C86AD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941" y="4307359"/>
            <a:ext cx="4792466" cy="189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203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3DBD8-46DD-4C54-BAF2-18361E1D0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Introdujo: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A10FE-E283-422F-9FAB-0851E4452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419" dirty="0"/>
              <a:t>Objetos</a:t>
            </a:r>
          </a:p>
          <a:p>
            <a:r>
              <a:rPr lang="es-419" dirty="0"/>
              <a:t>Clases</a:t>
            </a:r>
          </a:p>
          <a:p>
            <a:r>
              <a:rPr lang="en-US" dirty="0"/>
              <a:t>A</a:t>
            </a:r>
            <a:r>
              <a:rPr lang="es-419" dirty="0" err="1"/>
              <a:t>bstracción</a:t>
            </a:r>
            <a:endParaRPr lang="es-419" dirty="0"/>
          </a:p>
          <a:p>
            <a:r>
              <a:rPr lang="es-419" dirty="0"/>
              <a:t>Herencia</a:t>
            </a:r>
          </a:p>
          <a:p>
            <a:r>
              <a:rPr lang="es-419" dirty="0"/>
              <a:t>Ocultamiento</a:t>
            </a:r>
          </a:p>
          <a:p>
            <a:r>
              <a:rPr lang="es-419" dirty="0"/>
              <a:t>Colector de Basura</a:t>
            </a:r>
          </a:p>
        </p:txBody>
      </p:sp>
    </p:spTree>
    <p:extLst>
      <p:ext uri="{BB962C8B-B14F-4D97-AF65-F5344CB8AC3E}">
        <p14:creationId xmlns:p14="http://schemas.microsoft.com/office/powerpoint/2010/main" val="2077471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1D3C6-E071-4291-AB03-86A17860F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Objetos y Clases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6537D-8503-4507-B69F-9CC895CEA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419" dirty="0"/>
              <a:t>Objetos. Usados para simular cosas de la vida real. Los objetos se describen nombrando sus características (atributos) y definiendo su comportamiento (métodos).</a:t>
            </a:r>
          </a:p>
          <a:p>
            <a:r>
              <a:rPr lang="es-419" dirty="0"/>
              <a:t>Clase. Es un plano o prototipo con los cuales los objetos son creados, es como se define la información para crear los objetos en el programa.		</a:t>
            </a:r>
          </a:p>
        </p:txBody>
      </p:sp>
    </p:spTree>
    <p:extLst>
      <p:ext uri="{BB962C8B-B14F-4D97-AF65-F5344CB8AC3E}">
        <p14:creationId xmlns:p14="http://schemas.microsoft.com/office/powerpoint/2010/main" val="31865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1315106-A7B3-4730-9E6C-5A878C46681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 useBgFill="1">
          <p:nvSpPr>
            <p:cNvPr id="10" name="Rectangle 9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/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12" name="Picture 11">
                <a:extLst/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13" name="Rectangle 12">
                <a:extLst/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pic>
            <p:nvPicPr>
              <p:cNvPr id="14" name="Picture 13">
                <a:extLst/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/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B860ED-0E27-4D8E-B5F4-C8C3F33C723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40066" y="2400639"/>
            <a:ext cx="253238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336C991-AA99-423E-8FE1-5BA9C97F2C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482" y="1092200"/>
            <a:ext cx="4457015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BE07CA1-34CC-452F-B201-F9D5C731E1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180" r="15282" b="-1"/>
          <a:stretch/>
        </p:blipFill>
        <p:spPr>
          <a:xfrm>
            <a:off x="1059512" y="1410208"/>
            <a:ext cx="3959083" cy="38587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C26637-BA80-40E7-9B93-61B635B14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868" y="982132"/>
            <a:ext cx="2520579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419" sz="3700"/>
              <a:t>Abstracción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62F96-0CFA-4B0F-B4D8-DF8A0B03D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868" y="2556932"/>
            <a:ext cx="2520578" cy="3318936"/>
          </a:xfrm>
        </p:spPr>
        <p:txBody>
          <a:bodyPr>
            <a:normAutofit/>
          </a:bodyPr>
          <a:lstStyle/>
          <a:p>
            <a:r>
              <a:rPr lang="es-419" dirty="0"/>
              <a:t>Denota las características esenciales de un objeto, donde se capturan sus comportamientos.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EE9808-A520-4361-B4D9-46ACAC0E6250}"/>
              </a:ext>
            </a:extLst>
          </p:cNvPr>
          <p:cNvSpPr txBox="1"/>
          <p:nvPr/>
        </p:nvSpPr>
        <p:spPr>
          <a:xfrm>
            <a:off x="1059511" y="5767754"/>
            <a:ext cx="2905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Definición de una clase C++</a:t>
            </a:r>
          </a:p>
        </p:txBody>
      </p:sp>
    </p:spTree>
    <p:extLst>
      <p:ext uri="{BB962C8B-B14F-4D97-AF65-F5344CB8AC3E}">
        <p14:creationId xmlns:p14="http://schemas.microsoft.com/office/powerpoint/2010/main" val="2510816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CBC47-278D-4B1F-976E-9BBC83674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Herencia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B111A-FF01-4D65-BCB3-BF5E9BD9C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865" y="2490135"/>
            <a:ext cx="6798736" cy="3444997"/>
          </a:xfrm>
        </p:spPr>
        <p:txBody>
          <a:bodyPr/>
          <a:lstStyle/>
          <a:p>
            <a:r>
              <a:rPr lang="es-419"/>
              <a:t>Herencia de la clase A a la clase B, es la facilidad mediante la cual la clase B hereda en ella cada uno de los atributos y operaciones de A</a:t>
            </a:r>
            <a:endParaRPr lang="es-419" dirty="0"/>
          </a:p>
        </p:txBody>
      </p:sp>
      <p:pic>
        <p:nvPicPr>
          <p:cNvPr id="6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08686590-64B7-4C5A-98BF-4D051DA9D4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08" r="8042" b="69538"/>
          <a:stretch/>
        </p:blipFill>
        <p:spPr>
          <a:xfrm>
            <a:off x="900113" y="3719146"/>
            <a:ext cx="6142526" cy="19667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EBD5F7-2831-4969-93BB-5F467FE8FEC2}"/>
              </a:ext>
            </a:extLst>
          </p:cNvPr>
          <p:cNvSpPr txBox="1"/>
          <p:nvPr/>
        </p:nvSpPr>
        <p:spPr>
          <a:xfrm>
            <a:off x="1705708" y="5750466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Herencia en Java</a:t>
            </a:r>
          </a:p>
        </p:txBody>
      </p:sp>
    </p:spTree>
    <p:extLst>
      <p:ext uri="{BB962C8B-B14F-4D97-AF65-F5344CB8AC3E}">
        <p14:creationId xmlns:p14="http://schemas.microsoft.com/office/powerpoint/2010/main" val="491920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C1835-8E0E-4D44-8CD6-BD791B051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Colector de Basura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CC545-AE1D-4210-863D-0ED159A07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Técnica por la cual el entorno de objetos se encarga de destruir automáticamente, y por tanto desvincular la memoria asociada, los objetos que hayan quedado sin ninguna referencia a ellos. </a:t>
            </a:r>
          </a:p>
        </p:txBody>
      </p:sp>
    </p:spTree>
    <p:extLst>
      <p:ext uri="{BB962C8B-B14F-4D97-AF65-F5344CB8AC3E}">
        <p14:creationId xmlns:p14="http://schemas.microsoft.com/office/powerpoint/2010/main" val="1913120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A492-EC80-467B-AAA9-8F4660A5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Colas</a:t>
            </a:r>
            <a:endParaRPr lang="es-419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8F92F-73E7-4A27-BB2E-7AFB21DECF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489516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493</TotalTime>
  <Words>354</Words>
  <Application>Microsoft Office PowerPoint</Application>
  <PresentationFormat>On-screen Show (4:3)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Garamond</vt:lpstr>
      <vt:lpstr>Organic</vt:lpstr>
      <vt:lpstr>Programación Orientada a Objetos</vt:lpstr>
      <vt:lpstr>POO</vt:lpstr>
      <vt:lpstr>Simula</vt:lpstr>
      <vt:lpstr>Introdujo:</vt:lpstr>
      <vt:lpstr>Objetos y Clases</vt:lpstr>
      <vt:lpstr>Abstracción</vt:lpstr>
      <vt:lpstr>Herencia</vt:lpstr>
      <vt:lpstr>Colector de Basura</vt:lpstr>
      <vt:lpstr>Colas</vt:lpstr>
      <vt:lpstr>Aplicaciones</vt:lpstr>
      <vt:lpstr>Teoria de Colas</vt:lpstr>
      <vt:lpstr>Objetivos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Orientada a Objetos</dc:title>
  <dc:creator>Gilberto Espinoza</dc:creator>
  <cp:lastModifiedBy>Gilberto Espinoza</cp:lastModifiedBy>
  <cp:revision>13</cp:revision>
  <dcterms:created xsi:type="dcterms:W3CDTF">2017-09-10T22:16:16Z</dcterms:created>
  <dcterms:modified xsi:type="dcterms:W3CDTF">2017-09-22T19:39:25Z</dcterms:modified>
</cp:coreProperties>
</file>