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7AF-7B42-4AFD-B934-A9F64F1F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8823-9ABC-4350-8640-CECD2D295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F59E-8E22-4581-8E78-4FF224BC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98AD-3B15-4BBD-A91C-6420AB10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49F0-84AB-4F1D-8777-02771A62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20A8-D235-4C8C-99EC-005162BC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ED3F1-A14D-42E1-A7FF-5423F39B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5072-D2F3-4BBF-9325-31495D46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1255-0569-4FA2-80CD-1C668B9A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84DB-535B-4B23-84F6-8009D35B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99E04-BB29-4EB2-8153-F340DC50B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D4E39-4EFD-4C38-92C7-28BA2A0F1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E5FD-68A8-4761-BE06-3AAC8013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E4B6-F677-4E62-AA01-D44E7FC0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7747-5B43-453F-82D8-4871E5B2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5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C0B5-85B1-4BC2-95F9-AD9E34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4230-5C27-4382-8AA6-63809515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8541-4AF4-4B14-A65A-763F610A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3252-13F1-44A2-8788-B9177608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D566-BD13-4E10-8397-5F2341E8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605C-190A-499E-BA4F-F3119737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F83F-95C9-488B-9B1E-EEC954CC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BFEE-E960-4530-8869-5D825B9A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4EF-4E16-44FF-96CF-C2479249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C669-C049-4D99-9F26-10E0DABA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581D-80D3-4902-9742-8952D3F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F32B-44C4-4440-BA44-9A3EF7171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842F-8C71-4124-A136-B7A783B0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DB38-7C60-4B4A-A59F-15456959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7C42A-D98F-43FA-9000-3A7683BF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FAC0-D8A0-4CD7-9E7B-AED37887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528-44FC-40C5-8D33-B8137BB3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EF77-4161-40E7-B785-AE08A3C0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8CF9-6187-48D9-9065-3B58548A5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60F1F-6ED3-468F-B849-91B9D91F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EAEC1-F8AD-4744-8E01-92B5650A4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B1AE3-A8EE-4886-AF67-AA56D974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0F34D-886E-43C2-9D1B-68F6321C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CC28A-EFDB-4502-B612-9BCE3B02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E2EB-5F68-4CD3-BFCA-0923673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3CF31-FD8A-44C2-92BF-14177640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02274-CD51-4DC7-AF80-7D26FF29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2FF2E-9DA4-4FF5-BD4E-7414E0F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C540B-2B5D-4681-807B-D17B187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A4E73-A458-411C-9258-5C5BD3DF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4745-6DD3-4B44-B307-15C630A1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7488-4F12-4E9B-979E-6A241623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D3EE-DA87-429B-8D59-33A5CB45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6B20-4195-4B68-9D5E-B7AB5141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EF00D-D596-4D6C-9E00-A5FCDCB5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B0C86-C3AA-4FDB-B1A4-13E5205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5A16-7728-49E4-9A74-1A7C7D25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D33E-AB5F-4ACE-AFD9-0E33869C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40734-7272-4D01-802D-E2CB3CFCA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E7A4-C747-4708-BAEC-E484DF1E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48A7-1433-4182-8C89-97A9F4F7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206F8-954C-4DB0-A40B-A819697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69F7-048E-4449-90F1-7F540F77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4E747-F429-4AB8-929C-466BEC5E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D1A5-5EFD-4554-9ECA-A3221ABEA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BCDA-781E-4E7D-B172-1325DEFCD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CC10-0588-4052-B6CB-B4F0F8CDFBC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B0EA-D060-4126-83A5-BD63EF554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FAA6-485E-4E1D-8311-F0E70C3EE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6F4FF-A4D6-4292-845C-2E1F2CA2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D9F8FB-483F-4E87-B438-677394BE8D7F}"/>
              </a:ext>
            </a:extLst>
          </p:cNvPr>
          <p:cNvSpPr/>
          <p:nvPr/>
        </p:nvSpPr>
        <p:spPr>
          <a:xfrm>
            <a:off x="5206357" y="2676111"/>
            <a:ext cx="1043608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Acciones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5C0FC-0F45-4D71-BD22-72C5A3BEC0D8}"/>
              </a:ext>
            </a:extLst>
          </p:cNvPr>
          <p:cNvSpPr/>
          <p:nvPr/>
        </p:nvSpPr>
        <p:spPr>
          <a:xfrm>
            <a:off x="7641690" y="2676111"/>
            <a:ext cx="11363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Mercado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79918-6BA9-435D-8BAF-7719C9D8F377}"/>
              </a:ext>
            </a:extLst>
          </p:cNvPr>
          <p:cNvSpPr/>
          <p:nvPr/>
        </p:nvSpPr>
        <p:spPr>
          <a:xfrm>
            <a:off x="5032422" y="1172360"/>
            <a:ext cx="139147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Inversor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05C2A-A2EB-40BC-87DE-9A3201CD6739}"/>
              </a:ext>
            </a:extLst>
          </p:cNvPr>
          <p:cNvSpPr/>
          <p:nvPr/>
        </p:nvSpPr>
        <p:spPr>
          <a:xfrm>
            <a:off x="2771159" y="1481152"/>
            <a:ext cx="1123122" cy="57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Tiempo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C405F-FD47-4B38-8D2B-A92A861EF50C}"/>
              </a:ext>
            </a:extLst>
          </p:cNvPr>
          <p:cNvSpPr/>
          <p:nvPr/>
        </p:nvSpPr>
        <p:spPr>
          <a:xfrm>
            <a:off x="2840676" y="2676111"/>
            <a:ext cx="1043608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Precio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CB5F1-C44D-47BC-925A-B7993636551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>
            <a:off x="3332720" y="1481152"/>
            <a:ext cx="29760" cy="11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E84F73-FC57-4F5C-9432-6C24B31DBE69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249965" y="2994163"/>
            <a:ext cx="1391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1F1975-5E58-4316-9585-32C4760AE41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728161" y="1808464"/>
            <a:ext cx="0" cy="86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27707D-0093-4B6C-8A9C-BD9420EDBE35}"/>
              </a:ext>
            </a:extLst>
          </p:cNvPr>
          <p:cNvSpPr txBox="1"/>
          <p:nvPr/>
        </p:nvSpPr>
        <p:spPr>
          <a:xfrm>
            <a:off x="5675288" y="2057621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compra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407F80-7DBD-40F4-BF7A-76265A229797}"/>
              </a:ext>
            </a:extLst>
          </p:cNvPr>
          <p:cNvSpPr txBox="1"/>
          <p:nvPr/>
        </p:nvSpPr>
        <p:spPr>
          <a:xfrm>
            <a:off x="6425748" y="2942883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comercia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C9A75F-A481-4E40-BAB9-96508DFD0351}"/>
              </a:ext>
            </a:extLst>
          </p:cNvPr>
          <p:cNvSpPr txBox="1"/>
          <p:nvPr/>
        </p:nvSpPr>
        <p:spPr>
          <a:xfrm>
            <a:off x="3315279" y="2200550"/>
            <a:ext cx="75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afecta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4651FC-F717-4925-9B7A-57D39C2E0FD2}"/>
              </a:ext>
            </a:extLst>
          </p:cNvPr>
          <p:cNvSpPr/>
          <p:nvPr/>
        </p:nvSpPr>
        <p:spPr>
          <a:xfrm>
            <a:off x="7514138" y="1172360"/>
            <a:ext cx="139147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Gobierno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8E8EDF-B62A-4155-9D51-9F9DFC23504C}"/>
              </a:ext>
            </a:extLst>
          </p:cNvPr>
          <p:cNvCxnSpPr>
            <a:cxnSpLocks/>
            <a:stCxn id="72" idx="2"/>
            <a:endCxn id="7" idx="0"/>
          </p:cNvCxnSpPr>
          <p:nvPr/>
        </p:nvCxnSpPr>
        <p:spPr>
          <a:xfrm>
            <a:off x="8209877" y="1808464"/>
            <a:ext cx="0" cy="86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EC8991-23A8-4837-9E18-E6FF8207F25D}"/>
              </a:ext>
            </a:extLst>
          </p:cNvPr>
          <p:cNvSpPr txBox="1"/>
          <p:nvPr/>
        </p:nvSpPr>
        <p:spPr>
          <a:xfrm>
            <a:off x="8209876" y="2057621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regula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00DD2F-04BA-40E6-8F66-09328EE82902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3884284" y="2994163"/>
            <a:ext cx="1322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11C263-D0E0-4702-B787-178E2282D243}"/>
              </a:ext>
            </a:extLst>
          </p:cNvPr>
          <p:cNvSpPr txBox="1"/>
          <p:nvPr/>
        </p:nvSpPr>
        <p:spPr>
          <a:xfrm>
            <a:off x="4069147" y="2966940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varían en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00DC21-2D30-43E0-A775-E567E2EF74B2}"/>
              </a:ext>
            </a:extLst>
          </p:cNvPr>
          <p:cNvSpPr/>
          <p:nvPr/>
        </p:nvSpPr>
        <p:spPr>
          <a:xfrm>
            <a:off x="5032422" y="4018686"/>
            <a:ext cx="139147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Compañía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86EE60-BE2E-4253-BC91-60C8A2127482}"/>
              </a:ext>
            </a:extLst>
          </p:cNvPr>
          <p:cNvCxnSpPr>
            <a:cxnSpLocks/>
            <a:stCxn id="85" idx="0"/>
            <a:endCxn id="6" idx="2"/>
          </p:cNvCxnSpPr>
          <p:nvPr/>
        </p:nvCxnSpPr>
        <p:spPr>
          <a:xfrm flipV="1">
            <a:off x="5728161" y="3312215"/>
            <a:ext cx="0" cy="70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3BCB589-F797-45F8-9684-929D88A9E33C}"/>
              </a:ext>
            </a:extLst>
          </p:cNvPr>
          <p:cNvSpPr txBox="1"/>
          <p:nvPr/>
        </p:nvSpPr>
        <p:spPr>
          <a:xfrm>
            <a:off x="5728160" y="3523818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Espinoza</dc:creator>
  <cp:lastModifiedBy>Gilberto Espinoza</cp:lastModifiedBy>
  <cp:revision>4</cp:revision>
  <dcterms:created xsi:type="dcterms:W3CDTF">2019-06-09T22:45:03Z</dcterms:created>
  <dcterms:modified xsi:type="dcterms:W3CDTF">2019-06-09T23:20:04Z</dcterms:modified>
</cp:coreProperties>
</file>