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Cloth Abuse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Jeffrey Kitano, Gilbert Tang, Apiwat Chaithirasakul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Modifications to the cloth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Transparency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burns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ball is capable of pushing it around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howling winds pull at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Partial Self Collision Resistance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Transparency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Change to blend mode when drawing object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Transparency of each vertex(pixel) is controlled by its alpha value at alpha channel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Used for modeling a burning effect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Draw the cloth as a blend mode object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Keep changing both color and alpha value of the cloth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Burning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 a starting point(center) and a radius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Set a circle boundary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 each time unit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Change alpha value/color of the point inside the circle 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Check by circle equation: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(x - h)</a:t>
            </a:r>
            <a:r>
              <a:rPr baseline="30000" lang="en" sz="1100"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+  (y-k)</a:t>
            </a:r>
            <a:r>
              <a:rPr baseline="30000" lang="en" sz="1100"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&lt;=   r</a:t>
            </a:r>
            <a:r>
              <a:rPr baseline="30000" lang="en" sz="1100"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Increase the radius of the circle (Increase the circle boundary)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Several layers of circle boundary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Most outer layer: Turn color to black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Between outer and inner layer: Color gradient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Most inner layer: Turn alpha value to 0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Burning speed is increased by increasing with a longer radius each time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 result a burning cloth until it disappears(radius larger than side of the cloth) </a:t>
            </a:r>
          </a:p>
        </p:txBody>
      </p:sp>
      <p:sp>
        <p:nvSpPr>
          <p:cNvPr id="79" name="Shape 79"/>
          <p:cNvSpPr/>
          <p:nvPr/>
        </p:nvSpPr>
        <p:spPr>
          <a:xfrm>
            <a:off x="6920100" y="1770650"/>
            <a:ext cx="1468500" cy="1468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6698700" y="1562150"/>
            <a:ext cx="1911300" cy="1885500"/>
            <a:chOff x="6698700" y="1562150"/>
            <a:chExt cx="1911300" cy="1885500"/>
          </a:xfrm>
        </p:grpSpPr>
        <p:sp>
          <p:nvSpPr>
            <p:cNvPr id="81" name="Shape 81"/>
            <p:cNvSpPr/>
            <p:nvPr/>
          </p:nvSpPr>
          <p:spPr>
            <a:xfrm>
              <a:off x="6698700" y="1562150"/>
              <a:ext cx="1911300" cy="1885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766950" y="1612550"/>
              <a:ext cx="1774800" cy="1784700"/>
            </a:xfrm>
            <a:prstGeom prst="ellipse">
              <a:avLst/>
            </a:prstGeom>
            <a:solidFill>
              <a:srgbClr val="66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855150" y="1705700"/>
              <a:ext cx="1598400" cy="1598400"/>
            </a:xfrm>
            <a:prstGeom prst="ellipse">
              <a:avLst/>
            </a:prstGeom>
            <a:solidFill>
              <a:srgbClr val="99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950550" y="1801100"/>
              <a:ext cx="1407600" cy="14076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998400" y="1848950"/>
              <a:ext cx="1311900" cy="13119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074900" y="1925450"/>
              <a:ext cx="1158900" cy="11589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Rain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Basically, same as burning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 a starting point(center) and a radius for each dro</a:t>
            </a:r>
            <a:r>
              <a:rPr lang="en"/>
              <a:t>ps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Set starting point are random numbers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Set number of drops </a:t>
            </a:r>
            <a:r>
              <a:rPr b="1" lang="en"/>
              <a:t>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For each time units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Change with a darker color at the point that inside the circle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It results </a:t>
            </a:r>
            <a:r>
              <a:rPr b="1" lang="en"/>
              <a:t>n</a:t>
            </a:r>
            <a:r>
              <a:rPr lang="en"/>
              <a:t> number of raindrops drop on the cloth each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ball collision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Ball is treated as an unstoppable force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Ball can be has its velocity changes by sliders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Only checks collision from the center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Formerly set velocity of a particle to 0 when contact was made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Couldn’t push it that way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Now when points collide with the ball: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present velocity is replaced with the ball’s velocity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velocity is also given a push away from the ball’s center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result is the cloth sliding around the ball when it pushes through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65025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Blows the cloth in the velocity and direction specified in the slider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Direction refers to the angle around the Y-axis ~ 360 degrees.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0 means that the wind blow straight from the front and 180 means the wind blows from the back and 360 means the wind blow straight from the front(complete circle)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Velocity is the speed in each direction in ms.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Initially the values are set to 0.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Force equation for the Wind(Draft) is F(draft) = Cd * (½) * p * v^2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Cd is the drag coef .12 because it is a rectangle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 is the constant density of air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Self Collision Resistance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Map is used to subdivide the entire field into a 3 dimensional grid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particles move, they update their position in the grid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2 particles that are far enough away from each other in the mesh attempt to enter a grid space, a collision check occurs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the vector between the starting position and the ending position around the obstacle particle is greater than 90 degrees, the motion is denied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perfect is it handles extreme motion poorly with skipping grid space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Doesn’t handle neighboring particles effectively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