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59" r:id="rId9"/>
    <p:sldId id="260" r:id="rId10"/>
    <p:sldId id="262" r:id="rId11"/>
    <p:sldId id="261" r:id="rId12"/>
    <p:sldId id="264" r:id="rId13"/>
    <p:sldId id="265" r:id="rId14"/>
    <p:sldId id="266" r:id="rId15"/>
    <p:sldId id="267" r:id="rId16"/>
    <p:sldId id="278" r:id="rId17"/>
    <p:sldId id="279" r:id="rId18"/>
    <p:sldId id="280" r:id="rId19"/>
    <p:sldId id="268" r:id="rId20"/>
    <p:sldId id="269" r:id="rId21"/>
    <p:sldId id="281" r:id="rId22"/>
    <p:sldId id="270" r:id="rId23"/>
    <p:sldId id="277" r:id="rId2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4A95C3-AA40-4B3A-B31B-61D0DA49CCB8}" v="2" dt="2024-06-10T09:24:40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gail penn" userId="a4607ff17658ee9d" providerId="LiveId" clId="{CD4A95C3-AA40-4B3A-B31B-61D0DA49CCB8}"/>
    <pc:docChg chg="undo custSel addSld delSld modSld">
      <pc:chgData name="abigail penn" userId="a4607ff17658ee9d" providerId="LiveId" clId="{CD4A95C3-AA40-4B3A-B31B-61D0DA49CCB8}" dt="2024-06-10T09:30:46.216" v="6223" actId="20577"/>
      <pc:docMkLst>
        <pc:docMk/>
      </pc:docMkLst>
      <pc:sldChg chg="modSp mod">
        <pc:chgData name="abigail penn" userId="a4607ff17658ee9d" providerId="LiveId" clId="{CD4A95C3-AA40-4B3A-B31B-61D0DA49CCB8}" dt="2024-06-10T09:30:46.216" v="6223" actId="20577"/>
        <pc:sldMkLst>
          <pc:docMk/>
          <pc:sldMk cId="1613763873" sldId="256"/>
        </pc:sldMkLst>
        <pc:spChg chg="mod">
          <ac:chgData name="abigail penn" userId="a4607ff17658ee9d" providerId="LiveId" clId="{CD4A95C3-AA40-4B3A-B31B-61D0DA49CCB8}" dt="2024-06-10T09:30:46.216" v="6223" actId="20577"/>
          <ac:spMkLst>
            <pc:docMk/>
            <pc:sldMk cId="1613763873" sldId="256"/>
            <ac:spMk id="2" creationId="{138F5B46-3334-6B12-4880-86D28AB7BE87}"/>
          </ac:spMkLst>
        </pc:spChg>
        <pc:spChg chg="mod">
          <ac:chgData name="abigail penn" userId="a4607ff17658ee9d" providerId="LiveId" clId="{CD4A95C3-AA40-4B3A-B31B-61D0DA49CCB8}" dt="2024-06-10T07:14:57.737" v="5512" actId="20577"/>
          <ac:spMkLst>
            <pc:docMk/>
            <pc:sldMk cId="1613763873" sldId="256"/>
            <ac:spMk id="3" creationId="{45B2F25D-86DB-2238-49C4-111243836501}"/>
          </ac:spMkLst>
        </pc:spChg>
      </pc:sldChg>
      <pc:sldChg chg="addSp modSp mod">
        <pc:chgData name="abigail penn" userId="a4607ff17658ee9d" providerId="LiveId" clId="{CD4A95C3-AA40-4B3A-B31B-61D0DA49CCB8}" dt="2024-06-10T06:00:57.790" v="4766" actId="20577"/>
        <pc:sldMkLst>
          <pc:docMk/>
          <pc:sldMk cId="388059503" sldId="260"/>
        </pc:sldMkLst>
        <pc:spChg chg="add mod">
          <ac:chgData name="abigail penn" userId="a4607ff17658ee9d" providerId="LiveId" clId="{CD4A95C3-AA40-4B3A-B31B-61D0DA49CCB8}" dt="2024-06-10T06:00:57.790" v="4766" actId="20577"/>
          <ac:spMkLst>
            <pc:docMk/>
            <pc:sldMk cId="388059503" sldId="260"/>
            <ac:spMk id="5" creationId="{1BE246B1-112C-8D6B-AE10-7B3685692E4A}"/>
          </ac:spMkLst>
        </pc:spChg>
      </pc:sldChg>
      <pc:sldChg chg="delSp modSp mod">
        <pc:chgData name="abigail penn" userId="a4607ff17658ee9d" providerId="LiveId" clId="{CD4A95C3-AA40-4B3A-B31B-61D0DA49CCB8}" dt="2024-06-10T07:02:51.092" v="4770" actId="20577"/>
        <pc:sldMkLst>
          <pc:docMk/>
          <pc:sldMk cId="3136489474" sldId="261"/>
        </pc:sldMkLst>
        <pc:spChg chg="mod">
          <ac:chgData name="abigail penn" userId="a4607ff17658ee9d" providerId="LiveId" clId="{CD4A95C3-AA40-4B3A-B31B-61D0DA49CCB8}" dt="2024-06-10T07:02:51.092" v="4770" actId="20577"/>
          <ac:spMkLst>
            <pc:docMk/>
            <pc:sldMk cId="3136489474" sldId="261"/>
            <ac:spMk id="6" creationId="{C6E10CA6-6BF9-B3AD-08B8-3A869FBD80AF}"/>
          </ac:spMkLst>
        </pc:spChg>
        <pc:spChg chg="del mod">
          <ac:chgData name="abigail penn" userId="a4607ff17658ee9d" providerId="LiveId" clId="{CD4A95C3-AA40-4B3A-B31B-61D0DA49CCB8}" dt="2024-06-09T18:58:06.488" v="1843" actId="478"/>
          <ac:spMkLst>
            <pc:docMk/>
            <pc:sldMk cId="3136489474" sldId="261"/>
            <ac:spMk id="7" creationId="{CDA602CD-4690-F30E-C07D-0442F5F7E7AC}"/>
          </ac:spMkLst>
        </pc:spChg>
      </pc:sldChg>
      <pc:sldChg chg="del">
        <pc:chgData name="abigail penn" userId="a4607ff17658ee9d" providerId="LiveId" clId="{CD4A95C3-AA40-4B3A-B31B-61D0DA49CCB8}" dt="2024-06-09T18:57:15.425" v="1814" actId="47"/>
        <pc:sldMkLst>
          <pc:docMk/>
          <pc:sldMk cId="2894156961" sldId="263"/>
        </pc:sldMkLst>
      </pc:sldChg>
      <pc:sldChg chg="modSp mod">
        <pc:chgData name="abigail penn" userId="a4607ff17658ee9d" providerId="LiveId" clId="{CD4A95C3-AA40-4B3A-B31B-61D0DA49CCB8}" dt="2024-06-09T19:00:22.275" v="2179" actId="20577"/>
        <pc:sldMkLst>
          <pc:docMk/>
          <pc:sldMk cId="586990266" sldId="265"/>
        </pc:sldMkLst>
        <pc:spChg chg="mod">
          <ac:chgData name="abigail penn" userId="a4607ff17658ee9d" providerId="LiveId" clId="{CD4A95C3-AA40-4B3A-B31B-61D0DA49CCB8}" dt="2024-06-09T19:00:02.551" v="2167"/>
          <ac:spMkLst>
            <pc:docMk/>
            <pc:sldMk cId="586990266" sldId="265"/>
            <ac:spMk id="2" creationId="{B2336463-B00E-EF2D-F254-3CCA6C80AFAB}"/>
          </ac:spMkLst>
        </pc:spChg>
        <pc:spChg chg="mod">
          <ac:chgData name="abigail penn" userId="a4607ff17658ee9d" providerId="LiveId" clId="{CD4A95C3-AA40-4B3A-B31B-61D0DA49CCB8}" dt="2024-06-09T19:00:01.252" v="2165" actId="27636"/>
          <ac:spMkLst>
            <pc:docMk/>
            <pc:sldMk cId="586990266" sldId="265"/>
            <ac:spMk id="3" creationId="{9ECF6403-3F92-7A78-C85B-AD4941183AED}"/>
          </ac:spMkLst>
        </pc:spChg>
        <pc:spChg chg="mod">
          <ac:chgData name="abigail penn" userId="a4607ff17658ee9d" providerId="LiveId" clId="{CD4A95C3-AA40-4B3A-B31B-61D0DA49CCB8}" dt="2024-06-09T19:00:22.275" v="2179" actId="20577"/>
          <ac:spMkLst>
            <pc:docMk/>
            <pc:sldMk cId="586990266" sldId="265"/>
            <ac:spMk id="6" creationId="{8D667B9F-A132-2610-8887-4A2939692ED4}"/>
          </ac:spMkLst>
        </pc:spChg>
      </pc:sldChg>
      <pc:sldChg chg="modSp mod">
        <pc:chgData name="abigail penn" userId="a4607ff17658ee9d" providerId="LiveId" clId="{CD4A95C3-AA40-4B3A-B31B-61D0DA49CCB8}" dt="2024-06-09T19:00:38.259" v="2192" actId="20577"/>
        <pc:sldMkLst>
          <pc:docMk/>
          <pc:sldMk cId="3523861784" sldId="267"/>
        </pc:sldMkLst>
        <pc:spChg chg="mod">
          <ac:chgData name="abigail penn" userId="a4607ff17658ee9d" providerId="LiveId" clId="{CD4A95C3-AA40-4B3A-B31B-61D0DA49CCB8}" dt="2024-06-09T19:00:38.259" v="2192" actId="20577"/>
          <ac:spMkLst>
            <pc:docMk/>
            <pc:sldMk cId="3523861784" sldId="267"/>
            <ac:spMk id="2" creationId="{55DDCDCD-D69C-EB51-D4C3-D63E6756E598}"/>
          </ac:spMkLst>
        </pc:spChg>
      </pc:sldChg>
      <pc:sldChg chg="addSp modSp mod chgLayout">
        <pc:chgData name="abigail penn" userId="a4607ff17658ee9d" providerId="LiveId" clId="{CD4A95C3-AA40-4B3A-B31B-61D0DA49CCB8}" dt="2024-06-10T07:07:48.822" v="5061" actId="20577"/>
        <pc:sldMkLst>
          <pc:docMk/>
          <pc:sldMk cId="2717869600" sldId="268"/>
        </pc:sldMkLst>
        <pc:spChg chg="add mod ord">
          <ac:chgData name="abigail penn" userId="a4607ff17658ee9d" providerId="LiveId" clId="{CD4A95C3-AA40-4B3A-B31B-61D0DA49CCB8}" dt="2024-06-10T07:07:48.822" v="5061" actId="20577"/>
          <ac:spMkLst>
            <pc:docMk/>
            <pc:sldMk cId="2717869600" sldId="268"/>
            <ac:spMk id="5" creationId="{4A50F525-45A0-0CF3-E830-01F4233F5AAC}"/>
          </ac:spMkLst>
        </pc:spChg>
        <pc:picChg chg="mod ord">
          <ac:chgData name="abigail penn" userId="a4607ff17658ee9d" providerId="LiveId" clId="{CD4A95C3-AA40-4B3A-B31B-61D0DA49CCB8}" dt="2024-06-10T07:07:14.502" v="4974" actId="700"/>
          <ac:picMkLst>
            <pc:docMk/>
            <pc:sldMk cId="2717869600" sldId="268"/>
            <ac:picMk id="4" creationId="{F0ADD968-6929-6AAB-15AF-C8AC91C0C29C}"/>
          </ac:picMkLst>
        </pc:picChg>
      </pc:sldChg>
      <pc:sldChg chg="addSp delSp modSp mod delDesignElem chgLayout">
        <pc:chgData name="abigail penn" userId="a4607ff17658ee9d" providerId="LiveId" clId="{CD4A95C3-AA40-4B3A-B31B-61D0DA49CCB8}" dt="2024-06-10T09:29:59.949" v="6123"/>
        <pc:sldMkLst>
          <pc:docMk/>
          <pc:sldMk cId="2787544965" sldId="269"/>
        </pc:sldMkLst>
        <pc:spChg chg="add mod ord">
          <ac:chgData name="abigail penn" userId="a4607ff17658ee9d" providerId="LiveId" clId="{CD4A95C3-AA40-4B3A-B31B-61D0DA49CCB8}" dt="2024-06-10T07:08:12.052" v="5126" actId="20577"/>
          <ac:spMkLst>
            <pc:docMk/>
            <pc:sldMk cId="2787544965" sldId="269"/>
            <ac:spMk id="5" creationId="{79189C60-EEE3-D21A-A5F8-A1E91C6144D2}"/>
          </ac:spMkLst>
        </pc:spChg>
        <pc:spChg chg="add del mod">
          <ac:chgData name="abigail penn" userId="a4607ff17658ee9d" providerId="LiveId" clId="{CD4A95C3-AA40-4B3A-B31B-61D0DA49CCB8}" dt="2024-06-10T09:29:59.949" v="6123"/>
          <ac:spMkLst>
            <pc:docMk/>
            <pc:sldMk cId="2787544965" sldId="269"/>
            <ac:spMk id="6" creationId="{4187944C-5F63-9F05-59AD-BA6FB6E25601}"/>
          </ac:spMkLst>
        </pc:spChg>
        <pc:spChg chg="del">
          <ac:chgData name="abigail penn" userId="a4607ff17658ee9d" providerId="LiveId" clId="{CD4A95C3-AA40-4B3A-B31B-61D0DA49CCB8}" dt="2024-06-10T07:07:54.772" v="5062" actId="700"/>
          <ac:spMkLst>
            <pc:docMk/>
            <pc:sldMk cId="2787544965" sldId="269"/>
            <ac:spMk id="9" creationId="{42A4FC2C-047E-45A5-965D-8E1E3BF09BC6}"/>
          </ac:spMkLst>
        </pc:spChg>
        <pc:picChg chg="mod ord">
          <ac:chgData name="abigail penn" userId="a4607ff17658ee9d" providerId="LiveId" clId="{CD4A95C3-AA40-4B3A-B31B-61D0DA49CCB8}" dt="2024-06-10T07:07:54.772" v="5062" actId="700"/>
          <ac:picMkLst>
            <pc:docMk/>
            <pc:sldMk cId="2787544965" sldId="269"/>
            <ac:picMk id="4" creationId="{81B8CF15-CC03-6347-9CB3-7F1D99EA1772}"/>
          </ac:picMkLst>
        </pc:picChg>
      </pc:sldChg>
      <pc:sldChg chg="modSp mod">
        <pc:chgData name="abigail penn" userId="a4607ff17658ee9d" providerId="LiveId" clId="{CD4A95C3-AA40-4B3A-B31B-61D0DA49CCB8}" dt="2024-06-10T07:09:57.114" v="5164" actId="113"/>
        <pc:sldMkLst>
          <pc:docMk/>
          <pc:sldMk cId="2099024960" sldId="270"/>
        </pc:sldMkLst>
        <pc:spChg chg="mod">
          <ac:chgData name="abigail penn" userId="a4607ff17658ee9d" providerId="LiveId" clId="{CD4A95C3-AA40-4B3A-B31B-61D0DA49CCB8}" dt="2024-06-09T19:21:03.438" v="4122" actId="404"/>
          <ac:spMkLst>
            <pc:docMk/>
            <pc:sldMk cId="2099024960" sldId="270"/>
            <ac:spMk id="2" creationId="{7F2E5D6A-9122-DD08-5AAC-C6D80062B870}"/>
          </ac:spMkLst>
        </pc:spChg>
        <pc:spChg chg="mod">
          <ac:chgData name="abigail penn" userId="a4607ff17658ee9d" providerId="LiveId" clId="{CD4A95C3-AA40-4B3A-B31B-61D0DA49CCB8}" dt="2024-06-10T07:09:57.114" v="5164" actId="113"/>
          <ac:spMkLst>
            <pc:docMk/>
            <pc:sldMk cId="2099024960" sldId="270"/>
            <ac:spMk id="3" creationId="{B94BC864-13F5-8E0B-8BC2-6E4369BFFA59}"/>
          </ac:spMkLst>
        </pc:spChg>
      </pc:sldChg>
      <pc:sldChg chg="modSp new mod">
        <pc:chgData name="abigail penn" userId="a4607ff17658ee9d" providerId="LiveId" clId="{CD4A95C3-AA40-4B3A-B31B-61D0DA49CCB8}" dt="2024-06-09T19:22:22.213" v="4138" actId="2711"/>
        <pc:sldMkLst>
          <pc:docMk/>
          <pc:sldMk cId="591729136" sldId="271"/>
        </pc:sldMkLst>
        <pc:spChg chg="mod">
          <ac:chgData name="abigail penn" userId="a4607ff17658ee9d" providerId="LiveId" clId="{CD4A95C3-AA40-4B3A-B31B-61D0DA49CCB8}" dt="2024-06-09T18:37:43.307" v="20" actId="27636"/>
          <ac:spMkLst>
            <pc:docMk/>
            <pc:sldMk cId="591729136" sldId="271"/>
            <ac:spMk id="2" creationId="{64CFFFDC-F2B7-99D8-E386-DA417D73C0D3}"/>
          </ac:spMkLst>
        </pc:spChg>
        <pc:spChg chg="mod">
          <ac:chgData name="abigail penn" userId="a4607ff17658ee9d" providerId="LiveId" clId="{CD4A95C3-AA40-4B3A-B31B-61D0DA49CCB8}" dt="2024-06-09T19:22:22.213" v="4138" actId="2711"/>
          <ac:spMkLst>
            <pc:docMk/>
            <pc:sldMk cId="591729136" sldId="271"/>
            <ac:spMk id="3" creationId="{4E86826D-5DED-EBF9-C49B-8B89404B314E}"/>
          </ac:spMkLst>
        </pc:spChg>
      </pc:sldChg>
      <pc:sldChg chg="delSp modSp new mod">
        <pc:chgData name="abigail penn" userId="a4607ff17658ee9d" providerId="LiveId" clId="{CD4A95C3-AA40-4B3A-B31B-61D0DA49CCB8}" dt="2024-06-10T07:17:58.557" v="5972" actId="478"/>
        <pc:sldMkLst>
          <pc:docMk/>
          <pc:sldMk cId="3616318343" sldId="272"/>
        </pc:sldMkLst>
        <pc:spChg chg="del">
          <ac:chgData name="abigail penn" userId="a4607ff17658ee9d" providerId="LiveId" clId="{CD4A95C3-AA40-4B3A-B31B-61D0DA49CCB8}" dt="2024-06-10T07:17:58.557" v="5972" actId="478"/>
          <ac:spMkLst>
            <pc:docMk/>
            <pc:sldMk cId="3616318343" sldId="272"/>
            <ac:spMk id="2" creationId="{752BF52C-9435-997B-8D35-DF09C839BCB9}"/>
          </ac:spMkLst>
        </pc:spChg>
        <pc:spChg chg="mod">
          <ac:chgData name="abigail penn" userId="a4607ff17658ee9d" providerId="LiveId" clId="{CD4A95C3-AA40-4B3A-B31B-61D0DA49CCB8}" dt="2024-06-10T07:17:47.248" v="5971" actId="20577"/>
          <ac:spMkLst>
            <pc:docMk/>
            <pc:sldMk cId="3616318343" sldId="272"/>
            <ac:spMk id="3" creationId="{1E10CE70-A2F5-C5DA-5AA9-C7211A45EBD7}"/>
          </ac:spMkLst>
        </pc:spChg>
      </pc:sldChg>
      <pc:sldChg chg="modSp new mod">
        <pc:chgData name="abigail penn" userId="a4607ff17658ee9d" providerId="LiveId" clId="{CD4A95C3-AA40-4B3A-B31B-61D0DA49CCB8}" dt="2024-06-10T05:58:35.466" v="4635" actId="20577"/>
        <pc:sldMkLst>
          <pc:docMk/>
          <pc:sldMk cId="1101911670" sldId="273"/>
        </pc:sldMkLst>
        <pc:spChg chg="mod">
          <ac:chgData name="abigail penn" userId="a4607ff17658ee9d" providerId="LiveId" clId="{CD4A95C3-AA40-4B3A-B31B-61D0DA49CCB8}" dt="2024-06-09T19:22:52.451" v="4141" actId="2711"/>
          <ac:spMkLst>
            <pc:docMk/>
            <pc:sldMk cId="1101911670" sldId="273"/>
            <ac:spMk id="2" creationId="{D729ECC8-C20D-041A-BB0F-886673A7D49F}"/>
          </ac:spMkLst>
        </pc:spChg>
        <pc:spChg chg="mod">
          <ac:chgData name="abigail penn" userId="a4607ff17658ee9d" providerId="LiveId" clId="{CD4A95C3-AA40-4B3A-B31B-61D0DA49CCB8}" dt="2024-06-10T05:58:35.466" v="4635" actId="20577"/>
          <ac:spMkLst>
            <pc:docMk/>
            <pc:sldMk cId="1101911670" sldId="273"/>
            <ac:spMk id="3" creationId="{7732C4FF-BC09-3759-43E1-1037F8C458CE}"/>
          </ac:spMkLst>
        </pc:spChg>
      </pc:sldChg>
      <pc:sldChg chg="modSp new mod">
        <pc:chgData name="abigail penn" userId="a4607ff17658ee9d" providerId="LiveId" clId="{CD4A95C3-AA40-4B3A-B31B-61D0DA49CCB8}" dt="2024-06-10T07:12:59.655" v="5184" actId="27636"/>
        <pc:sldMkLst>
          <pc:docMk/>
          <pc:sldMk cId="1525877545" sldId="274"/>
        </pc:sldMkLst>
        <pc:spChg chg="mod">
          <ac:chgData name="abigail penn" userId="a4607ff17658ee9d" providerId="LiveId" clId="{CD4A95C3-AA40-4B3A-B31B-61D0DA49CCB8}" dt="2024-06-09T19:23:13.920" v="4143" actId="2711"/>
          <ac:spMkLst>
            <pc:docMk/>
            <pc:sldMk cId="1525877545" sldId="274"/>
            <ac:spMk id="2" creationId="{32E2B61B-F7D4-AE01-D75C-502D01B94AC0}"/>
          </ac:spMkLst>
        </pc:spChg>
        <pc:spChg chg="mod">
          <ac:chgData name="abigail penn" userId="a4607ff17658ee9d" providerId="LiveId" clId="{CD4A95C3-AA40-4B3A-B31B-61D0DA49CCB8}" dt="2024-06-10T07:12:59.655" v="5184" actId="27636"/>
          <ac:spMkLst>
            <pc:docMk/>
            <pc:sldMk cId="1525877545" sldId="274"/>
            <ac:spMk id="3" creationId="{6B820836-C9B3-7C30-71BF-E3257D2CBDE8}"/>
          </ac:spMkLst>
        </pc:spChg>
      </pc:sldChg>
      <pc:sldChg chg="delSp modSp new mod">
        <pc:chgData name="abigail penn" userId="a4607ff17658ee9d" providerId="LiveId" clId="{CD4A95C3-AA40-4B3A-B31B-61D0DA49CCB8}" dt="2024-06-10T07:18:09.242" v="5973" actId="478"/>
        <pc:sldMkLst>
          <pc:docMk/>
          <pc:sldMk cId="3054992882" sldId="275"/>
        </pc:sldMkLst>
        <pc:spChg chg="del">
          <ac:chgData name="abigail penn" userId="a4607ff17658ee9d" providerId="LiveId" clId="{CD4A95C3-AA40-4B3A-B31B-61D0DA49CCB8}" dt="2024-06-10T07:18:09.242" v="5973" actId="478"/>
          <ac:spMkLst>
            <pc:docMk/>
            <pc:sldMk cId="3054992882" sldId="275"/>
            <ac:spMk id="2" creationId="{93112972-1978-FEB6-56A6-BA122C274BFA}"/>
          </ac:spMkLst>
        </pc:spChg>
        <pc:spChg chg="mod">
          <ac:chgData name="abigail penn" userId="a4607ff17658ee9d" providerId="LiveId" clId="{CD4A95C3-AA40-4B3A-B31B-61D0DA49CCB8}" dt="2024-06-10T07:15:49.303" v="5606" actId="20577"/>
          <ac:spMkLst>
            <pc:docMk/>
            <pc:sldMk cId="3054992882" sldId="275"/>
            <ac:spMk id="3" creationId="{A0FE6108-7C82-027A-4EE3-1CB8DDF7B55C}"/>
          </ac:spMkLst>
        </pc:spChg>
      </pc:sldChg>
      <pc:sldChg chg="modSp new mod">
        <pc:chgData name="abigail penn" userId="a4607ff17658ee9d" providerId="LiveId" clId="{CD4A95C3-AA40-4B3A-B31B-61D0DA49CCB8}" dt="2024-06-09T19:11:58.610" v="2422" actId="20577"/>
        <pc:sldMkLst>
          <pc:docMk/>
          <pc:sldMk cId="2105969477" sldId="276"/>
        </pc:sldMkLst>
        <pc:spChg chg="mod">
          <ac:chgData name="abigail penn" userId="a4607ff17658ee9d" providerId="LiveId" clId="{CD4A95C3-AA40-4B3A-B31B-61D0DA49CCB8}" dt="2024-06-09T18:53:32.735" v="1605" actId="20577"/>
          <ac:spMkLst>
            <pc:docMk/>
            <pc:sldMk cId="2105969477" sldId="276"/>
            <ac:spMk id="2" creationId="{2EA3F9D2-2367-2AD4-D6ED-08D3A928560F}"/>
          </ac:spMkLst>
        </pc:spChg>
        <pc:spChg chg="mod">
          <ac:chgData name="abigail penn" userId="a4607ff17658ee9d" providerId="LiveId" clId="{CD4A95C3-AA40-4B3A-B31B-61D0DA49CCB8}" dt="2024-06-09T19:11:58.610" v="2422" actId="20577"/>
          <ac:spMkLst>
            <pc:docMk/>
            <pc:sldMk cId="2105969477" sldId="276"/>
            <ac:spMk id="3" creationId="{EDBE9BBD-99AF-E9D6-BBB3-F745FC6B3953}"/>
          </ac:spMkLst>
        </pc:spChg>
      </pc:sldChg>
      <pc:sldChg chg="new del">
        <pc:chgData name="abigail penn" userId="a4607ff17658ee9d" providerId="LiveId" clId="{CD4A95C3-AA40-4B3A-B31B-61D0DA49CCB8}" dt="2024-06-09T18:57:04.585" v="1813" actId="680"/>
        <pc:sldMkLst>
          <pc:docMk/>
          <pc:sldMk cId="497290866" sldId="277"/>
        </pc:sldMkLst>
      </pc:sldChg>
      <pc:sldChg chg="modSp new mod">
        <pc:chgData name="abigail penn" userId="a4607ff17658ee9d" providerId="LiveId" clId="{CD4A95C3-AA40-4B3A-B31B-61D0DA49CCB8}" dt="2024-06-10T07:14:49.413" v="5501" actId="12"/>
        <pc:sldMkLst>
          <pc:docMk/>
          <pc:sldMk cId="2451031973" sldId="277"/>
        </pc:sldMkLst>
        <pc:spChg chg="mod">
          <ac:chgData name="abigail penn" userId="a4607ff17658ee9d" providerId="LiveId" clId="{CD4A95C3-AA40-4B3A-B31B-61D0DA49CCB8}" dt="2024-06-09T19:26:21.010" v="4595" actId="2711"/>
          <ac:spMkLst>
            <pc:docMk/>
            <pc:sldMk cId="2451031973" sldId="277"/>
            <ac:spMk id="2" creationId="{FF941D5C-9264-29C2-ECD4-05BF433E6014}"/>
          </ac:spMkLst>
        </pc:spChg>
        <pc:spChg chg="mod">
          <ac:chgData name="abigail penn" userId="a4607ff17658ee9d" providerId="LiveId" clId="{CD4A95C3-AA40-4B3A-B31B-61D0DA49CCB8}" dt="2024-06-10T07:14:49.413" v="5501" actId="12"/>
          <ac:spMkLst>
            <pc:docMk/>
            <pc:sldMk cId="2451031973" sldId="277"/>
            <ac:spMk id="3" creationId="{C7D5B31E-D62D-C7D0-97FB-EB0FE5D52513}"/>
          </ac:spMkLst>
        </pc:spChg>
      </pc:sldChg>
      <pc:sldChg chg="new del">
        <pc:chgData name="abigail penn" userId="a4607ff17658ee9d" providerId="LiveId" clId="{CD4A95C3-AA40-4B3A-B31B-61D0DA49CCB8}" dt="2024-06-09T18:55:01.805" v="1641" actId="47"/>
        <pc:sldMkLst>
          <pc:docMk/>
          <pc:sldMk cId="4217311822" sldId="277"/>
        </pc:sldMkLst>
      </pc:sldChg>
      <pc:sldChg chg="addSp delSp modSp new mod">
        <pc:chgData name="abigail penn" userId="a4607ff17658ee9d" providerId="LiveId" clId="{CD4A95C3-AA40-4B3A-B31B-61D0DA49CCB8}" dt="2024-06-10T07:04:07.263" v="4842" actId="22"/>
        <pc:sldMkLst>
          <pc:docMk/>
          <pc:sldMk cId="1328616352" sldId="278"/>
        </pc:sldMkLst>
        <pc:spChg chg="mod">
          <ac:chgData name="abigail penn" userId="a4607ff17658ee9d" providerId="LiveId" clId="{CD4A95C3-AA40-4B3A-B31B-61D0DA49CCB8}" dt="2024-06-10T07:04:05.374" v="4841" actId="20577"/>
          <ac:spMkLst>
            <pc:docMk/>
            <pc:sldMk cId="1328616352" sldId="278"/>
            <ac:spMk id="2" creationId="{A7FD549C-F82E-1344-DB84-7A1875636C89}"/>
          </ac:spMkLst>
        </pc:spChg>
        <pc:spChg chg="del">
          <ac:chgData name="abigail penn" userId="a4607ff17658ee9d" providerId="LiveId" clId="{CD4A95C3-AA40-4B3A-B31B-61D0DA49CCB8}" dt="2024-06-10T07:04:07.263" v="4842" actId="22"/>
          <ac:spMkLst>
            <pc:docMk/>
            <pc:sldMk cId="1328616352" sldId="278"/>
            <ac:spMk id="3" creationId="{8F48F295-8BAB-75F9-0CD7-F2020FA43727}"/>
          </ac:spMkLst>
        </pc:spChg>
        <pc:picChg chg="add mod ord">
          <ac:chgData name="abigail penn" userId="a4607ff17658ee9d" providerId="LiveId" clId="{CD4A95C3-AA40-4B3A-B31B-61D0DA49CCB8}" dt="2024-06-10T07:04:07.263" v="4842" actId="22"/>
          <ac:picMkLst>
            <pc:docMk/>
            <pc:sldMk cId="1328616352" sldId="278"/>
            <ac:picMk id="5" creationId="{FBC5E249-F194-543D-2B47-FA9C937005FC}"/>
          </ac:picMkLst>
        </pc:picChg>
      </pc:sldChg>
      <pc:sldChg chg="addSp delSp modSp new mod">
        <pc:chgData name="abigail penn" userId="a4607ff17658ee9d" providerId="LiveId" clId="{CD4A95C3-AA40-4B3A-B31B-61D0DA49CCB8}" dt="2024-06-10T07:05:52.732" v="4872" actId="22"/>
        <pc:sldMkLst>
          <pc:docMk/>
          <pc:sldMk cId="1455385440" sldId="279"/>
        </pc:sldMkLst>
        <pc:spChg chg="mod">
          <ac:chgData name="abigail penn" userId="a4607ff17658ee9d" providerId="LiveId" clId="{CD4A95C3-AA40-4B3A-B31B-61D0DA49CCB8}" dt="2024-06-10T07:05:50.662" v="4870" actId="20577"/>
          <ac:spMkLst>
            <pc:docMk/>
            <pc:sldMk cId="1455385440" sldId="279"/>
            <ac:spMk id="2" creationId="{3C827CF7-3469-AF28-CC2A-019185614A84}"/>
          </ac:spMkLst>
        </pc:spChg>
        <pc:spChg chg="del mod">
          <ac:chgData name="abigail penn" userId="a4607ff17658ee9d" providerId="LiveId" clId="{CD4A95C3-AA40-4B3A-B31B-61D0DA49CCB8}" dt="2024-06-10T07:05:52.732" v="4872" actId="22"/>
          <ac:spMkLst>
            <pc:docMk/>
            <pc:sldMk cId="1455385440" sldId="279"/>
            <ac:spMk id="3" creationId="{F08004D5-4F9F-8067-BBC2-D420EA5D0D8C}"/>
          </ac:spMkLst>
        </pc:spChg>
        <pc:picChg chg="add mod ord">
          <ac:chgData name="abigail penn" userId="a4607ff17658ee9d" providerId="LiveId" clId="{CD4A95C3-AA40-4B3A-B31B-61D0DA49CCB8}" dt="2024-06-10T07:05:52.732" v="4872" actId="22"/>
          <ac:picMkLst>
            <pc:docMk/>
            <pc:sldMk cId="1455385440" sldId="279"/>
            <ac:picMk id="5" creationId="{E8FBB010-3853-BEBA-1DF5-EE53B7A47B2D}"/>
          </ac:picMkLst>
        </pc:picChg>
      </pc:sldChg>
      <pc:sldChg chg="addSp delSp modSp new mod setBg">
        <pc:chgData name="abigail penn" userId="a4607ff17658ee9d" providerId="LiveId" clId="{CD4A95C3-AA40-4B3A-B31B-61D0DA49CCB8}" dt="2024-06-10T07:07:03.172" v="4973" actId="26606"/>
        <pc:sldMkLst>
          <pc:docMk/>
          <pc:sldMk cId="4207866385" sldId="280"/>
        </pc:sldMkLst>
        <pc:spChg chg="mod">
          <ac:chgData name="abigail penn" userId="a4607ff17658ee9d" providerId="LiveId" clId="{CD4A95C3-AA40-4B3A-B31B-61D0DA49CCB8}" dt="2024-06-10T07:07:03.172" v="4973" actId="26606"/>
          <ac:spMkLst>
            <pc:docMk/>
            <pc:sldMk cId="4207866385" sldId="280"/>
            <ac:spMk id="2" creationId="{B1B7A5F8-948B-4523-C6C6-E9266FD449B8}"/>
          </ac:spMkLst>
        </pc:spChg>
        <pc:spChg chg="del">
          <ac:chgData name="abigail penn" userId="a4607ff17658ee9d" providerId="LiveId" clId="{CD4A95C3-AA40-4B3A-B31B-61D0DA49CCB8}" dt="2024-06-10T07:06:52.225" v="4970" actId="22"/>
          <ac:spMkLst>
            <pc:docMk/>
            <pc:sldMk cId="4207866385" sldId="280"/>
            <ac:spMk id="3" creationId="{D2C42929-448D-1F72-E150-408AEF344609}"/>
          </ac:spMkLst>
        </pc:spChg>
        <pc:spChg chg="add del">
          <ac:chgData name="abigail penn" userId="a4607ff17658ee9d" providerId="LiveId" clId="{CD4A95C3-AA40-4B3A-B31B-61D0DA49CCB8}" dt="2024-06-10T07:07:03.155" v="4972" actId="26606"/>
          <ac:spMkLst>
            <pc:docMk/>
            <pc:sldMk cId="4207866385" sldId="280"/>
            <ac:spMk id="9" creationId="{F2E6AD94-DEA1-F398-F762-9FFFBA409CE2}"/>
          </ac:spMkLst>
        </pc:spChg>
        <pc:spChg chg="add del">
          <ac:chgData name="abigail penn" userId="a4607ff17658ee9d" providerId="LiveId" clId="{CD4A95C3-AA40-4B3A-B31B-61D0DA49CCB8}" dt="2024-06-10T07:07:03.155" v="4972" actId="26606"/>
          <ac:spMkLst>
            <pc:docMk/>
            <pc:sldMk cId="4207866385" sldId="280"/>
            <ac:spMk id="12" creationId="{2550BE34-C2B8-49B8-8519-67A8CAD51AE9}"/>
          </ac:spMkLst>
        </pc:spChg>
        <pc:spChg chg="add del">
          <ac:chgData name="abigail penn" userId="a4607ff17658ee9d" providerId="LiveId" clId="{CD4A95C3-AA40-4B3A-B31B-61D0DA49CCB8}" dt="2024-06-10T07:07:03.155" v="4972" actId="26606"/>
          <ac:spMkLst>
            <pc:docMk/>
            <pc:sldMk cId="4207866385" sldId="280"/>
            <ac:spMk id="14" creationId="{A7457DD9-5A45-400A-AB4B-4B4EDECA25F1}"/>
          </ac:spMkLst>
        </pc:spChg>
        <pc:spChg chg="add del">
          <ac:chgData name="abigail penn" userId="a4607ff17658ee9d" providerId="LiveId" clId="{CD4A95C3-AA40-4B3A-B31B-61D0DA49CCB8}" dt="2024-06-10T07:07:03.155" v="4972" actId="26606"/>
          <ac:spMkLst>
            <pc:docMk/>
            <pc:sldMk cId="4207866385" sldId="280"/>
            <ac:spMk id="16" creationId="{441CF7D6-A660-431A-B0BB-140A0D5556B6}"/>
          </ac:spMkLst>
        </pc:spChg>
        <pc:spChg chg="add del">
          <ac:chgData name="abigail penn" userId="a4607ff17658ee9d" providerId="LiveId" clId="{CD4A95C3-AA40-4B3A-B31B-61D0DA49CCB8}" dt="2024-06-10T07:07:03.155" v="4972" actId="26606"/>
          <ac:spMkLst>
            <pc:docMk/>
            <pc:sldMk cId="4207866385" sldId="280"/>
            <ac:spMk id="18" creationId="{0570A85B-3810-4F95-97B0-CBF4CCDB381C}"/>
          </ac:spMkLst>
        </pc:spChg>
        <pc:spChg chg="add">
          <ac:chgData name="abigail penn" userId="a4607ff17658ee9d" providerId="LiveId" clId="{CD4A95C3-AA40-4B3A-B31B-61D0DA49CCB8}" dt="2024-06-10T07:07:03.172" v="4973" actId="26606"/>
          <ac:spMkLst>
            <pc:docMk/>
            <pc:sldMk cId="4207866385" sldId="280"/>
            <ac:spMk id="20" creationId="{1A95671B-3CC6-4792-9114-B74FAEA224E6}"/>
          </ac:spMkLst>
        </pc:spChg>
        <pc:spChg chg="add">
          <ac:chgData name="abigail penn" userId="a4607ff17658ee9d" providerId="LiveId" clId="{CD4A95C3-AA40-4B3A-B31B-61D0DA49CCB8}" dt="2024-06-10T07:07:03.172" v="4973" actId="26606"/>
          <ac:spMkLst>
            <pc:docMk/>
            <pc:sldMk cId="4207866385" sldId="280"/>
            <ac:spMk id="21" creationId="{FB0C0D4D-EAA2-272E-804E-AC0DCAFFF7E0}"/>
          </ac:spMkLst>
        </pc:spChg>
        <pc:picChg chg="add mod ord">
          <ac:chgData name="abigail penn" userId="a4607ff17658ee9d" providerId="LiveId" clId="{CD4A95C3-AA40-4B3A-B31B-61D0DA49CCB8}" dt="2024-06-10T07:07:03.172" v="4973" actId="26606"/>
          <ac:picMkLst>
            <pc:docMk/>
            <pc:sldMk cId="4207866385" sldId="280"/>
            <ac:picMk id="5" creationId="{9D058B6E-273D-F19F-2A91-BA185777A4BF}"/>
          </ac:picMkLst>
        </pc:picChg>
      </pc:sldChg>
      <pc:sldChg chg="addSp delSp modSp new mod setBg">
        <pc:chgData name="abigail penn" userId="a4607ff17658ee9d" providerId="LiveId" clId="{CD4A95C3-AA40-4B3A-B31B-61D0DA49CCB8}" dt="2024-06-10T09:30:20.563" v="6158" actId="26606"/>
        <pc:sldMkLst>
          <pc:docMk/>
          <pc:sldMk cId="1914089646" sldId="281"/>
        </pc:sldMkLst>
        <pc:spChg chg="mod">
          <ac:chgData name="abigail penn" userId="a4607ff17658ee9d" providerId="LiveId" clId="{CD4A95C3-AA40-4B3A-B31B-61D0DA49CCB8}" dt="2024-06-10T09:30:20.563" v="6158" actId="26606"/>
          <ac:spMkLst>
            <pc:docMk/>
            <pc:sldMk cId="1914089646" sldId="281"/>
            <ac:spMk id="2" creationId="{766054C3-5F56-881E-6A22-BDDC97B1D193}"/>
          </ac:spMkLst>
        </pc:spChg>
        <pc:spChg chg="del mod">
          <ac:chgData name="abigail penn" userId="a4607ff17658ee9d" providerId="LiveId" clId="{CD4A95C3-AA40-4B3A-B31B-61D0DA49CCB8}" dt="2024-06-10T09:30:10.636" v="6154" actId="22"/>
          <ac:spMkLst>
            <pc:docMk/>
            <pc:sldMk cId="1914089646" sldId="281"/>
            <ac:spMk id="3" creationId="{EF6E0A5E-FE0C-D6F1-A86D-19072E76F472}"/>
          </ac:spMkLst>
        </pc:spChg>
        <pc:spChg chg="add del mod">
          <ac:chgData name="abigail penn" userId="a4607ff17658ee9d" providerId="LiveId" clId="{CD4A95C3-AA40-4B3A-B31B-61D0DA49CCB8}" dt="2024-06-10T09:30:20.563" v="6158" actId="26606"/>
          <ac:spMkLst>
            <pc:docMk/>
            <pc:sldMk cId="1914089646" sldId="281"/>
            <ac:spMk id="9" creationId="{78619C91-D0F9-6378-5CA6-EAA43F0C67B9}"/>
          </ac:spMkLst>
        </pc:spChg>
        <pc:spChg chg="add del">
          <ac:chgData name="abigail penn" userId="a4607ff17658ee9d" providerId="LiveId" clId="{CD4A95C3-AA40-4B3A-B31B-61D0DA49CCB8}" dt="2024-06-10T09:30:20.563" v="6158" actId="26606"/>
          <ac:spMkLst>
            <pc:docMk/>
            <pc:sldMk cId="1914089646" sldId="281"/>
            <ac:spMk id="12" creationId="{117AB3D3-3C9C-4DED-809A-78734805B895}"/>
          </ac:spMkLst>
        </pc:spChg>
        <pc:spChg chg="add del">
          <ac:chgData name="abigail penn" userId="a4607ff17658ee9d" providerId="LiveId" clId="{CD4A95C3-AA40-4B3A-B31B-61D0DA49CCB8}" dt="2024-06-10T09:30:20.563" v="6158" actId="26606"/>
          <ac:spMkLst>
            <pc:docMk/>
            <pc:sldMk cId="1914089646" sldId="281"/>
            <ac:spMk id="14" creationId="{3A9A4357-BD1D-4622-A4FE-766E6AB8DE84}"/>
          </ac:spMkLst>
        </pc:spChg>
        <pc:spChg chg="add del">
          <ac:chgData name="abigail penn" userId="a4607ff17658ee9d" providerId="LiveId" clId="{CD4A95C3-AA40-4B3A-B31B-61D0DA49CCB8}" dt="2024-06-10T09:30:20.563" v="6158" actId="26606"/>
          <ac:spMkLst>
            <pc:docMk/>
            <pc:sldMk cId="1914089646" sldId="281"/>
            <ac:spMk id="16" creationId="{E659831F-0D9A-4C63-9EBB-8435B85A440F}"/>
          </ac:spMkLst>
        </pc:spChg>
        <pc:spChg chg="add del">
          <ac:chgData name="abigail penn" userId="a4607ff17658ee9d" providerId="LiveId" clId="{CD4A95C3-AA40-4B3A-B31B-61D0DA49CCB8}" dt="2024-06-10T09:30:20.563" v="6158" actId="26606"/>
          <ac:spMkLst>
            <pc:docMk/>
            <pc:sldMk cId="1914089646" sldId="281"/>
            <ac:spMk id="18" creationId="{E6995CE5-F890-4ABA-82A2-26507CE8D2A3}"/>
          </ac:spMkLst>
        </pc:spChg>
        <pc:picChg chg="add mod ord">
          <ac:chgData name="abigail penn" userId="a4607ff17658ee9d" providerId="LiveId" clId="{CD4A95C3-AA40-4B3A-B31B-61D0DA49CCB8}" dt="2024-06-10T09:30:20.563" v="6158" actId="26606"/>
          <ac:picMkLst>
            <pc:docMk/>
            <pc:sldMk cId="1914089646" sldId="281"/>
            <ac:picMk id="5" creationId="{B5F92AA4-8B3D-CE44-59A6-CBC86F9E18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1A3264-10F4-EBA3-5606-4EB54E49C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74A560B-26DB-8FF5-39BC-ACF4AD872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6C61E0-02C1-53A1-59F3-FA49B1B4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8989-5C72-47D3-A727-FC6711D08EEE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FA41E4-58F9-C8C4-285B-81F87C49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4A8688-6438-7CE0-4029-E936E53C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6197-AEF6-44E5-AE8C-51A5A343CD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325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2AB86B-064C-509B-AF71-F5ECDDDD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D4ACF6B-4398-5A54-7751-C595CE4AE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C6DE9A8-612D-9A5A-8993-B55ECF4E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8989-5C72-47D3-A727-FC6711D08EEE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1B16D6C-F878-1C71-E67A-AEF4A47A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9338D09-D182-A28F-FCA7-00FE56F1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6197-AEF6-44E5-AE8C-51A5A343CD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04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B329DB0-F998-95F3-0914-E4C4230B2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67E1D15-0DBB-5CA6-B8E7-C76102FFD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7E7B2FA-508B-A9AC-71A0-A739FE7F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8989-5C72-47D3-A727-FC6711D08EEE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BA4E94-D610-328B-FE85-A19862A9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611A886-4A3D-3BB6-4896-AE9EED36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6197-AEF6-44E5-AE8C-51A5A343CD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190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C83110-5046-7B35-BCD6-278DA138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D1069A-E713-EF99-048F-0192B20F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354F51-1CEB-C089-AA63-AB074570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8989-5C72-47D3-A727-FC6711D08EEE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116E49-32EA-5833-3893-A395716B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FCEB2E-8ED3-3F2F-E303-6939CCC5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6197-AEF6-44E5-AE8C-51A5A343CD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694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202947-0FA0-B3F2-3457-347BEF2E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57CDE2E-DCEF-E6FC-0B41-3AAAD279A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409BC1-6AB5-E02F-0357-D3C42E09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8989-5C72-47D3-A727-FC6711D08EEE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7C97042-087A-9DA2-760F-76EB54E4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2F5AEF-9AD8-4900-A93C-9344DC13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6197-AEF6-44E5-AE8C-51A5A343CD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479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03973D-1A24-42EF-D9CA-ADFB48BF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42B7D1A-430D-92C5-30B6-FB223F231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BADB3DB-0AD6-3C2B-43A8-1C9D4D703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D3A51B-4CB1-9836-5895-80E70B26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8989-5C72-47D3-A727-FC6711D08EEE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A827621-E856-558A-88A1-7033B7B5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5DB3FB8-35F8-43B5-FE35-0CB044C0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6197-AEF6-44E5-AE8C-51A5A343CD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15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0F700B-3BB8-E9DF-0798-1F873F34C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3B15FEC-A7DE-25DD-B41F-CF0BFE9F6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25449EF-E502-9C08-0CB7-B5C223D80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54FC72D-5BDB-DDC3-EB55-2DD4FC1AE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5BDE74D-0DD8-A784-522E-FCCFBBBD1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F05087E-C8D8-A273-9526-8FC48D64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8989-5C72-47D3-A727-FC6711D08EEE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A8F4B96-42E3-6A30-CC3B-E8E9C2AC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FCCED40-0C88-E5E6-AF53-440034DC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6197-AEF6-44E5-AE8C-51A5A343CD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766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87A17F-75E7-B8E0-ADB5-C0A7FA87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E333981-D60C-460B-9271-57128246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8989-5C72-47D3-A727-FC6711D08EEE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8DDD8A3-939A-D77E-2D0A-739F690D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E18ADF1-EAB3-5487-CB07-445D6BAE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6197-AEF6-44E5-AE8C-51A5A343CD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022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39BD14E-AE45-4788-8117-8163DF9F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8989-5C72-47D3-A727-FC6711D08EEE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E37D0CB-7BF7-03BF-DFE0-FCD5D354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B4CF248-A2F7-3D40-28AE-2394A163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6197-AEF6-44E5-AE8C-51A5A343CD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674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939BB8-E815-AEAD-A2D6-65755668C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812FD6-B5BC-48CF-EDD1-B9B338C8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10AA4DA-95DC-DF38-C0C0-9E017E42B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534BAD9-3AA3-3F15-5BAF-E25B90B4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8989-5C72-47D3-A727-FC6711D08EEE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EE7EFEB-0754-E2AD-EA58-BBC33759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A710E62-55EC-9AED-F2C2-EED5FDBA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6197-AEF6-44E5-AE8C-51A5A343CD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66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BF909F-FFE8-909C-80BE-8C2840E7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D5D0305-2D54-7132-DDA4-0F9C609F6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A42A4DE-FEF1-17C3-A8B5-B7605A74F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37F1C6A-CA81-1C2D-A33C-26A28A23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8989-5C72-47D3-A727-FC6711D08EEE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25F626C-7719-836A-F680-87E815DF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B24EF2C-F3AB-AD6A-BE90-EF93EECF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6197-AEF6-44E5-AE8C-51A5A343CD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370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DDDEAC1-5C18-4E42-0B73-88410F86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A8737CA-9BA2-0ED9-8F40-554A9EBF7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D9DD352-07E4-F4C7-75B5-676921ADF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A48989-5C72-47D3-A727-FC6711D08EEE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D1FA96-321F-3073-1E5E-D348737A8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AC1681-1AC6-BED4-4788-D9D16EB24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ED6197-AEF6-44E5-AE8C-51A5A343CD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347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8F5B46-3334-6B12-4880-86D28AB7B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שימוש </a:t>
            </a:r>
            <a:r>
              <a:rPr lang="he-IL" dirty="0" err="1"/>
              <a:t>בקטמה</a:t>
            </a:r>
            <a:r>
              <a:rPr lang="he-IL" dirty="0"/>
              <a:t> למיפוי ותיוג בעבודת מחקר</a:t>
            </a:r>
            <a:br>
              <a:rPr lang="he-IL" dirty="0"/>
            </a:br>
            <a:r>
              <a:rPr lang="he-IL" dirty="0"/>
              <a:t>איך נתייג טקס חניכה? 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5B2F25D-86DB-2238-49C4-111243836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אביגיל פן</a:t>
            </a:r>
          </a:p>
        </p:txBody>
      </p:sp>
    </p:spTree>
    <p:extLst>
      <p:ext uri="{BB962C8B-B14F-4D97-AF65-F5344CB8AC3E}">
        <p14:creationId xmlns:p14="http://schemas.microsoft.com/office/powerpoint/2010/main" val="161376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5C3F14-B843-DA5F-FA10-552AF157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234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dirty="0"/>
              <a:t>		 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           </a:t>
            </a:r>
            <a:r>
              <a:rPr lang="en-US" sz="3100" b="1" dirty="0">
                <a:solidFill>
                  <a:srgbClr val="00B050"/>
                </a:solidFill>
              </a:rPr>
              <a:t>2. Bodily Ritual Verbs (and their secrets)  	</a:t>
            </a:r>
            <a:br>
              <a:rPr lang="en-US" sz="3100" b="1" dirty="0"/>
            </a:br>
            <a:r>
              <a:rPr lang="en-US" dirty="0"/>
              <a:t>	 	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FED770-B06C-B155-E97D-502875A42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00" y="1412660"/>
            <a:ext cx="5076825" cy="2527301"/>
          </a:xfrm>
        </p:spPr>
        <p:txBody>
          <a:bodyPr>
            <a:noAutofit/>
          </a:bodyPr>
          <a:lstStyle/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He says</a:t>
            </a:r>
            <a:r>
              <a:rPr lang="en-US" sz="20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"Drink water!" </a:t>
            </a:r>
            <a:r>
              <a:rPr lang="en-US" sz="2000" kern="1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Water, indeed, symbolizes ambrosia, so he instructs him to </a:t>
            </a:r>
            <a:r>
              <a:rPr lang="en-US" sz="20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"drink ambrosia." 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He says, </a:t>
            </a:r>
            <a:r>
              <a:rPr lang="en-US" sz="20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"Do the work!" </a:t>
            </a:r>
            <a:r>
              <a:rPr lang="en-US" sz="2000" kern="1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Work, undoubtedly, represents vigor, so he urges him to </a:t>
            </a:r>
            <a:r>
              <a:rPr lang="en-US" sz="20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"exert vigor." </a:t>
            </a:r>
            <a:r>
              <a:rPr lang="en-US" sz="2000" kern="1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He says, "</a:t>
            </a:r>
            <a:r>
              <a:rPr lang="en-US" sz="20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Put on fuel!" </a:t>
            </a:r>
            <a:r>
              <a:rPr lang="en-US" sz="2000" kern="1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By doing so, he actually tells him to </a:t>
            </a:r>
            <a:r>
              <a:rPr lang="en-US" sz="20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"ignite your mind with the fire of cosmic radiance</a:t>
            </a:r>
            <a:r>
              <a:rPr lang="en-US" sz="2000" kern="1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."</a:t>
            </a:r>
            <a:endParaRPr lang="he-IL" sz="2000" dirty="0">
              <a:latin typeface="Times New Roman" panose="02020603050405020304" pitchFamily="18" charset="0"/>
            </a:endParaRP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B65F220-3D0D-F49A-9201-A47BE7E17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20690"/>
            <a:ext cx="5191125" cy="3127374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He says, "</a:t>
            </a:r>
            <a:r>
              <a:rPr lang="en-US" sz="20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Do not sleep!" </a:t>
            </a:r>
            <a:r>
              <a:rPr lang="en-US" sz="2000" kern="1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This essentially means </a:t>
            </a:r>
            <a:r>
              <a:rPr lang="en-US" sz="20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"do not die</a:t>
            </a:r>
            <a:r>
              <a:rPr lang="en-US" sz="2000" kern="1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". He says, </a:t>
            </a:r>
            <a:r>
              <a:rPr lang="en-US" sz="20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"Drink water!" </a:t>
            </a:r>
            <a:r>
              <a:rPr lang="en-US" sz="2000" kern="1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Once again, water represents ambrosia, so he reiterates the instruction to </a:t>
            </a:r>
            <a:r>
              <a:rPr lang="en-US" sz="20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"drink ambrosia." </a:t>
            </a:r>
            <a:r>
              <a:rPr lang="en-US" sz="2000" kern="1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By enclosing him with ambrosia from both sides, 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+mj-cs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the </a:t>
            </a:r>
            <a:r>
              <a:rPr lang="en-US" sz="2000" kern="1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Brahmacārin</a:t>
            </a:r>
            <a:r>
              <a:rPr lang="en-US" sz="20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 remains unharmed in any way, as does the </a:t>
            </a:r>
            <a:r>
              <a:rPr lang="en-US" sz="2000" kern="100" dirty="0">
                <a:solidFill>
                  <a:srgbClr val="4472C4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one who knows this</a:t>
            </a:r>
            <a:r>
              <a:rPr lang="en-US" sz="2000" kern="100" dirty="0">
                <a:solidFill>
                  <a:srgbClr val="4472C4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0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17208F3E-4D59-5164-0333-6EFB59F951CC}"/>
              </a:ext>
            </a:extLst>
          </p:cNvPr>
          <p:cNvGraphicFramePr>
            <a:graphicFrameLocks noGrp="1"/>
          </p:cNvGraphicFramePr>
          <p:nvPr/>
        </p:nvGraphicFramePr>
        <p:xfrm>
          <a:off x="2743200" y="4448064"/>
          <a:ext cx="6600824" cy="2343210"/>
        </p:xfrm>
        <a:graphic>
          <a:graphicData uri="http://schemas.openxmlformats.org/drawingml/2006/table">
            <a:tbl>
              <a:tblPr rtl="1" firstRow="1" firstCol="1" bandRow="1">
                <a:tableStyleId>{93296810-A885-4BE3-A3E7-6D5BEEA58F35}</a:tableStyleId>
              </a:tblPr>
              <a:tblGrid>
                <a:gridCol w="3300412">
                  <a:extLst>
                    <a:ext uri="{9D8B030D-6E8A-4147-A177-3AD203B41FA5}">
                      <a16:colId xmlns:a16="http://schemas.microsoft.com/office/drawing/2014/main" val="1202247092"/>
                    </a:ext>
                  </a:extLst>
                </a:gridCol>
                <a:gridCol w="3300412">
                  <a:extLst>
                    <a:ext uri="{9D8B030D-6E8A-4147-A177-3AD203B41FA5}">
                      <a16:colId xmlns:a16="http://schemas.microsoft.com/office/drawing/2014/main" val="2830665876"/>
                    </a:ext>
                  </a:extLst>
                </a:gridCol>
              </a:tblGrid>
              <a:tr h="324881">
                <a:tc>
                  <a:txBody>
                    <a:bodyPr/>
                    <a:lstStyle/>
                    <a:p>
                      <a:pPr marL="226695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Cosmological influence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226695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>
                          <a:effectLst/>
                        </a:rPr>
                        <a:t>Physical Action</a:t>
                      </a:r>
                      <a:endParaRPr lang="en-US" sz="16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628868424"/>
                  </a:ext>
                </a:extLst>
              </a:tr>
              <a:tr h="324881">
                <a:tc>
                  <a:txBody>
                    <a:bodyPr/>
                    <a:lstStyle/>
                    <a:p>
                      <a:pPr marL="226695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Drink Ambrosia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226695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Drink water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890371759"/>
                  </a:ext>
                </a:extLst>
              </a:tr>
              <a:tr h="455194">
                <a:tc>
                  <a:txBody>
                    <a:bodyPr/>
                    <a:lstStyle/>
                    <a:p>
                      <a:pPr marL="226695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Exert vigor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226695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Do the work (literally: the sacrifice)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286562025"/>
                  </a:ext>
                </a:extLst>
              </a:tr>
              <a:tr h="455194">
                <a:tc>
                  <a:txBody>
                    <a:bodyPr/>
                    <a:lstStyle/>
                    <a:p>
                      <a:pPr marL="226695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Ignite your Self with fire of radiance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226695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>
                          <a:effectLst/>
                        </a:rPr>
                        <a:t>Put on fuel </a:t>
                      </a:r>
                      <a:endParaRPr lang="en-US" sz="16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703277475"/>
                  </a:ext>
                </a:extLst>
              </a:tr>
              <a:tr h="324881">
                <a:tc>
                  <a:txBody>
                    <a:bodyPr/>
                    <a:lstStyle/>
                    <a:p>
                      <a:pPr marL="226695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Do not die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226695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>
                          <a:effectLst/>
                        </a:rPr>
                        <a:t>Do not sleep</a:t>
                      </a:r>
                      <a:endParaRPr lang="en-US" sz="16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745902004"/>
                  </a:ext>
                </a:extLst>
              </a:tr>
              <a:tr h="324881">
                <a:tc>
                  <a:txBody>
                    <a:bodyPr/>
                    <a:lstStyle/>
                    <a:p>
                      <a:pPr marL="226695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Drink Ambrosia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226695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Drink water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340667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31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>
            <a:extLst>
              <a:ext uri="{FF2B5EF4-FFF2-40B4-BE49-F238E27FC236}">
                <a16:creationId xmlns:a16="http://schemas.microsoft.com/office/drawing/2014/main" id="{9AB1062D-E877-EF28-7BBA-A5D545B5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224"/>
          </a:xfrm>
        </p:spPr>
        <p:txBody>
          <a:bodyPr/>
          <a:lstStyle/>
          <a:p>
            <a:pPr algn="l" rtl="0"/>
            <a:r>
              <a:rPr lang="en-US" dirty="0"/>
              <a:t>	</a:t>
            </a:r>
            <a:r>
              <a:rPr lang="en-US" sz="3200" dirty="0"/>
              <a:t>     		 </a:t>
            </a:r>
            <a:r>
              <a:rPr lang="en-US" sz="3200" b="1" dirty="0">
                <a:solidFill>
                  <a:srgbClr val="7030A0"/>
                </a:solidFill>
              </a:rPr>
              <a:t>3. pregnancy and birth verbs  </a:t>
            </a:r>
            <a:r>
              <a:rPr lang="en-US" sz="3200" b="1" i="1" dirty="0">
                <a:solidFill>
                  <a:srgbClr val="7030A0"/>
                </a:solidFill>
              </a:rPr>
              <a:t>	</a:t>
            </a:r>
            <a:endParaRPr lang="he-IL" b="1" i="1" dirty="0">
              <a:solidFill>
                <a:srgbClr val="7030A0"/>
              </a:solidFill>
            </a:endParaRP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6E10CA6-6BF9-B3AD-08B8-3A869FBD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429" y="1421494"/>
            <a:ext cx="10515600" cy="3467748"/>
          </a:xfrm>
        </p:spPr>
        <p:txBody>
          <a:bodyPr>
            <a:normAutofit fontScale="25000" lnSpcReduction="20000"/>
          </a:bodyPr>
          <a:lstStyle/>
          <a:p>
            <a:pPr marL="0" indent="0" algn="l" rtl="0">
              <a:buNone/>
              <a:tabLst>
                <a:tab pos="457200" algn="l"/>
              </a:tabLst>
            </a:pPr>
            <a:r>
              <a:rPr lang="en-US" sz="80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6</a:t>
            </a:r>
            <a:r>
              <a:rPr lang="en-US" sz="8000" dirty="0">
                <a:latin typeface="Times New Roman" panose="02020603050405020304" pitchFamily="18" charset="0"/>
                <a:cs typeface="+mj-cs"/>
              </a:rPr>
              <a:t>. He proceeds to teach him the </a:t>
            </a:r>
            <a:r>
              <a:rPr lang="en-US" sz="8000" dirty="0" err="1">
                <a:latin typeface="Times New Roman" panose="02020603050405020304" pitchFamily="18" charset="0"/>
                <a:cs typeface="+mj-cs"/>
              </a:rPr>
              <a:t>Sāvitrī</a:t>
            </a:r>
            <a:r>
              <a:rPr lang="en-US" sz="8000" dirty="0">
                <a:latin typeface="Times New Roman" panose="02020603050405020304" pitchFamily="18" charset="0"/>
                <a:cs typeface="+mj-cs"/>
              </a:rPr>
              <a:t>. In the past, this verse was taught after the completion of a year, as they believed that children are born over the course of a year. </a:t>
            </a:r>
          </a:p>
          <a:p>
            <a:pPr marL="0" indent="0" algn="l" rtl="0">
              <a:buNone/>
            </a:pPr>
            <a:r>
              <a:rPr lang="en-US" sz="8000" b="1" dirty="0">
                <a:highlight>
                  <a:srgbClr val="00FFFF"/>
                </a:highlight>
                <a:latin typeface="Times New Roman" panose="02020603050405020304" pitchFamily="18" charset="0"/>
                <a:cs typeface="+mj-cs"/>
              </a:rPr>
              <a:t>Thus, we </a:t>
            </a:r>
            <a:r>
              <a:rPr lang="en-US" sz="8000" b="1" dirty="0">
                <a:solidFill>
                  <a:schemeClr val="accent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+mj-cs"/>
              </a:rPr>
              <a:t>put (</a:t>
            </a:r>
            <a:r>
              <a:rPr lang="en-US" sz="8000" b="1" dirty="0" err="1">
                <a:solidFill>
                  <a:schemeClr val="accent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+mj-cs"/>
              </a:rPr>
              <a:t>dadhma</a:t>
            </a:r>
            <a:r>
              <a:rPr lang="en-US" sz="8000" b="1" dirty="0">
                <a:solidFill>
                  <a:schemeClr val="accent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+mj-cs"/>
              </a:rPr>
              <a:t>) </a:t>
            </a:r>
            <a:r>
              <a:rPr lang="en-US" sz="8000" b="1" dirty="0">
                <a:highlight>
                  <a:srgbClr val="00FFFF"/>
                </a:highlight>
                <a:latin typeface="Times New Roman" panose="02020603050405020304" pitchFamily="18" charset="0"/>
                <a:cs typeface="+mj-cs"/>
              </a:rPr>
              <a:t>speech (vac) into the child as soon as </a:t>
            </a:r>
            <a:r>
              <a:rPr lang="en-US" sz="8000" b="1" dirty="0">
                <a:solidFill>
                  <a:srgbClr val="7030A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+mj-cs"/>
              </a:rPr>
              <a:t>they are born (</a:t>
            </a:r>
            <a:r>
              <a:rPr lang="en-US" sz="8000" b="1" dirty="0" err="1">
                <a:solidFill>
                  <a:srgbClr val="7030A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+mj-cs"/>
              </a:rPr>
              <a:t>jayate</a:t>
            </a:r>
            <a:r>
              <a:rPr lang="en-US" sz="8000" b="1" dirty="0">
                <a:solidFill>
                  <a:srgbClr val="7030A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+mj-cs"/>
              </a:rPr>
              <a:t>)</a:t>
            </a:r>
          </a:p>
          <a:p>
            <a:pPr marL="0" indent="0" algn="l" rtl="0">
              <a:buNone/>
            </a:pPr>
            <a:r>
              <a:rPr lang="en-US" sz="9600" i="1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prajāyante</a:t>
            </a:r>
            <a:r>
              <a:rPr lang="en-US" sz="9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9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jāta</a:t>
            </a:r>
            <a:r>
              <a:rPr lang="en-US" sz="9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9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evāsmiṃs</a:t>
            </a:r>
            <a:r>
              <a:rPr lang="en-US" sz="9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tad </a:t>
            </a:r>
            <a:r>
              <a:rPr lang="en-US" sz="9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vācaṃ</a:t>
            </a:r>
            <a:r>
              <a:rPr lang="en-US" sz="9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9600" i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dadhma</a:t>
            </a:r>
            <a:r>
              <a:rPr lang="en-US" sz="96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96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9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iti</a:t>
            </a:r>
            <a:endParaRPr lang="en-US" sz="9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sz="8000" b="1" dirty="0">
              <a:solidFill>
                <a:srgbClr val="7030A0"/>
              </a:solidFill>
              <a:highlight>
                <a:srgbClr val="FFFF00"/>
              </a:highlight>
              <a:latin typeface="Times New Roman" panose="02020603050405020304" pitchFamily="18" charset="0"/>
              <a:cs typeface="+mj-cs"/>
            </a:endParaRPr>
          </a:p>
          <a:p>
            <a:pPr marL="0" indent="0" algn="l" rtl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8000" dirty="0">
                <a:latin typeface="Times New Roman" panose="02020603050405020304" pitchFamily="18" charset="0"/>
                <a:cs typeface="+mj-cs"/>
              </a:rPr>
              <a:t>7. Alternatively, after six months, recognizing that a year comprises six seasons, and since children are born over the duration of a year….</a:t>
            </a:r>
          </a:p>
          <a:p>
            <a:pPr marL="0" indent="0" algn="l" rtl="0">
              <a:spcAft>
                <a:spcPts val="800"/>
              </a:spcAft>
              <a:buNone/>
            </a:pPr>
            <a:r>
              <a:rPr lang="en-US" sz="8000" b="1" dirty="0">
                <a:highlight>
                  <a:srgbClr val="00FFFF"/>
                </a:highlight>
                <a:latin typeface="Times New Roman" panose="02020603050405020304" pitchFamily="18" charset="0"/>
                <a:cs typeface="+mj-cs"/>
              </a:rPr>
              <a:t>(repeating speech and birth formula)</a:t>
            </a:r>
          </a:p>
          <a:p>
            <a:pPr marL="0" indent="0" algn="l" rtl="0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8000" dirty="0">
                <a:latin typeface="Times New Roman" panose="02020603050405020304" pitchFamily="18" charset="0"/>
                <a:cs typeface="+mj-cs"/>
              </a:rPr>
              <a:t>8. Alternatively, after twenty-four days, acknowledging that a year consists of twenty-four half-months, and since children are formed over the span of a year….</a:t>
            </a:r>
          </a:p>
          <a:p>
            <a:pPr marL="0" indent="0" algn="l" rtl="0">
              <a:spcAft>
                <a:spcPts val="800"/>
              </a:spcAft>
              <a:buNone/>
            </a:pPr>
            <a:r>
              <a:rPr lang="en-US" sz="8000" b="1" dirty="0">
                <a:highlight>
                  <a:srgbClr val="00FFFF"/>
                </a:highlight>
                <a:latin typeface="Times New Roman" panose="02020603050405020304" pitchFamily="18" charset="0"/>
                <a:cs typeface="+mj-cs"/>
              </a:rPr>
              <a:t>(repeating speech and birth formula)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8000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….. </a:t>
            </a:r>
            <a:endParaRPr lang="en-US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8000" kern="1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12. </a:t>
            </a:r>
            <a:r>
              <a:rPr lang="en-US" sz="8000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 'By laying his right hand on the pupil</a:t>
            </a:r>
            <a:r>
              <a:rPr lang="en-US" sz="8000" i="1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8000" i="1" kern="1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hastam</a:t>
            </a:r>
            <a:r>
              <a:rPr lang="en-US" sz="8000" i="1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000" i="1" kern="1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ādhāya</a:t>
            </a:r>
            <a:r>
              <a:rPr lang="en-US" sz="8000" i="1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000" i="1" kern="1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dakṣiṇam</a:t>
            </a:r>
            <a:r>
              <a:rPr lang="en-US" sz="8000" i="1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sz="8000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8000" kern="1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teacher </a:t>
            </a:r>
            <a:r>
              <a:rPr lang="en-US" sz="8000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becomes pregnant</a:t>
            </a:r>
            <a:r>
              <a:rPr lang="en-US" sz="8000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000" kern="1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him </a:t>
            </a:r>
            <a:r>
              <a:rPr lang="en-US" sz="8000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8000" i="1" kern="1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garbho</a:t>
            </a:r>
            <a:r>
              <a:rPr lang="en-US" sz="8000" i="1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000" i="1" kern="1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bhavat</a:t>
            </a:r>
            <a:r>
              <a:rPr lang="en-US" sz="8000" kern="1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8000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8000" kern="1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the third (night) </a:t>
            </a:r>
            <a:r>
              <a:rPr lang="en-US" sz="8000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 is born </a:t>
            </a:r>
            <a:r>
              <a:rPr lang="en-US" sz="8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a Vedic student</a:t>
            </a:r>
            <a:r>
              <a:rPr lang="en-US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8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</a:t>
            </a:r>
            <a:r>
              <a:rPr lang="en-US" sz="8000" kern="1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sz="8000" kern="100" dirty="0" err="1">
                <a:solidFill>
                  <a:srgbClr val="32323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Sāvitrī</a:t>
            </a:r>
            <a:r>
              <a:rPr lang="en-US" sz="8000" kern="100" baseline="300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000" kern="1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Mantra". </a:t>
            </a:r>
            <a:endParaRPr lang="en-US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648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9" name="Rectangle 14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F9C596B-A999-E79B-BE5B-27F4B84B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he-IL" sz="3800"/>
              <a:t>עוברים לקטמה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B6BB658-194C-9703-04D5-D9AD89944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pPr marL="116205" indent="0" rtl="1">
              <a:spcAft>
                <a:spcPts val="800"/>
              </a:spcAft>
              <a:buNone/>
            </a:pPr>
            <a:endParaRPr lang="he-IL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116205" indent="0" rtl="1">
              <a:spcAft>
                <a:spcPts val="800"/>
              </a:spcAft>
              <a:buNone/>
            </a:pPr>
            <a:r>
              <a:rPr lang="he-IL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השגת הדאטה: הפרק צריך להיות מיוצג כמסמך 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  </a:t>
            </a:r>
            <a:r>
              <a:rPr lang="he-IL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 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 docx/txt</a:t>
            </a:r>
            <a:r>
              <a:rPr lang="he-IL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  נקי, ללא הערות. אפשר להשאיר סימני פיסוק. </a:t>
            </a:r>
            <a:endParaRPr lang="he-IL" sz="17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6205" indent="0" rtl="1">
              <a:spcAft>
                <a:spcPts val="800"/>
              </a:spcAft>
              <a:buNone/>
            </a:pPr>
            <a:r>
              <a:rPr lang="he-IL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-מקור- 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 </a:t>
            </a:r>
            <a:r>
              <a:rPr lang="en-US" sz="17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polyglota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, </a:t>
            </a:r>
            <a:r>
              <a:rPr lang="en-US" sz="1700" kern="100" dirty="0" err="1">
                <a:effectLst/>
                <a:latin typeface="David" panose="020E0502060401010101" pitchFamily="34" charset="-79"/>
                <a:ea typeface="Aptos" panose="020B0004020202020204" pitchFamily="34" charset="0"/>
                <a:cs typeface="Arial" panose="020B0604020202020204" pitchFamily="34" charset="0"/>
              </a:rPr>
              <a:t>gretil</a:t>
            </a:r>
            <a:r>
              <a:rPr lang="he-IL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- אך תמיד יש לעשות </a:t>
            </a:r>
            <a:r>
              <a:rPr lang="en-US" sz="17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Arial" panose="020B0604020202020204" pitchFamily="34" charset="0"/>
              </a:rPr>
              <a:t>proofing</a:t>
            </a:r>
            <a:r>
              <a:rPr lang="he-IL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 לצד מהדורה דפיניטיבית ולתקן טעויות הקלדה. באידיאל, נעדיף קובץ עם פירוק </a:t>
            </a:r>
            <a:r>
              <a:rPr lang="he-IL" sz="17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סנדהי</a:t>
            </a:r>
            <a:r>
              <a:rPr lang="he-IL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 או אפילו 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lemmas</a:t>
            </a:r>
            <a:r>
              <a:rPr lang="he-IL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. </a:t>
            </a:r>
            <a:endParaRPr lang="he-IL" sz="17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6205" indent="0" rtl="1">
              <a:spcAft>
                <a:spcPts val="800"/>
              </a:spcAft>
              <a:buNone/>
            </a:pPr>
            <a:endParaRPr lang="en-US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sz="17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7A90E7F-F653-B535-BE44-70D5A5C8C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2" r="2" b="2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0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336463-B00E-EF2D-F254-3CCA6C80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44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העלאה של קורפוס </a:t>
            </a:r>
            <a:r>
              <a:rPr lang="he-IL" sz="4400" kern="100" dirty="0" err="1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בקטמה</a:t>
            </a:r>
            <a:r>
              <a:rPr lang="he-IL" sz="44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: </a:t>
            </a:r>
            <a:br>
              <a:rPr lang="he-IL" sz="44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CF6403-3F92-7A78-C85B-AD4941183A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16205" indent="0" rtl="1">
              <a:spcAft>
                <a:spcPts val="800"/>
              </a:spcAft>
              <a:buNone/>
            </a:pPr>
            <a:endParaRPr lang="he-IL" sz="2800" b="1" kern="100" dirty="0">
              <a:latin typeface="Aptos" panose="020B0004020202020204" pitchFamily="34" charset="0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D667B9F-A132-2610-8887-4A2939692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486275"/>
          </a:xfrm>
        </p:spPr>
        <p:txBody>
          <a:bodyPr>
            <a:normAutofit/>
          </a:bodyPr>
          <a:lstStyle/>
          <a:p>
            <a:pPr marL="116205" indent="0" rtl="1">
              <a:spcAft>
                <a:spcPts val="800"/>
              </a:spcAft>
              <a:buNone/>
            </a:pPr>
            <a:r>
              <a:rPr lang="he-IL" sz="2800" kern="100" dirty="0"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כל פרויקט יכול לכלול מגוון טקסטים- כך שאותם כלי העבודה ישמשו אותנו לתיוג טקסטים שונים נתחיל מלפתוח פרויקט חדש, ואז נעלה אליו את הטקסטים הרלוונטיים. </a:t>
            </a:r>
          </a:p>
          <a:p>
            <a:pPr marL="116205" indent="0" rtl="1">
              <a:spcAft>
                <a:spcPts val="800"/>
              </a:spcAft>
              <a:buNone/>
            </a:pPr>
            <a:r>
              <a:rPr lang="he-IL" sz="2800" kern="100" dirty="0"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למשל: פרויקט שעוסק </a:t>
            </a:r>
            <a:r>
              <a:rPr lang="he-IL" sz="2800" kern="100" dirty="0" err="1"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בראמאינה</a:t>
            </a:r>
            <a:r>
              <a:rPr lang="he-IL" sz="2800" kern="100" dirty="0"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, כל קובץ טקסט יהיה פרק </a:t>
            </a:r>
            <a:r>
              <a:rPr lang="he-IL" sz="2800" kern="100" dirty="0" err="1"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בראמאינה</a:t>
            </a:r>
            <a:endParaRPr lang="he-IL" sz="2800" kern="100" dirty="0">
              <a:latin typeface="David" panose="020E0502060401010101" pitchFamily="34" charset="-79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פרויקט סיפורי מארה בקנון הפאלי- יכלול טקסטים שונים ממקורות משתנים העוסקים במארה</a:t>
            </a:r>
          </a:p>
        </p:txBody>
      </p:sp>
      <p:pic>
        <p:nvPicPr>
          <p:cNvPr id="4" name="תמונה 3" descr="תמונה שמכילה טקסט, צילום מסך, תוכנה, סמל מחשב&#10;&#10;התיאור נוצר באופן אוטומטי">
            <a:extLst>
              <a:ext uri="{FF2B5EF4-FFF2-40B4-BE49-F238E27FC236}">
                <a16:creationId xmlns:a16="http://schemas.microsoft.com/office/drawing/2014/main" id="{CC47DE80-E190-6493-5117-4887A0EB1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59" y="287474"/>
            <a:ext cx="5274310" cy="2601595"/>
          </a:xfrm>
          <a:prstGeom prst="rect">
            <a:avLst/>
          </a:prstGeom>
        </p:spPr>
      </p:pic>
      <p:pic>
        <p:nvPicPr>
          <p:cNvPr id="5" name="תמונה 4" descr="תמונה שמכילה טקסט, צילום מסך, תוכנה, מולטימדיה&#10;&#10;התיאור נוצר באופן אוטומטי">
            <a:extLst>
              <a:ext uri="{FF2B5EF4-FFF2-40B4-BE49-F238E27FC236}">
                <a16:creationId xmlns:a16="http://schemas.microsoft.com/office/drawing/2014/main" id="{E4A0D9FA-76BC-7EBD-6BD0-A5187ADC7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21" y="3197143"/>
            <a:ext cx="5274310" cy="28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9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879489F-9CAC-B23A-9500-4BAFFA10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1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</a:t>
            </a:r>
            <a:r>
              <a:rPr lang="en-US" sz="2100" dirty="0"/>
              <a:t>ags</a:t>
            </a:r>
            <a:r>
              <a:rPr lang="he-IL" sz="2100" dirty="0"/>
              <a:t>: ניהול תגים </a:t>
            </a:r>
            <a:br>
              <a:rPr lang="en-US" sz="2100" dirty="0"/>
            </a:br>
            <a:br>
              <a:rPr lang="en-US" sz="2100" dirty="0"/>
            </a:br>
            <a:r>
              <a:rPr lang="en-US" sz="2100" dirty="0" err="1"/>
              <a:t>Tagset</a:t>
            </a:r>
            <a:r>
              <a:rPr lang="he-IL" sz="2100" dirty="0"/>
              <a:t>- </a:t>
            </a: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ארגז כלים : פורמולות, פעלים, דוברים- כל אלה מהווה ארגז בפני עצמו, שכבה אחרת של עבודה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br>
              <a:rPr lang="en-US" sz="21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מציין מיקום תוכן 4" descr="תמונה שמכילה טקסט, צילום מסך, תוכנה, סמל מחשב&#10;&#10;התיאור נוצר באופן אוטומטי">
            <a:extLst>
              <a:ext uri="{FF2B5EF4-FFF2-40B4-BE49-F238E27FC236}">
                <a16:creationId xmlns:a16="http://schemas.microsoft.com/office/drawing/2014/main" id="{FEA25EF5-66F0-CA44-BCA3-943CAC4DF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138" y="1853917"/>
            <a:ext cx="9255969" cy="43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72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DDCDCD-D69C-EB51-D4C3-D63E6756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Tags</a:t>
            </a:r>
            <a:r>
              <a:rPr lang="he-IL" sz="2400" dirty="0"/>
              <a:t>: בכל </a:t>
            </a:r>
            <a:r>
              <a:rPr lang="en-US" sz="2400" dirty="0" err="1"/>
              <a:t>tagset</a:t>
            </a:r>
            <a:r>
              <a:rPr lang="he-IL" sz="2400" dirty="0"/>
              <a:t> נזין את התגים הרלוונטיים. כל תג יקבל צבע ומידע נוסף. </a:t>
            </a:r>
            <a:br>
              <a:rPr lang="he-IL" sz="2400" dirty="0"/>
            </a:br>
            <a:r>
              <a:rPr lang="he-IL" sz="2400" dirty="0"/>
              <a:t>פעלים: לפי שורשים, לפי נטיות </a:t>
            </a:r>
            <a:br>
              <a:rPr lang="he-IL" sz="2400" dirty="0"/>
            </a:br>
            <a:r>
              <a:rPr lang="he-IL" sz="2400" dirty="0"/>
              <a:t>פורמולות: לפי סיווג שנייחס להן. למשל: פורמולת הגנה, פורמולת לידה</a:t>
            </a:r>
            <a:br>
              <a:rPr lang="he-IL" sz="2400" dirty="0"/>
            </a:br>
            <a:r>
              <a:rPr lang="he-IL" sz="2400" dirty="0"/>
              <a:t>דוברים: מורה, תלמיד, מספר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DEDF0F74-1C48-F94B-7898-9C11217FD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355" y="1900052"/>
            <a:ext cx="90505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6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FD549C-F82E-1344-DB84-7A187563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דוגמא- תיוג פעלים בלבד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FBC5E249-F194-543D-2B47-FA9C93700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135" y="1825625"/>
            <a:ext cx="8531730" cy="4351338"/>
          </a:xfrm>
        </p:spPr>
      </p:pic>
    </p:spTree>
    <p:extLst>
      <p:ext uri="{BB962C8B-B14F-4D97-AF65-F5344CB8AC3E}">
        <p14:creationId xmlns:p14="http://schemas.microsoft.com/office/powerpoint/2010/main" val="132861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827CF7-3469-AF28-CC2A-01918561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פעלים ופורמולות מוצגים ביחד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E8FBB010-3853-BEBA-1DF5-EE53B7A47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532" y="1825625"/>
            <a:ext cx="8660936" cy="4351338"/>
          </a:xfrm>
        </p:spPr>
      </p:pic>
    </p:spTree>
    <p:extLst>
      <p:ext uri="{BB962C8B-B14F-4D97-AF65-F5344CB8AC3E}">
        <p14:creationId xmlns:p14="http://schemas.microsoft.com/office/powerpoint/2010/main" val="1455385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1B7A5F8-948B-4523-C6C6-E9266FD4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he-IL" sz="3700"/>
              <a:t>כל ה-</a:t>
            </a:r>
            <a:r>
              <a:rPr lang="en-US" sz="3700"/>
              <a:t>tagsets</a:t>
            </a:r>
            <a:r>
              <a:rPr lang="he-IL" sz="3700"/>
              <a:t> מופעלים</a:t>
            </a:r>
            <a:br>
              <a:rPr lang="he-IL" sz="3700"/>
            </a:br>
            <a:r>
              <a:rPr lang="he-IL" sz="3700"/>
              <a:t>ניתן להציג שכבות שונות של תיוגים בכל רגע נתון</a:t>
            </a: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FB0C0D4D-EAA2-272E-804E-AC0DCAFFF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endParaRPr lang="en-US" sz="200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9D058B6E-273D-F19F-2A91-BA185777A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177" y="2405149"/>
            <a:ext cx="7917549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6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>
            <a:extLst>
              <a:ext uri="{FF2B5EF4-FFF2-40B4-BE49-F238E27FC236}">
                <a16:creationId xmlns:a16="http://schemas.microsoft.com/office/drawing/2014/main" id="{4A50F525-45A0-0CF3-E830-01F4233F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תפוצה לפי מילים (לא תגים):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F0ADD968-6929-6AAB-15AF-C8AC91C0C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316" y="1825625"/>
            <a:ext cx="89433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6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CFFFDC-F2B7-99D8-E386-DA417D73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קצת על קריאה לא דוגמטית </a:t>
            </a:r>
            <a: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undogmatic reading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86826D-5DED-EBF9-C49B-8B89404B3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67"/>
            <a:ext cx="10623698" cy="4815996"/>
          </a:xfrm>
        </p:spPr>
        <p:txBody>
          <a:bodyPr>
            <a:normAutofit fontScale="25000" lnSpcReduction="20000"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72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1. רצוא ושוב- תנועה אין סופית בין קריאה קרובה ומיקרוסקופית לבין קריאה רחוקה- מבט על דפוסים, מבנים ופיזורם בטקסט </a:t>
            </a:r>
            <a:endParaRPr lang="en-US" sz="7200" kern="100" dirty="0">
              <a:effectLst/>
              <a:latin typeface="David" panose="020E0502060401010101" pitchFamily="34" charset="-79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72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2. ריבוי קולות- חתירה לריבוי נקודות מבט, חלוקות וסתירות המתבטאים במבנה רב שכבתי. </a:t>
            </a:r>
            <a:endParaRPr lang="en-US" sz="7200" kern="100" dirty="0">
              <a:effectLst/>
              <a:latin typeface="David" panose="020E0502060401010101" pitchFamily="34" charset="-79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72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דוגמא:</a:t>
            </a:r>
            <a:r>
              <a:rPr lang="he-IL" sz="7200" kern="100" dirty="0"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 </a:t>
            </a:r>
            <a:r>
              <a:rPr lang="he-IL" sz="72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סימני פיסוק הם אמצעי תיוג:</a:t>
            </a:r>
            <a:endParaRPr lang="en-US" sz="7200" kern="100" dirty="0">
              <a:effectLst/>
              <a:latin typeface="David" panose="020E0502060401010101" pitchFamily="34" charset="-79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72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? תיוג משפט כשאלה</a:t>
            </a:r>
            <a:endParaRPr lang="en-US" sz="7200" kern="100" dirty="0">
              <a:effectLst/>
              <a:latin typeface="David" panose="020E0502060401010101" pitchFamily="34" charset="-79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72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! תיוג משפט כקריאה</a:t>
            </a:r>
            <a:endParaRPr lang="en-US" sz="7200" kern="100" dirty="0">
              <a:effectLst/>
              <a:latin typeface="David" panose="020E0502060401010101" pitchFamily="34" charset="-79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72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. תיוג משפט ככזה שהסתיים</a:t>
            </a:r>
            <a:endParaRPr lang="en-US" sz="7200" kern="100" dirty="0">
              <a:effectLst/>
              <a:latin typeface="David" panose="020E0502060401010101" pitchFamily="34" charset="-79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72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מעבר פסקה- מתייג את אורך הפסקה שלנו</a:t>
            </a:r>
            <a:endParaRPr lang="en-US" sz="7200" kern="100" dirty="0">
              <a:effectLst/>
              <a:latin typeface="David" panose="020E0502060401010101" pitchFamily="34" charset="-79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72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אבל: אנחנו לא יכולים לשים שני סימני פיסוק שונים באותו מקום, אלא מתבקשים להכרעה</a:t>
            </a:r>
            <a:endParaRPr lang="en-US" sz="7200" kern="100" dirty="0">
              <a:effectLst/>
              <a:latin typeface="David" panose="020E0502060401010101" pitchFamily="34" charset="-79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72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מה קורה אם שיניתי את דעתי? אם אני חושבת ששתי האפשרויות צריכות לדור יחדיו?!</a:t>
            </a:r>
            <a:endParaRPr lang="en-US" sz="7200" kern="100" dirty="0">
              <a:effectLst/>
              <a:latin typeface="David" panose="020E0502060401010101" pitchFamily="34" charset="-79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72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			הסוגיות הללו משתקפות </a:t>
            </a:r>
            <a:r>
              <a:rPr lang="he-IL" sz="7200" kern="100" dirty="0" err="1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בקטמה</a:t>
            </a:r>
            <a:endParaRPr lang="en-US" sz="7200" kern="100" dirty="0">
              <a:effectLst/>
              <a:latin typeface="David" panose="020E0502060401010101" pitchFamily="34" charset="-79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1729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>
            <a:extLst>
              <a:ext uri="{FF2B5EF4-FFF2-40B4-BE49-F238E27FC236}">
                <a16:creationId xmlns:a16="http://schemas.microsoft.com/office/drawing/2014/main" id="{79189C60-EEE3-D21A-A5F8-A1E91C61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תפוצה לפי שלושה סוגי תגים (פעלים) </a:t>
            </a:r>
          </a:p>
        </p:txBody>
      </p:sp>
      <p:pic>
        <p:nvPicPr>
          <p:cNvPr id="4" name="מציין מיקום תוכן 3" descr="תמונה שמכילה טקסט, צילום מסך, עלילה, קו&#10;&#10;התיאור נוצר באופן אוטומטי">
            <a:extLst>
              <a:ext uri="{FF2B5EF4-FFF2-40B4-BE49-F238E27FC236}">
                <a16:creationId xmlns:a16="http://schemas.microsoft.com/office/drawing/2014/main" id="{81B8CF15-CC03-6347-9CB3-7F1D99EA1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3047736" y="2286645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44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6054C3-5F56-881E-6A22-BDDC97B1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פיזור הדוברים בפרק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B5F92AA4-8B3D-CE44-59A6-CBC86F9E1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398" y="1825625"/>
            <a:ext cx="6081204" cy="4351338"/>
          </a:xfrm>
        </p:spPr>
      </p:pic>
    </p:spTree>
    <p:extLst>
      <p:ext uri="{BB962C8B-B14F-4D97-AF65-F5344CB8AC3E}">
        <p14:creationId xmlns:p14="http://schemas.microsoft.com/office/powerpoint/2010/main" val="1914089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2E5D6A-9122-DD08-5AAC-C6D80062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he-IL" sz="3600" dirty="0" err="1"/>
              <a:t>איזכורי</a:t>
            </a:r>
            <a:r>
              <a:rPr lang="he-IL" sz="3600" dirty="0"/>
              <a:t> מסקנות שעלו במהלך העבודה עם קטמה:</a:t>
            </a:r>
            <a:br>
              <a:rPr lang="he-IL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4BC864-13F5-8E0B-8BC2-6E4369BFF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9140"/>
            <a:ext cx="10805160" cy="5437823"/>
          </a:xfrm>
        </p:spPr>
        <p:txBody>
          <a:bodyPr>
            <a:noAutofit/>
          </a:bodyPr>
          <a:lstStyle/>
          <a:p>
            <a:pPr marL="309245" indent="-285750" algn="just" rtl="1">
              <a:lnSpc>
                <a:spcPct val="100000"/>
              </a:lnSpc>
              <a:buFontTx/>
              <a:buChar char="-"/>
            </a:pPr>
            <a:r>
              <a:rPr lang="he-IL" sz="1800" b="1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יחסי פעלים</a:t>
            </a:r>
            <a:r>
              <a:rPr lang="en-US" sz="1800" b="1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/</a:t>
            </a:r>
            <a:r>
              <a:rPr lang="he-IL" sz="1800" b="1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דוברים</a:t>
            </a:r>
            <a:r>
              <a:rPr lang="he-IL" sz="18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: </a:t>
            </a: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ריבוי פעלי הקדשה מתנקז לחלק הראשון של הפרק. פעלי ההקדשה הללו מובאים על פי דוברים שונים (המורה</a:t>
            </a: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/</a:t>
            </a: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התלמיד) לפי מידת </a:t>
            </a:r>
            <a:r>
              <a:rPr lang="he-IL" sz="1800" dirty="0" err="1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האייג'נסי</a:t>
            </a: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שלהם. היעלמותו של התלמיד כדובר מתכתבת עם עלייה בריבוי פעלי ההקדשה מפי </a:t>
            </a:r>
            <a:r>
              <a:rPr lang="he-IL" sz="18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המורה. </a:t>
            </a:r>
          </a:p>
          <a:p>
            <a:pPr marL="309245" indent="-285750" algn="just" rtl="1">
              <a:lnSpc>
                <a:spcPct val="100000"/>
              </a:lnSpc>
              <a:buFontTx/>
              <a:buChar char="-"/>
            </a:pPr>
            <a:r>
              <a:rPr lang="he-IL" sz="1800" b="1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ריבוי פעלי ההקדשה מופיע לצד 'פורמולת הגנה'- </a:t>
            </a:r>
            <a:r>
              <a:rPr lang="he-IL" sz="18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המבטיחה הגנה מכל צרה למי שיודע זאת (היבט משמעותי נוסף על כוחו של הידע). כלומר- הקדשה מייצרת הלכה למעשה הגנה על התלמיד. </a:t>
            </a:r>
          </a:p>
          <a:p>
            <a:pPr marL="309245" indent="-285750" algn="just" rtl="1">
              <a:lnSpc>
                <a:spcPct val="100000"/>
              </a:lnSpc>
              <a:buFontTx/>
              <a:buChar char="-"/>
            </a:pPr>
            <a:r>
              <a:rPr lang="he-IL" sz="1800" b="1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עם </a:t>
            </a:r>
            <a:r>
              <a:rPr lang="he-IL" sz="1800" b="1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היעלמותם של פעלי ההקדשה מופיע ריבוי פעלי פעולה </a:t>
            </a:r>
            <a:r>
              <a:rPr lang="he-IL" sz="18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(כ-11 בבית אחד) - </a:t>
            </a:r>
            <a:r>
              <a:rPr lang="en-US" sz="18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karma verbs</a:t>
            </a:r>
            <a:r>
              <a:rPr lang="he-IL" sz="18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- פעלים יוצאים לרוב, לצד ההומולוגיות שלהם שמובאות גם הן בפעלים דומים. גם </a:t>
            </a:r>
            <a:r>
              <a:rPr lang="he-IL" sz="1800" b="1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פעלים אלה ילוו בפורמולת הגנה. </a:t>
            </a:r>
          </a:p>
          <a:p>
            <a:pPr marL="309245" indent="-285750" algn="just" rtl="1">
              <a:lnSpc>
                <a:spcPct val="100000"/>
              </a:lnSpc>
              <a:buFontTx/>
              <a:buChar char="-"/>
            </a:pPr>
            <a:r>
              <a:rPr lang="he-IL" sz="1800" b="1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גם כאן יש יחסי דובר</a:t>
            </a:r>
            <a:r>
              <a:rPr lang="en-US" sz="1800" b="1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/</a:t>
            </a:r>
            <a:r>
              <a:rPr lang="he-IL" sz="1800" b="1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פעולה: </a:t>
            </a:r>
            <a:r>
              <a:rPr lang="he-IL" sz="18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כל פעולה המובאת מפי המורה תופיע מיד מפי המספר המגלה את סודות </a:t>
            </a:r>
            <a:r>
              <a:rPr lang="he-IL" sz="1800" dirty="0" err="1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הבנדהו</a:t>
            </a:r>
            <a:r>
              <a:rPr lang="he-IL" sz="18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של הפעולה. </a:t>
            </a:r>
          </a:p>
          <a:p>
            <a:pPr marL="309245" indent="-285750" algn="just" rtl="1">
              <a:lnSpc>
                <a:spcPct val="100000"/>
              </a:lnSpc>
              <a:buFontTx/>
              <a:buChar char="-"/>
            </a:pPr>
            <a:r>
              <a:rPr lang="he-IL" sz="1800" b="1" dirty="0">
                <a:solidFill>
                  <a:srgbClr val="FF0000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מכאן שלא רק הקדשה או ידיעה מייצרת הגנה, אלא גם פעולות התלמיד ולא פחות מכך- פעולת הידיעה של מי שמאזין </a:t>
            </a:r>
            <a:r>
              <a:rPr lang="he-IL" sz="1800" b="1" dirty="0" err="1">
                <a:solidFill>
                  <a:srgbClr val="FF0000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לברהמנה</a:t>
            </a:r>
            <a:r>
              <a:rPr lang="he-IL" sz="1800" b="1" dirty="0">
                <a:solidFill>
                  <a:srgbClr val="FF0000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... </a:t>
            </a:r>
            <a:endParaRPr lang="en-US" sz="1800" b="1" dirty="0">
              <a:solidFill>
                <a:srgbClr val="FF0000"/>
              </a:solidFill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"מתוך בחינה של רשימת הפעלים המופיעים בסעיף 5, עולה כי הפעלים הללו מבטאים באופן מובהק פעולה גופנית המתבצעת בעולם: פעולה מעשית, כזו שלפחות על פניו איננה מופשטת אלא גשמית, שכן היא נעשית על או כלפי אובייקט מובחן שקיים בעולם הפיזי. סעיף 5  המכיל אחד עשר פעלים מסוג זה, מהווה מעין קפסולה ריטואלית של פעלי-גוף. יחד עם זאת, ובהתאם לז'אנר </a:t>
            </a:r>
            <a:r>
              <a:rPr lang="he-IL" sz="1800" dirty="0" err="1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הבראהמנה</a:t>
            </a: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המדגיש את הקשרים בין גוף לקוסמוס, הפעולות המתוארות הן בעלות אופי כפול: לצד המישור הגופני הפיזי שתואר לעיל, מובא גם המישור הקוסמי, אשר בא לידי ביטוי דרך הסבריו של המספר"...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e-IL" sz="1800" b="1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ובשלב הבא: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התכנסות של פעלי לידה לצד פעלי 'הנחה’ (</a:t>
            </a:r>
            <a:r>
              <a:rPr lang="en-US" sz="1800" dirty="0" err="1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dA</a:t>
            </a: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) של השפה על התלמיד- מייצרת קישור בין שפה ללידה מחדש. לחישת </a:t>
            </a:r>
            <a:r>
              <a:rPr lang="he-IL" sz="1800" dirty="0" err="1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הסאוויטרי</a:t>
            </a: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המלווה בפעולה פיזית מייצרת את הלידה המחודשת </a:t>
            </a:r>
            <a:r>
              <a:rPr lang="he-IL" sz="1800" dirty="0" err="1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כברהמצ'ריה</a:t>
            </a: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endParaRPr lang="he-IL" sz="18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endParaRPr lang="he-IL" sz="1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99024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941D5C-9264-29C2-ECD4-05BF433E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ועוד....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D5B31E-D62D-C7D0-97FB-EB0FE5D52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וזה בפרק אחד.</a:t>
            </a:r>
          </a:p>
          <a:p>
            <a:pPr marL="0" indent="0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אפשרויות: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מה היה קורה לו היינו יוצאים לתיוג פעלים של הספר כולו? 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הוספת טקסט שני לקורפוס-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גנדה-וויוהה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סוטרה, ובחינתה לאור אותם התגים. 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מה באשר לתיוג אוטומטי של צורות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פעליות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? (או עדיף-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lemmas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)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אילו יחסים נוספים ניתן לבדוק באמצעות פונקציית הניתוח?</a:t>
            </a:r>
          </a:p>
          <a:p>
            <a:pPr marL="0" indent="0">
              <a:buNone/>
            </a:pP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5103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10CE70-A2F5-C5DA-5AA9-C7211A45E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28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3. בחירה חופשית: התהליך מחזורי ואין סופי, אני יכולה לחזור לטקסט בכל רגע ולהוסיף שכבה חדשה עם תהליך חדש, או לשוחח עם תהליכים שנעשו קודם </a:t>
            </a:r>
            <a:endParaRPr lang="en-US" sz="2800" kern="100" dirty="0">
              <a:effectLst/>
              <a:latin typeface="David" panose="020E0502060401010101" pitchFamily="34" charset="-79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28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4. יזע ודמעות- קריאה תובענית קפדנית ומדוקדקת- אין קיצורי דרך</a:t>
            </a:r>
            <a:endParaRPr lang="en-US" sz="2800" kern="100" dirty="0">
              <a:effectLst/>
              <a:latin typeface="David" panose="020E0502060401010101" pitchFamily="34" charset="-79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kern="100" dirty="0">
                <a:latin typeface="David" panose="020E0502060401010101" pitchFamily="34" charset="-79"/>
                <a:cs typeface="David" panose="020E0502060401010101" pitchFamily="34" charset="-79"/>
              </a:rPr>
              <a:t>למעשה- מדובר בכלי התומך בפעילות פרשנית. החוקרת מעורבת לחלוטין בתהליך, אין פה הצהרה של אובייקטיביות חישובית מדומיינת אלא המשגה של שאלות מחקר וממצאים שעולים נוכח כיווני המחשבה אותם היא מבקשת לבחון. </a:t>
            </a:r>
          </a:p>
          <a:p>
            <a:pPr marL="0" indent="0">
              <a:buNone/>
            </a:pPr>
            <a:r>
              <a:rPr lang="he-IL" kern="100" dirty="0">
                <a:latin typeface="David" panose="020E0502060401010101" pitchFamily="34" charset="-79"/>
                <a:cs typeface="David" panose="020E0502060401010101" pitchFamily="34" charset="-79"/>
              </a:rPr>
              <a:t>כיוון שמדובר במעשה פרשני- אין סוף לכיווני העבודה עם טקסט שנוכל לגשת אליהם, ואין צורך להכריע בין כיוונים שונים. 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631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29ECC8-C20D-041A-BB0F-886673A7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093" y="365125"/>
            <a:ext cx="10515600" cy="1325563"/>
          </a:xfrm>
        </p:spPr>
        <p:txBody>
          <a:bodyPr/>
          <a:lstStyle/>
          <a:p>
            <a:r>
              <a:rPr lang="he-IL" sz="2400" b="1" kern="100" dirty="0">
                <a:latin typeface="David" panose="020E0502060401010101" pitchFamily="34" charset="-79"/>
                <a:cs typeface="David" panose="020E0502060401010101" pitchFamily="34" charset="-79"/>
              </a:rPr>
              <a:t>למה קטמה?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732C4FF-BC09-3759-43E1-1037F8C4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6419"/>
            <a:ext cx="10953307" cy="5497032"/>
          </a:xfrm>
        </p:spPr>
        <p:txBody>
          <a:bodyPr>
            <a:normAutofit fontScale="92500" lnSpcReduction="20000"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-תמיכה בקריאה צמודה וקרובה (לא מורטי)</a:t>
            </a:r>
            <a:endParaRPr lang="en-US" sz="1800" kern="100" dirty="0">
              <a:effectLst/>
              <a:latin typeface="David" panose="020E0502060401010101" pitchFamily="34" charset="-79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-אידיאלית לטיפול בקורפוס בהיקף סביר- כזה שאדם או קבוצת מחקר יכולים לקרוא אותו (כלומר- לא מבקשים לדעת '</a:t>
            </a:r>
            <a:r>
              <a:rPr lang="he-IL" sz="1800" kern="100" dirty="0" err="1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הכל</a:t>
            </a:r>
            <a:r>
              <a:rPr lang="he-IL" sz="1800" kern="100" dirty="0"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'</a:t>
            </a:r>
            <a:r>
              <a:rPr lang="he-IL" sz="18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). כ40-60 טקסטים. </a:t>
            </a:r>
            <a:endParaRPr lang="en-US" sz="1800" kern="100" dirty="0">
              <a:effectLst/>
              <a:latin typeface="David" panose="020E0502060401010101" pitchFamily="34" charset="-79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-אין צורך לאוריינות חישובית או דיגיטלית מרובה. </a:t>
            </a:r>
            <a:endParaRPr lang="en-US" sz="1800" kern="100" dirty="0">
              <a:effectLst/>
              <a:latin typeface="David" panose="020E0502060401010101" pitchFamily="34" charset="-79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-למה לא להשתמש פשוט בנייר?  מאפשרת מערכת תגים מסועפת ועשירה יותר, או לחילופין במקרה ויש לי יותר חומר- כאן המחשב  עוזר, משום שבשלב כלשהו כמות הנתונים תעלה על כושר התפיסה שלי... ועל כמות הצבע שנייר יכול להכיל. 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קטמה תוכל לעזור לנו לייצג את הדברים- גם בינינו לבין עצמנו, כחלק מתהליך העבודה.  </a:t>
            </a:r>
            <a:endParaRPr lang="en-US" sz="1800" kern="100" dirty="0">
              <a:effectLst/>
              <a:latin typeface="David" panose="020E0502060401010101" pitchFamily="34" charset="-79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2600" b="1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למה לא?</a:t>
            </a:r>
            <a:endParaRPr lang="en-US" sz="2600" b="1" kern="100" dirty="0">
              <a:effectLst/>
              <a:latin typeface="David" panose="020E0502060401010101" pitchFamily="34" charset="-79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-יש פער בין רעיון ליישום- בעיקר ביחס למהירות ניתוח, נוחות התיוג והקצב הכללי של התוכנה. עובדים על שיפורים כל הזמן אבל יש רגעי תסכול.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לכן כדא</a:t>
            </a:r>
            <a:r>
              <a:rPr lang="he-IL" sz="1800" kern="100" dirty="0"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י להכיר את מלטה </a:t>
            </a:r>
            <a:r>
              <a:rPr lang="he-IL" sz="1800" kern="100" dirty="0" err="1"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מייסטר</a:t>
            </a:r>
            <a:r>
              <a:rPr lang="he-IL" sz="1800" kern="100" dirty="0"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- ממתכנתי קטמה שגם מגיב למיילים ומטפל במשברים. </a:t>
            </a:r>
            <a:endParaRPr lang="en-US" sz="1800" kern="100" dirty="0">
              <a:effectLst/>
              <a:latin typeface="David" panose="020E0502060401010101" pitchFamily="34" charset="-79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-היא לא עושה קיצורי דרך ולכן לא עושה </a:t>
            </a:r>
            <a:r>
              <a:rPr lang="en-US" sz="18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OCR</a:t>
            </a:r>
            <a:r>
              <a:rPr lang="he-IL" sz="18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, עיבוד ביג דאטה, מסדי נתונים, אלא מאפשרת יותר העמקה על פני עבודת רוחב. </a:t>
            </a:r>
            <a:endParaRPr lang="en-US" sz="1800" kern="100" dirty="0">
              <a:effectLst/>
              <a:latin typeface="David" panose="020E0502060401010101" pitchFamily="34" charset="-79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-הייצוג </a:t>
            </a:r>
            <a:r>
              <a:rPr lang="he-IL" sz="1800" kern="100" dirty="0" err="1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הויזואלי</a:t>
            </a:r>
            <a:r>
              <a:rPr lang="he-IL" sz="18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 מעט מסורבל ודורש למידה בניסוי ותעיה </a:t>
            </a:r>
            <a:endParaRPr lang="en-US" sz="1800" kern="100" dirty="0">
              <a:effectLst/>
              <a:latin typeface="David" panose="020E0502060401010101" pitchFamily="34" charset="-79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191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E2B61B-F7D4-AE01-D75C-502D01B9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sz="31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טקס החניכה </a:t>
            </a:r>
            <a:r>
              <a:rPr lang="he-IL" sz="3100" kern="100" dirty="0"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(</a:t>
            </a:r>
            <a:r>
              <a:rPr lang="en-US" sz="3100" kern="100" dirty="0"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Upanayana</a:t>
            </a:r>
            <a:r>
              <a:rPr lang="he-IL" sz="3100" kern="100" dirty="0"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) </a:t>
            </a:r>
            <a:r>
              <a:rPr lang="he-IL" sz="3100" kern="100" dirty="0" err="1"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בשטהפטה</a:t>
            </a:r>
            <a:r>
              <a:rPr lang="he-IL" sz="3100" kern="100" dirty="0"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 </a:t>
            </a:r>
            <a:r>
              <a:rPr lang="he-IL" sz="3100" kern="100" dirty="0" err="1"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ברהמנה</a:t>
            </a:r>
            <a:r>
              <a:rPr lang="he-IL" sz="3100" kern="100" dirty="0"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 ותהליכי תיוג:</a:t>
            </a:r>
            <a:r>
              <a:rPr lang="en-US" sz="3100" kern="100" dirty="0"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 </a:t>
            </a:r>
            <a:r>
              <a:rPr lang="he-IL" sz="3100" kern="100" dirty="0"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קווים כלליים 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820836-C9B3-7C30-71BF-E3257D2CB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642"/>
            <a:ext cx="10515600" cy="49223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sz="18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כדי לגשת לתיוג טקסט יש למצוא ראשית שאלה, תהיה או קו מחשבה שנבקש לצאת מתוכו למחקר:</a:t>
            </a:r>
          </a:p>
          <a:p>
            <a:pPr marL="0" indent="0">
              <a:buNone/>
            </a:pPr>
            <a:endParaRPr lang="he-IL" sz="18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6205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kern="100" dirty="0"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"</a:t>
            </a: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כדי לגעת בשאלת החינוך בהודו העתיקה והקלאסית, אבקש לבחון בעבודה זו את תחילתה של מערכת היחסים המתהווה בין תלמיד למורה. הקשר בין מורה לתלמיד מתחיל בטקס חניכה, </a:t>
            </a:r>
            <a:r>
              <a:rPr lang="he-I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האופניינה</a:t>
            </a: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 (</a:t>
            </a:r>
            <a:r>
              <a:rPr lang="en-US" sz="1800" i="1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Arial" panose="020B0604020202020204" pitchFamily="34" charset="0"/>
              </a:rPr>
              <a:t>upanayana</a:t>
            </a: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). בטקס זה התלמיד מגיע אל המורה, מבקש להיחנך, ועובר תהליך חניכה שבסופו הוא כמו נולד מחדש, כתלמיד מן המניין....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6205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	בתוך כך, </a:t>
            </a:r>
            <a:r>
              <a:rPr lang="he-IL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אבקש לבחון במיוחד את </a:t>
            </a:r>
            <a:r>
              <a:rPr lang="he-IL" sz="18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הקשר בין מה שקורה בין המורה לתלמיד לבין גופניות.</a:t>
            </a:r>
            <a:r>
              <a:rPr lang="he-IL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 </a:t>
            </a: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לרוב, קל לתאר תהליכי למידה כעניין קוגניטיבי, המתרחש כמו מ"הצוואר ומעלה". מורה העומד מול כיתה או תלמיד, ומעביר מידע תאורטי באמצעות השפה- מידע שעל התלמידים, בתודעתם, לשנן ולספוג. בתוך הקריאה שלי את טקס החניכה בהודו אבקש לערער על התפיסה הזו</a:t>
            </a:r>
            <a:r>
              <a:rPr lang="he-IL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, ולבחון את הפעולות והריטואלים שמתרחשים במהלך הטקס כפעולות הכוללות באופן בלתי נפרד מהלמידה גם היבטים של תנועה- מרחבית ותודעתית גם יחד. מחוות שונות, מגע, תנועה במרחב, שימוש בחפצים ואף שימושים מסוימים בשפה, מהווים חלק מרכזי ומשמעותי בטקס החניכה.</a:t>
            </a: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 בכך, אבקש לטעון כי הלמידה המתרחשת בטקסי החניכה היא למידה המבטאת, למעשה, הגפנה (</a:t>
            </a:r>
            <a:r>
              <a:rPr lang="en-US" sz="18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Arial" panose="020B0604020202020204" pitchFamily="34" charset="0"/>
              </a:rPr>
              <a:t>embodiment</a:t>
            </a: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), או למידה מבוססת גוף, כלל חושית, </a:t>
            </a:r>
            <a:r>
              <a:rPr lang="he-I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המתמירה</a:t>
            </a: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 את התלמיד בכל הווייתו וחורגת הרבה מעבר להיבט הקוגניטיבי הקלאסי של רכישת ידע."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מתוך עבודת התזה "גוף החניכה- היבטים של  טקס החניכה הוודי (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upanayana</a:t>
            </a: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 </a:t>
            </a:r>
            <a:r>
              <a:rPr lang="he-I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בשטהפטה</a:t>
            </a: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he-I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ברהמנה</a:t>
            </a: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ובספרות </a:t>
            </a:r>
            <a:r>
              <a:rPr lang="he-I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המהאיאנה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(2023)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587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0FE6108-7C82-027A-4EE3-1CB8DDF7B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836"/>
            <a:ext cx="10515600" cy="555812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הדאטה-</a:t>
            </a:r>
            <a:r>
              <a:rPr lang="he-IL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 </a:t>
            </a:r>
            <a:r>
              <a:rPr lang="he-IL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שטהפטה</a:t>
            </a:r>
            <a:r>
              <a:rPr lang="he-IL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 </a:t>
            </a:r>
            <a:r>
              <a:rPr lang="he-IL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ברהמנה</a:t>
            </a:r>
            <a:r>
              <a:rPr lang="he-IL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 פרק 11.5.4 – הפרק המתאר את טקס החניכה הוודי כמקרה מבחן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מהו המידע שאבקש לנתח?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פעולות, ריטואלים, ייצוגים של תנועה, מחוות, מגע, שימושים בחפצים וכן שימושים בשפה עצמה כהיבטים של הגפנה (</a:t>
            </a:r>
            <a:r>
              <a:rPr lang="he-IL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אמבודימנט</a:t>
            </a:r>
            <a:r>
              <a:rPr lang="he-IL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) </a:t>
            </a:r>
          </a:p>
          <a:p>
            <a:pPr marL="0" indent="0">
              <a:lnSpc>
                <a:spcPct val="117000"/>
              </a:lnSpc>
              <a:spcAft>
                <a:spcPts val="800"/>
              </a:spcAft>
              <a:buNone/>
            </a:pPr>
            <a:r>
              <a:rPr lang="he-IL" sz="2400" b="1" kern="100" dirty="0">
                <a:latin typeface="Aptos" panose="020B0004020202020204" pitchFamily="34" charset="0"/>
                <a:cs typeface="David" panose="020E0502060401010101" pitchFamily="34" charset="-79"/>
              </a:rPr>
              <a:t>איך נייצג את זה בתגים? </a:t>
            </a:r>
          </a:p>
          <a:p>
            <a:pPr marL="0" indent="0">
              <a:buNone/>
            </a:pPr>
            <a:r>
              <a:rPr lang="he-IL" sz="2400" kern="100" dirty="0">
                <a:latin typeface="Aptos" panose="020B0004020202020204" pitchFamily="34" charset="0"/>
                <a:cs typeface="David" panose="020E0502060401010101" pitchFamily="34" charset="-79"/>
              </a:rPr>
              <a:t>דרך פעלים:</a:t>
            </a:r>
          </a:p>
          <a:p>
            <a:pPr marL="457200" indent="-457200">
              <a:buAutoNum type="arabicPeriod"/>
            </a:pPr>
            <a:r>
              <a:rPr lang="he-IL" sz="2400" kern="100" dirty="0">
                <a:latin typeface="Aptos" panose="020B0004020202020204" pitchFamily="34" charset="0"/>
                <a:cs typeface="David" panose="020E0502060401010101" pitchFamily="34" charset="-79"/>
              </a:rPr>
              <a:t>מיוצגים על פי שורשים מובילים</a:t>
            </a:r>
          </a:p>
          <a:p>
            <a:pPr marL="457200" indent="-457200">
              <a:buAutoNum type="arabicPeriod"/>
            </a:pPr>
            <a:r>
              <a:rPr lang="he-IL" sz="2400" kern="100" dirty="0">
                <a:latin typeface="Aptos" panose="020B0004020202020204" pitchFamily="34" charset="0"/>
                <a:cs typeface="David" panose="020E0502060401010101" pitchFamily="34" charset="-79"/>
              </a:rPr>
              <a:t>קבוצות פעלים שמקבלות תג משל עצמן (</a:t>
            </a:r>
            <a:r>
              <a:rPr lang="en-US" sz="2400" kern="100" dirty="0">
                <a:latin typeface="Aptos" panose="020B0004020202020204" pitchFamily="34" charset="0"/>
                <a:cs typeface="David" panose="020E0502060401010101" pitchFamily="34" charset="-79"/>
              </a:rPr>
              <a:t>karma verbs</a:t>
            </a:r>
            <a:r>
              <a:rPr lang="he-IL" sz="2400" kern="100" dirty="0">
                <a:latin typeface="Aptos" panose="020B0004020202020204" pitchFamily="34" charset="0"/>
                <a:cs typeface="David" panose="020E0502060401010101" pitchFamily="34" charset="-79"/>
              </a:rPr>
              <a:t>)</a:t>
            </a:r>
          </a:p>
          <a:p>
            <a:pPr marL="457200" indent="-457200">
              <a:buAutoNum type="arabicPeriod"/>
            </a:pPr>
            <a:r>
              <a:rPr lang="he-IL" sz="2400" kern="100" dirty="0">
                <a:latin typeface="Aptos" panose="020B0004020202020204" pitchFamily="34" charset="0"/>
                <a:cs typeface="David" panose="020E0502060401010101" pitchFamily="34" charset="-79"/>
              </a:rPr>
              <a:t>במהלך תהליך העבודה 'יצוצו' תגים נוספים: פורמולות, ויחסי דוברים</a:t>
            </a:r>
          </a:p>
          <a:p>
            <a:pPr marL="0" indent="0">
              <a:buNone/>
            </a:pPr>
            <a:endParaRPr lang="he-IL" sz="2400" kern="100" dirty="0">
              <a:latin typeface="Aptos" panose="020B0004020202020204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499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A3F9D2-2367-2AD4-D6ED-08D3A928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DBE9BBD-99AF-E9D6-BBB3-F745FC6B3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9098"/>
            <a:ext cx="10910778" cy="5687865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"בפרק השני, אגש לקריאה קרובה בתיאור טקס </a:t>
            </a:r>
            <a:r>
              <a:rPr lang="he-IL" sz="19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האופניינה</a:t>
            </a:r>
            <a:r>
              <a:rPr lang="he-IL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 </a:t>
            </a:r>
            <a:r>
              <a:rPr lang="he-IL" sz="19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בשטהפטה</a:t>
            </a:r>
            <a:r>
              <a:rPr lang="he-IL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 </a:t>
            </a:r>
            <a:r>
              <a:rPr lang="he-IL" sz="19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בראהמנה</a:t>
            </a:r>
            <a:r>
              <a:rPr lang="he-IL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. </a:t>
            </a:r>
            <a:r>
              <a:rPr lang="he-IL" sz="19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מתוך שימת דגש משמעותי על סוגי ופיזור הפעלים בטקסט, אבקש לגעת בדרך בה מתעצבת החניכה הלכה למעשה- כפעולה בעולם. </a:t>
            </a:r>
            <a:endParaRPr lang="en-US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he-IL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ראשית, אגע במפגש הראשוני בין המורה לתלמיד הכולל </a:t>
            </a:r>
            <a:r>
              <a:rPr lang="he-IL" sz="1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פעלים אותם אכנה פעלי הקדשה (</a:t>
            </a:r>
            <a:r>
              <a:rPr lang="en-US" sz="1900" b="1" i="1" kern="100" dirty="0" err="1">
                <a:effectLst/>
                <a:latin typeface="David" panose="020E0502060401010101" pitchFamily="34" charset="-79"/>
                <a:ea typeface="Aptos" panose="020B0004020202020204" pitchFamily="34" charset="0"/>
                <a:cs typeface="Arial" panose="020B0604020202020204" pitchFamily="34" charset="0"/>
              </a:rPr>
              <a:t>parid</a:t>
            </a:r>
            <a:r>
              <a:rPr lang="en-US" sz="1900" b="1" i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ā</a:t>
            </a:r>
            <a:r>
              <a:rPr lang="en-US" sz="1900" b="1" i="1" kern="100" dirty="0" err="1">
                <a:effectLst/>
                <a:latin typeface="David" panose="020E0502060401010101" pitchFamily="34" charset="-79"/>
                <a:ea typeface="Aptos" panose="020B0004020202020204" pitchFamily="34" charset="0"/>
                <a:cs typeface="Arial" panose="020B0604020202020204" pitchFamily="34" charset="0"/>
              </a:rPr>
              <a:t>na</a:t>
            </a:r>
            <a:r>
              <a:rPr lang="he-IL" sz="1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),</a:t>
            </a:r>
            <a:r>
              <a:rPr lang="he-IL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 ואבקש לגעת מתוך כך במהות ההקדשה והקשר האפשרי בינה לבין תחושת הסכנה.</a:t>
            </a:r>
            <a:r>
              <a:rPr lang="he-IL" sz="19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he-IL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אמשיך את הקריאה מתוך </a:t>
            </a:r>
            <a:r>
              <a:rPr lang="he-IL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דגש על פעולות גופניות</a:t>
            </a:r>
            <a:r>
              <a:rPr lang="he-IL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, ובייחוד כפי שמתוארות בסעיף החמישי בפרק, והדרך בה פעולות אלה חושפות לא רק את המתחולל במרחב הפיזי של החניכה, אלא גם היבטים נסתרים אותם מגלה לקורא מספר </a:t>
            </a:r>
            <a:r>
              <a:rPr lang="he-IL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הבראהמנה</a:t>
            </a:r>
            <a:r>
              <a:rPr lang="he-IL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, היבטים המגלמים בתוכם את החומר התרבותי אותו מתבקש התלמיד להפנים באמצעות גופו. לבסוף, </a:t>
            </a:r>
            <a:r>
              <a:rPr lang="he-IL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אגש לבחינת פעלי הלידה, </a:t>
            </a:r>
            <a:r>
              <a:rPr lang="he-IL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כפי שעולים מתיאור העברת המנטרה מהמורה לתלמיד, והקשר בין אותה העברת מנטרה, המלווה במגע ידו של המורה בתלמיד, למוטיב של הריון ולידה מחדש של התלמיד הנחנך כתלמיד וודי בשל." </a:t>
            </a:r>
            <a:endParaRPr lang="en-US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6205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18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116205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b="1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ובשפת התגים: </a:t>
            </a:r>
          </a:p>
          <a:p>
            <a:pPr marL="116205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1</a:t>
            </a:r>
            <a:r>
              <a:rPr lang="he-IL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. פעלי הקדשה- </a:t>
            </a:r>
            <a:r>
              <a:rPr lang="en-US" sz="1900" b="1" i="1" kern="100" dirty="0" err="1">
                <a:effectLst/>
                <a:latin typeface="David" panose="020E0502060401010101" pitchFamily="34" charset="-79"/>
                <a:ea typeface="Aptos" panose="020B0004020202020204" pitchFamily="34" charset="0"/>
                <a:cs typeface="Arial" panose="020B0604020202020204" pitchFamily="34" charset="0"/>
              </a:rPr>
              <a:t>pari-d</a:t>
            </a:r>
            <a:r>
              <a:rPr lang="en-US" sz="1900" b="1" i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ā</a:t>
            </a:r>
            <a:endParaRPr lang="he-IL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sz="1900" dirty="0"/>
              <a:t>2. פעלים גופניים- </a:t>
            </a:r>
            <a:r>
              <a:rPr lang="en-US" sz="1900" b="1" dirty="0"/>
              <a:t>karma verbs</a:t>
            </a:r>
            <a:r>
              <a:rPr lang="he-IL" sz="1900" b="1" dirty="0"/>
              <a:t> </a:t>
            </a:r>
            <a:r>
              <a:rPr lang="he-IL" sz="1900" dirty="0"/>
              <a:t>(פעלים יוצאים המבוססים על פעולות פיזיות פרקטיות)</a:t>
            </a:r>
          </a:p>
          <a:p>
            <a:pPr marL="0" indent="0">
              <a:buNone/>
            </a:pPr>
            <a:r>
              <a:rPr lang="he-IL" sz="1900" dirty="0"/>
              <a:t>3. </a:t>
            </a:r>
            <a:r>
              <a:rPr lang="he-IL" sz="1900" b="1" dirty="0"/>
              <a:t>פעלי לידה- </a:t>
            </a:r>
            <a:r>
              <a:rPr lang="he-IL" sz="1900" dirty="0"/>
              <a:t>בעיקר שורש </a:t>
            </a:r>
            <a:r>
              <a:rPr lang="en-US" sz="1900" dirty="0" err="1"/>
              <a:t>jan</a:t>
            </a:r>
            <a:r>
              <a:rPr lang="he-IL" sz="1900" dirty="0"/>
              <a:t> אך תוך כדי עבודה פגשתי גם ב- </a:t>
            </a:r>
            <a:r>
              <a:rPr lang="en-US" sz="1900" dirty="0" err="1"/>
              <a:t>garbhin</a:t>
            </a:r>
            <a:r>
              <a:rPr lang="en-US" sz="1900" dirty="0"/>
              <a:t> </a:t>
            </a:r>
            <a:r>
              <a:rPr lang="en-US" sz="1900" dirty="0" err="1"/>
              <a:t>bhavati</a:t>
            </a:r>
            <a:r>
              <a:rPr lang="he-IL" sz="1900" dirty="0"/>
              <a:t> שתויג גם הוא כפועל לידה </a:t>
            </a:r>
          </a:p>
        </p:txBody>
      </p:sp>
    </p:spTree>
    <p:extLst>
      <p:ext uri="{BB962C8B-B14F-4D97-AF65-F5344CB8AC3E}">
        <p14:creationId xmlns:p14="http://schemas.microsoft.com/office/powerpoint/2010/main" val="210596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8DBF7A-EC91-D092-3EE6-36251A7F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332"/>
          </a:xfrm>
        </p:spPr>
        <p:txBody>
          <a:bodyPr>
            <a:normAutofit fontScale="90000"/>
          </a:bodyPr>
          <a:lstStyle/>
          <a:p>
            <a:pPr algn="l" rtl="0"/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		  	  </a:t>
            </a:r>
            <a:r>
              <a:rPr lang="en-US" sz="3100" b="1" dirty="0">
                <a:solidFill>
                  <a:srgbClr val="FF0000"/>
                </a:solidFill>
              </a:rPr>
              <a:t>1. Dedication Verbs (</a:t>
            </a:r>
            <a:r>
              <a:rPr lang="en-US" sz="3100" b="1" i="1" dirty="0" err="1">
                <a:solidFill>
                  <a:srgbClr val="FF0000"/>
                </a:solidFill>
              </a:rPr>
              <a:t>Paridāna</a:t>
            </a:r>
            <a:r>
              <a:rPr lang="en-US" sz="4000" dirty="0">
                <a:solidFill>
                  <a:srgbClr val="FF0000"/>
                </a:solidFill>
              </a:rPr>
              <a:t>)	</a:t>
            </a:r>
            <a:r>
              <a:rPr lang="en-US" sz="4000" dirty="0">
                <a:solidFill>
                  <a:srgbClr val="0070C0"/>
                </a:solidFill>
              </a:rPr>
              <a:t>  	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endParaRPr lang="he-IL" sz="4000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96775667-14ED-2ECE-D657-770F6553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972457"/>
            <a:ext cx="11400971" cy="5704114"/>
          </a:xfrm>
        </p:spPr>
        <p:txBody>
          <a:bodyPr numCol="2">
            <a:normAutofit/>
          </a:bodyPr>
          <a:lstStyle/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000" kern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He says, "</a:t>
            </a:r>
            <a:r>
              <a:rPr lang="en-US" sz="20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 dedicate (</a:t>
            </a:r>
            <a:r>
              <a:rPr lang="en-US" sz="20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paridadāmi</a:t>
            </a:r>
            <a:r>
              <a:rPr lang="en-US" sz="20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2000" kern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you to </a:t>
            </a:r>
            <a:r>
              <a:rPr lang="en-US" sz="2000" kern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kern="0" dirty="0">
                <a:solidFill>
                  <a:srgbClr val="37415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waters, to the plants," thereby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dedicating him </a:t>
            </a:r>
            <a:r>
              <a:rPr lang="en-US" sz="2000" kern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 the waters and plants. </a:t>
            </a:r>
            <a:endParaRPr lang="en-US" sz="2000" kern="100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000" kern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He says, "</a:t>
            </a:r>
            <a:r>
              <a:rPr lang="en-US" sz="20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 dedicate you </a:t>
            </a:r>
            <a:r>
              <a:rPr lang="en-US" sz="2000" kern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  Heaven and Earth," thereby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dedicating him </a:t>
            </a:r>
            <a:r>
              <a:rPr lang="en-US" sz="2000" kern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 these two entities, heaven and earth, which encompass the entire universe. </a:t>
            </a: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000" kern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He says, "</a:t>
            </a:r>
            <a:r>
              <a:rPr lang="en-US" sz="20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 dedicate </a:t>
            </a:r>
            <a:r>
              <a:rPr lang="en-US" sz="2000" kern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 all beings for security from injury," thereby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dedicating him </a:t>
            </a:r>
            <a:r>
              <a:rPr lang="en-US" sz="2000" kern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 all beings for protection. </a:t>
            </a:r>
            <a:r>
              <a:rPr lang="en-US" sz="2000" kern="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Thus, his disciple remains unharmed in any way,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as does the one who knows this. 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6832583-2A35-DB70-0CCB-026B774A83ED}"/>
              </a:ext>
            </a:extLst>
          </p:cNvPr>
          <p:cNvSpPr txBox="1"/>
          <p:nvPr/>
        </p:nvSpPr>
        <p:spPr>
          <a:xfrm>
            <a:off x="112487" y="972457"/>
            <a:ext cx="5635169" cy="56015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 rtl="0">
              <a:tabLst>
                <a:tab pos="457200" algn="l"/>
              </a:tabLst>
            </a:pPr>
            <a:r>
              <a:rPr lang="en-US" sz="22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teacher takes his right hand</a:t>
            </a:r>
            <a:r>
              <a:rPr lang="en-US" sz="20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says, "You are Indra's disciple; Agni is your teacher, and I am your teacher!" These are two highly powerful deities to whom he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dedicates him (</a:t>
            </a:r>
            <a:r>
              <a:rPr lang="en-US" sz="20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paridadāti</a:t>
            </a:r>
            <a:r>
              <a:rPr lang="en-US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 rtl="0"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 rtl="0">
              <a:tabLst>
                <a:tab pos="457200" algn="l"/>
              </a:tabLst>
            </a:pPr>
            <a:endParaRPr lang="en-US" sz="2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tabLst>
                <a:tab pos="457200" algn="l"/>
              </a:tabLst>
            </a:pP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Thus, </a:t>
            </a:r>
            <a:r>
              <a:rPr lang="en-US" sz="20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disciple remains unharmed in any way, as does the one who knows this. </a:t>
            </a:r>
          </a:p>
          <a:p>
            <a:pPr marL="342900" indent="-342900" algn="just" rtl="0">
              <a:tabLst>
                <a:tab pos="457200" algn="l"/>
              </a:tabLst>
            </a:pPr>
            <a:r>
              <a:rPr lang="en-US" sz="2000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000" i="1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000" i="1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sz="2000" i="1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evaṃ</a:t>
            </a:r>
            <a:r>
              <a:rPr lang="en-US" sz="2000" i="1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veda</a:t>
            </a:r>
            <a:r>
              <a:rPr lang="en-US" sz="2000" i="1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228600" algn="just" rtl="0"/>
            <a:r>
              <a:rPr lang="en-US" sz="20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 rtl="0">
              <a:tabLst>
                <a:tab pos="457200" algn="l"/>
              </a:tabLst>
            </a:pP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teacher then dedicates him to the beings, saying, "To </a:t>
            </a:r>
            <a:r>
              <a:rPr lang="en-US" sz="200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Prajāpati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 dedicate you </a:t>
            </a:r>
            <a:r>
              <a:rPr lang="en-US" sz="20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god </a:t>
            </a:r>
            <a:r>
              <a:rPr lang="en-US" sz="200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Savitṛ</a:t>
            </a:r>
            <a:r>
              <a:rPr lang="en-US" sz="20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dedicate you to.</a:t>
            </a:r>
          </a:p>
          <a:p>
            <a:pPr marL="342900" indent="-342900" algn="just" rtl="0">
              <a:tabLst>
                <a:tab pos="457200" algn="l"/>
              </a:tabLst>
            </a:pPr>
            <a:r>
              <a:rPr lang="en-US" sz="20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These are two highly important deities to whom he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dedicates him. </a:t>
            </a:r>
          </a:p>
          <a:p>
            <a:pPr marL="342900" indent="-342900" algn="just" rtl="0">
              <a:tabLst>
                <a:tab pos="457200" algn="l"/>
              </a:tabLst>
            </a:pP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sz="20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 disciple remains unharmed in any way, as does the one who knows this.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495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C78582-C13B-6304-5688-A7B6773C1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3200"/>
            <a:ext cx="5181600" cy="5973763"/>
          </a:xfrm>
        </p:spPr>
        <p:txBody>
          <a:bodyPr>
            <a:normAutofit fontScale="40000" lnSpcReduction="20000"/>
          </a:bodyPr>
          <a:lstStyle/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he-IL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athāsya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hastaṃ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gṛhṇāti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indrasya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brahmacāryasyagnir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ācāryas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tava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aham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ācāryas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tava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asāvityete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vai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śreṣṭhe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baliṣṭhe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devate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etābhyām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naṃ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śreṣṭhābhyām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baliṣṭhābhyāṃ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devatābhyām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paridadāti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tathā</a:t>
            </a:r>
            <a:r>
              <a:rPr lang="en-US" sz="4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hāsya</a:t>
            </a:r>
            <a:r>
              <a:rPr lang="en-US" sz="4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brahmacārī</a:t>
            </a:r>
            <a:r>
              <a:rPr lang="en-US" sz="4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4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kāṃ</a:t>
            </a:r>
            <a:r>
              <a:rPr lang="en-US" sz="4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canārtimārcati</a:t>
            </a:r>
            <a:r>
              <a:rPr lang="en-US" sz="4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4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US" sz="4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</a:t>
            </a:r>
            <a:r>
              <a:rPr lang="en-US" sz="4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evaṃ</a:t>
            </a:r>
            <a:r>
              <a:rPr lang="en-US" sz="4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veda</a:t>
            </a:r>
            <a:endParaRPr lang="en-US" sz="4800" dirty="0">
              <a:solidFill>
                <a:schemeClr val="tx2">
                  <a:lumMod val="50000"/>
                  <a:lumOff val="50000"/>
                </a:schemeClr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athainam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bhūtebhyaḥ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paridadāti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prajāpataye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tvā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paridadāmi</a:t>
            </a:r>
            <a:r>
              <a:rPr lang="en-US" sz="4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devāya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tvā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savitre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paridadāmi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iti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ete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vai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śreṣṭhe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varṣiṣṭhe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devate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etābhyām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enaṃ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śreṣṭhābhyāṃ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varṣiṣṭhābhyāṃ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devatābhyām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paridadāti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tathā</a:t>
            </a:r>
            <a:r>
              <a:rPr lang="en-US" sz="4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hāsya</a:t>
            </a:r>
            <a:r>
              <a:rPr lang="en-US" sz="4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brahmacārī</a:t>
            </a:r>
            <a:r>
              <a:rPr lang="en-US" sz="4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4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kāṃ</a:t>
            </a:r>
            <a:r>
              <a:rPr lang="en-US" sz="4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canārtimārcati</a:t>
            </a:r>
            <a:r>
              <a:rPr lang="en-US" sz="4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4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US" sz="4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</a:t>
            </a:r>
            <a:r>
              <a:rPr lang="en-US" sz="4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evaṃ</a:t>
            </a:r>
            <a:r>
              <a:rPr lang="en-US" sz="4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veda</a:t>
            </a:r>
            <a:endParaRPr lang="en-US" sz="4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FC20D7B-833B-D114-E760-D7757199C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3200"/>
            <a:ext cx="5181600" cy="5973763"/>
          </a:xfrm>
        </p:spPr>
        <p:txBody>
          <a:bodyPr>
            <a:normAutofit fontScale="40000" lnSpcReduction="20000"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Adbhyas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auṣadhībhyaḥ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paridadāmi</a:t>
            </a:r>
            <a:r>
              <a:rPr lang="en-US" sz="4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iti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tad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enam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adbhyaś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cauṣadhibhyaś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 </a:t>
            </a:r>
            <a:r>
              <a:rPr lang="en-US" sz="4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paridadāti</a:t>
            </a:r>
            <a:endParaRPr lang="en-US" sz="4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dyāvāpṛthivībhyāṃ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tvā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paridadāmi</a:t>
            </a:r>
            <a:r>
              <a:rPr lang="en-US" sz="4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iti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tad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enam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ābhyāṃ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dyāvāpṛthivībhyām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paridadāti</a:t>
            </a:r>
            <a:endParaRPr lang="en-US" sz="4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Yayor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idaṃ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sarvam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adhi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viśvebhyastvā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bhūtebhyaḥ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paridadāmi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ariṣṭyā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iti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tad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enaṃ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sarvebhyo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bhūtebhyaḥ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paridadāti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iariṣṭyai</a:t>
            </a:r>
            <a:r>
              <a:rPr lang="en-US" sz="4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tathā</a:t>
            </a:r>
            <a:r>
              <a:rPr lang="en-US" sz="4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 </a:t>
            </a:r>
            <a:r>
              <a:rPr lang="en-US" sz="48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asya</a:t>
            </a:r>
            <a:r>
              <a:rPr lang="en-US" sz="4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brahmacārī</a:t>
            </a:r>
            <a:r>
              <a:rPr lang="en-US" sz="4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4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kāṃ</a:t>
            </a:r>
            <a:r>
              <a:rPr lang="en-US" sz="4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canārtimārcati</a:t>
            </a:r>
            <a:r>
              <a:rPr lang="en-US" sz="4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4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US" sz="4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</a:t>
            </a:r>
            <a:r>
              <a:rPr lang="en-US" sz="4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evaṃ</a:t>
            </a:r>
            <a:r>
              <a:rPr lang="en-US" sz="4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veda</a:t>
            </a:r>
            <a:endParaRPr lang="en-US" sz="48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BE246B1-112C-8D6B-AE10-7B3685692E4A}"/>
              </a:ext>
            </a:extLst>
          </p:cNvPr>
          <p:cNvSpPr txBox="1"/>
          <p:nvPr/>
        </p:nvSpPr>
        <p:spPr>
          <a:xfrm>
            <a:off x="180753" y="4827181"/>
            <a:ext cx="11674549" cy="2250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4805" algn="r" rtl="1">
              <a:lnSpc>
                <a:spcPct val="107000"/>
              </a:lnSpc>
            </a:pP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תוך כדי תהליך העבודה מתגלה כי ישנן פורמולות-נוסחאות טקסט שחוזרות על עצמן ומתחלפות לאורך הפרק. </a:t>
            </a:r>
          </a:p>
          <a:p>
            <a:pPr marL="344805" algn="r" rtl="1">
              <a:lnSpc>
                <a:spcPct val="107000"/>
              </a:lnSpc>
            </a:pP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אותן אני לא רוצה לתייג כפעלים (למרות שהן מכילות פעלים) אלא למפות ולתת להן שמות. </a:t>
            </a:r>
          </a:p>
          <a:p>
            <a:pPr marL="344805" algn="r" rtl="1">
              <a:lnSpc>
                <a:spcPct val="107000"/>
              </a:lnSpc>
            </a:pPr>
            <a:endParaRPr lang="he-I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344805" algn="r" rtl="1">
              <a:lnSpc>
                <a:spcPct val="107000"/>
              </a:lnSpc>
            </a:pP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בהמשך אמצ</a:t>
            </a: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א קשר בין פיזור הפעלים להופעת הפורמולות (למשל: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 </a:t>
            </a: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 פעלי הקדשה- פורמולת הגנה, פעלי לידה- פורמולת לידה) </a:t>
            </a: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4805"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כעת תהליך של רצוא ושוב</a:t>
            </a: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: חוזרת להתחלה-  אילו פורמולות יש לי? סימון מחודש על גבי שכבת טקסט נקיה. </a:t>
            </a: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כאן- פורמולה שתיקרא בהמשך  'פורמולת הגנה'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805950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2390</Words>
  <Application>Microsoft Office PowerPoint</Application>
  <PresentationFormat>מסך רחב</PresentationFormat>
  <Paragraphs>144</Paragraphs>
  <Slides>23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David</vt:lpstr>
      <vt:lpstr>Segoe UI</vt:lpstr>
      <vt:lpstr>Times New Roman</vt:lpstr>
      <vt:lpstr>ערכת נושא Office</vt:lpstr>
      <vt:lpstr>שימוש בקטמה למיפוי ותיוג בעבודת מחקר איך נתייג טקס חניכה? </vt:lpstr>
      <vt:lpstr>קצת על קריאה לא דוגמטית undogmatic reading </vt:lpstr>
      <vt:lpstr>מצגת של PowerPoint‏</vt:lpstr>
      <vt:lpstr>למה קטמה? </vt:lpstr>
      <vt:lpstr>טקס החניכה (Upanayana) בשטהפטה ברהמנה ותהליכי תיוג: קווים כלליים  </vt:lpstr>
      <vt:lpstr>מצגת של PowerPoint‏</vt:lpstr>
      <vt:lpstr> </vt:lpstr>
      <vt:lpstr>         1. Dedication Verbs (Paridāna)       </vt:lpstr>
      <vt:lpstr>מצגת של PowerPoint‏</vt:lpstr>
      <vt:lpstr>                2. Bodily Ritual Verbs (and their secrets)       </vt:lpstr>
      <vt:lpstr>         3. pregnancy and birth verbs   </vt:lpstr>
      <vt:lpstr>עוברים לקטמה</vt:lpstr>
      <vt:lpstr>העלאה של קורפוס בקטמה:  </vt:lpstr>
      <vt:lpstr>Tags: ניהול תגים   Tagset- ארגז כלים : פורמולות, פעלים, דוברים- כל אלה מהווה ארגז בפני עצמו, שכבה אחרת של עבודה  </vt:lpstr>
      <vt:lpstr>Tags: בכל tagset נזין את התגים הרלוונטיים. כל תג יקבל צבע ומידע נוסף.  פעלים: לפי שורשים, לפי נטיות  פורמולות: לפי סיווג שנייחס להן. למשל: פורמולת הגנה, פורמולת לידה דוברים: מורה, תלמיד, מספר</vt:lpstr>
      <vt:lpstr>דוגמא- תיוג פעלים בלבד</vt:lpstr>
      <vt:lpstr>פעלים ופורמולות מוצגים ביחד</vt:lpstr>
      <vt:lpstr>כל ה-tagsets מופעלים ניתן להציג שכבות שונות של תיוגים בכל רגע נתון</vt:lpstr>
      <vt:lpstr>תפוצה לפי מילים (לא תגים):</vt:lpstr>
      <vt:lpstr>תפוצה לפי שלושה סוגי תגים (פעלים) </vt:lpstr>
      <vt:lpstr>פיזור הדוברים בפרק</vt:lpstr>
      <vt:lpstr>איזכורי מסקנות שעלו במהלך העבודה עם קטמה: </vt:lpstr>
      <vt:lpstr>ועוד....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abigail penn</dc:creator>
  <cp:lastModifiedBy>abigail penn</cp:lastModifiedBy>
  <cp:revision>1</cp:revision>
  <dcterms:created xsi:type="dcterms:W3CDTF">2024-06-09T17:08:29Z</dcterms:created>
  <dcterms:modified xsi:type="dcterms:W3CDTF">2024-06-10T09:30:50Z</dcterms:modified>
</cp:coreProperties>
</file>