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34EFC-2F7A-4026-BFBC-39B722DDC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A4E7C-AC39-4B96-8B06-0143307A8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A2D20-2B6B-4825-B09C-11A2DF935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59F5-20B1-4294-821B-82619C862A7D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D35A4-B0EA-4946-9447-0CD329CF5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CA24D-F5DB-4510-B6D6-A3C576D39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CD06-5885-4E64-A047-96BD6718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67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D4E68-9504-49D6-9141-448F3C2DD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C7B8F-96FD-4A36-BB45-75F7B0AE0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FF69D-63CA-4B84-B582-2E4BE6B6D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59F5-20B1-4294-821B-82619C862A7D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6B412-A883-4474-A407-0FA63079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3000F-E48E-46E3-AC14-1A3986401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CD06-5885-4E64-A047-96BD6718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2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E8DE88-5BE4-4034-A1D9-758D312358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6B7EC0-4CFB-4FE9-A4B1-2F59DC90D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C34B8-5F28-4164-A905-CCC7BBC10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59F5-20B1-4294-821B-82619C862A7D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A9197-D388-47C2-87DF-A15D63F06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93C0B-D27A-47B3-9B2E-A73CE8702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CD06-5885-4E64-A047-96BD6718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86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6B88B-E1CC-4526-8923-679952FFB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459DC-6B0C-46A6-91D5-1564F20C5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85171-9CA8-4721-8AEE-13921F3F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59F5-20B1-4294-821B-82619C862A7D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BA088-0120-44A0-A717-0EF87D959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F6250-6AF0-48EA-9C19-158FBB2B0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CD06-5885-4E64-A047-96BD6718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39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F659C-A24C-4A4C-AD87-A41143744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F4D59-A7ED-46C4-B022-7D3C22AD9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F62BB-320F-4555-812F-8D7559843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59F5-20B1-4294-821B-82619C862A7D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C88AE-1A33-46D0-9573-C722496A3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9C198-8783-4CB7-85CA-0E38695A4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CD06-5885-4E64-A047-96BD6718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FE587-C7DD-48AE-BEE2-D045E8042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57DE8-E3E8-4167-9E86-492150F8EB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6CF24-A649-4F6C-8A46-28E3AF478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E13D7-16C1-4355-A807-92BEC644F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59F5-20B1-4294-821B-82619C862A7D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8758F-DBF2-48FD-86D1-9C35F5A7C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815AF-3F37-4ED9-B86D-C7CB9E3B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CD06-5885-4E64-A047-96BD6718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51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215D2-63F8-467B-9288-3EF7B23F1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69B89-2BD7-4E3C-8B9D-B63499404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C5C932-B74A-47AE-B28E-7548FD4BD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83C4F-FFDE-4C4A-A2AE-3D3EA91AA3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A9F34A-28B0-476E-B2C2-2A4CFCCC7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31DD93-FED3-48E5-B6C4-791B48D9B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59F5-20B1-4294-821B-82619C862A7D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60B000-C433-4619-8C93-7D574CAF0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487C6F-0AFA-4E01-9821-BC6ED8E8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CD06-5885-4E64-A047-96BD6718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8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31E8F-42CE-4985-9FE6-3D33785CB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ABEFD5-56D4-4A56-97B7-47A733B26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59F5-20B1-4294-821B-82619C862A7D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94316C-8155-47AF-AA07-E8CF718E6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5F08B6-184F-43BE-82B3-F23ED52D2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CD06-5885-4E64-A047-96BD6718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65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963198-DDF2-4FA1-B40E-1BCCE4312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59F5-20B1-4294-821B-82619C862A7D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CC01EF-0248-494F-B266-EA89A9D6A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41B8F-1CD1-4B66-B5CE-885E44965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CD06-5885-4E64-A047-96BD6718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02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70DEB-2CC7-41B6-9F01-507B7F71B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51C8A-D9B0-48EF-BD7E-152E92321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D2E33-5443-4795-9DB8-7B6EB89A4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DF256-1A5A-4166-B415-97ABEA743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59F5-20B1-4294-821B-82619C862A7D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3AE420-41F1-4373-BC5D-C1B7B5A9D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F6EF4-ADEC-46A4-B907-48BCA0F0E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CD06-5885-4E64-A047-96BD6718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3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E4ED1-6369-4547-AA2F-34AD50365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962CA2-CC78-4984-AE0D-A416B2C455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CC7FB4-1945-43DA-B37E-BDC69B0B7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A6992-3F71-4D11-BDB2-0C061807D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59F5-20B1-4294-821B-82619C862A7D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E683B-27D8-4D2A-83D9-0E9A1A687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1F178-EE55-4A1C-9A25-AAF61DCA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CD06-5885-4E64-A047-96BD6718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84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9B0699-E62B-4AF4-9EB0-236927C58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69B59-38F3-4E75-A79B-9FD01FC43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906D5-41DF-4B66-A7C5-E0B1A4E741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C59F5-20B1-4294-821B-82619C862A7D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FD01D-BB69-4281-8024-82E2B6D23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00B67-E762-4F54-90F9-4ED864BB1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5CD06-5885-4E64-A047-96BD6718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90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tif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16D190C-049A-488C-B873-F8D463C7F2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1320" y="2814614"/>
            <a:ext cx="2096292" cy="611257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4243EF49-869B-4D7D-9B9D-B9CB5D3827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06" y="1909000"/>
            <a:ext cx="2103120" cy="4231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20446E-3118-4A96-90DC-8ED7B29CFE01}"/>
              </a:ext>
            </a:extLst>
          </p:cNvPr>
          <p:cNvSpPr txBox="1"/>
          <p:nvPr/>
        </p:nvSpPr>
        <p:spPr>
          <a:xfrm>
            <a:off x="3170899" y="1712752"/>
            <a:ext cx="281189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dirty="0"/>
              <a:t>Pneumico</a:t>
            </a:r>
          </a:p>
          <a:p>
            <a:r>
              <a:rPr lang="en-US" sz="1400" dirty="0"/>
              <a:t>Safer manual ventilation using artificial intelligence and feedback.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DB626C-2BE2-49CA-AC0B-8F38B4907123}"/>
              </a:ext>
            </a:extLst>
          </p:cNvPr>
          <p:cNvSpPr txBox="1"/>
          <p:nvPr/>
        </p:nvSpPr>
        <p:spPr>
          <a:xfrm>
            <a:off x="3100722" y="2712438"/>
            <a:ext cx="281189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dirty="0"/>
              <a:t>Sonosa</a:t>
            </a:r>
          </a:p>
          <a:p>
            <a:r>
              <a:rPr lang="en-US" sz="1400" dirty="0"/>
              <a:t>Working to diagnose and treat</a:t>
            </a:r>
            <a:br>
              <a:rPr lang="en-US" sz="1400" dirty="0"/>
            </a:br>
            <a:r>
              <a:rPr lang="en-US" sz="1400" dirty="0"/>
              <a:t>obstructive sleep apnea.</a:t>
            </a: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7D404732-225B-4DD7-9DDC-F4A5FB0D7A5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892" y="3852357"/>
            <a:ext cx="2003149" cy="8156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618DAFD-9CDF-46DD-A8F4-E72C0C067760}"/>
              </a:ext>
            </a:extLst>
          </p:cNvPr>
          <p:cNvSpPr txBox="1"/>
          <p:nvPr/>
        </p:nvSpPr>
        <p:spPr>
          <a:xfrm>
            <a:off x="3170899" y="5065735"/>
            <a:ext cx="281189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dirty="0"/>
              <a:t>Connected Care Systems</a:t>
            </a:r>
          </a:p>
          <a:p>
            <a:r>
              <a:rPr lang="en-US" sz="1400" dirty="0"/>
              <a:t>Using digital health tools to improve quality and efficiency of healthcare.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08D771-CD01-4189-ADD4-BE82DEF654E8}"/>
              </a:ext>
            </a:extLst>
          </p:cNvPr>
          <p:cNvSpPr txBox="1"/>
          <p:nvPr/>
        </p:nvSpPr>
        <p:spPr>
          <a:xfrm>
            <a:off x="3170899" y="3852357"/>
            <a:ext cx="281189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dirty="0"/>
              <a:t>Aerea</a:t>
            </a:r>
          </a:p>
          <a:p>
            <a:r>
              <a:rPr lang="en-US" sz="1400" dirty="0"/>
              <a:t>Developing life-changing therapies </a:t>
            </a:r>
            <a:br>
              <a:rPr lang="en-US" sz="1400" dirty="0"/>
            </a:br>
            <a:r>
              <a:rPr lang="en-US" sz="1400" dirty="0"/>
              <a:t>for respiratory diseases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15230DE-D605-40FD-949E-741489138F2D}"/>
              </a:ext>
            </a:extLst>
          </p:cNvPr>
          <p:cNvGrpSpPr/>
          <p:nvPr/>
        </p:nvGrpSpPr>
        <p:grpSpPr>
          <a:xfrm>
            <a:off x="1269904" y="5065735"/>
            <a:ext cx="1359125" cy="815608"/>
            <a:chOff x="1269904" y="5065735"/>
            <a:chExt cx="1359125" cy="815608"/>
          </a:xfrm>
        </p:grpSpPr>
        <p:pic>
          <p:nvPicPr>
            <p:cNvPr id="14" name="Picture 13" descr="A picture containing building, window&#10;&#10;Description automatically generated">
              <a:extLst>
                <a:ext uri="{FF2B5EF4-FFF2-40B4-BE49-F238E27FC236}">
                  <a16:creationId xmlns:a16="http://schemas.microsoft.com/office/drawing/2014/main" id="{825AAD9E-94B9-4FEA-A2BC-C5902E1E0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7486" y="5065735"/>
              <a:ext cx="543961" cy="54396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3BDD1E4-B8F5-4FD2-9620-FE2430A9EBDC}"/>
                </a:ext>
              </a:extLst>
            </p:cNvPr>
            <p:cNvSpPr txBox="1"/>
            <p:nvPr/>
          </p:nvSpPr>
          <p:spPr>
            <a:xfrm>
              <a:off x="1269904" y="5573566"/>
              <a:ext cx="13591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400" dirty="0"/>
                <a:t>Connected Care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4249018-6106-40CE-BBF7-A90426EEF69D}"/>
              </a:ext>
            </a:extLst>
          </p:cNvPr>
          <p:cNvSpPr txBox="1"/>
          <p:nvPr/>
        </p:nvSpPr>
        <p:spPr>
          <a:xfrm>
            <a:off x="3170899" y="591311"/>
            <a:ext cx="281189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dirty="0"/>
              <a:t>NeuroSonics</a:t>
            </a:r>
          </a:p>
          <a:p>
            <a:r>
              <a:rPr lang="en-US" sz="1400" dirty="0"/>
              <a:t>Focused ultrasound tools and techniques for surgery.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42CE92E-4F79-4D0F-88A1-D534355114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610" y="600102"/>
            <a:ext cx="1029712" cy="798027"/>
          </a:xfrm>
          <a:prstGeom prst="rect">
            <a:avLst/>
          </a:prstGeom>
        </p:spPr>
      </p:pic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ACDF92B2-594C-4002-84FE-9F4F19B84B9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86696" y="433594"/>
            <a:ext cx="1321807" cy="103242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AFAA00D-ECCE-45E8-A0B1-1CCFDE0938B3}"/>
              </a:ext>
            </a:extLst>
          </p:cNvPr>
          <p:cNvSpPr txBox="1"/>
          <p:nvPr/>
        </p:nvSpPr>
        <p:spPr>
          <a:xfrm>
            <a:off x="8904122" y="542004"/>
            <a:ext cx="281189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dirty="0"/>
              <a:t>Next Step Robotics</a:t>
            </a:r>
          </a:p>
          <a:p>
            <a:r>
              <a:rPr lang="en-US" sz="1400" dirty="0"/>
              <a:t>Robotic tools for rehabilitation of stroke victims.</a:t>
            </a:r>
          </a:p>
        </p:txBody>
      </p:sp>
      <p:pic>
        <p:nvPicPr>
          <p:cNvPr id="28" name="Picture 27" descr="A picture containing drawing&#10;&#10;Description automatically generated">
            <a:extLst>
              <a:ext uri="{FF2B5EF4-FFF2-40B4-BE49-F238E27FC236}">
                <a16:creationId xmlns:a16="http://schemas.microsoft.com/office/drawing/2014/main" id="{D9B36FFA-592A-4A3A-AE72-82789445DDE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05118" y="1819194"/>
            <a:ext cx="2096292" cy="60060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DE6F837-16F8-4813-A614-BD585C654412}"/>
              </a:ext>
            </a:extLst>
          </p:cNvPr>
          <p:cNvSpPr txBox="1"/>
          <p:nvPr/>
        </p:nvSpPr>
        <p:spPr>
          <a:xfrm>
            <a:off x="8904122" y="1711694"/>
            <a:ext cx="281189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dirty="0"/>
              <a:t>Awarables</a:t>
            </a:r>
          </a:p>
          <a:p>
            <a:r>
              <a:rPr lang="en-US" sz="1400" dirty="0"/>
              <a:t>Developing tools to treat insomnia and other sleep disorders.</a:t>
            </a:r>
          </a:p>
        </p:txBody>
      </p:sp>
    </p:spTree>
    <p:extLst>
      <p:ext uri="{BB962C8B-B14F-4D97-AF65-F5344CB8AC3E}">
        <p14:creationId xmlns:p14="http://schemas.microsoft.com/office/powerpoint/2010/main" val="1111116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77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Gilmer L. Blankenship</dc:creator>
  <cp:lastModifiedBy>Gilmer L. Blankenship</cp:lastModifiedBy>
  <cp:revision>10</cp:revision>
  <dcterms:created xsi:type="dcterms:W3CDTF">2020-08-09T16:08:22Z</dcterms:created>
  <dcterms:modified xsi:type="dcterms:W3CDTF">2020-08-10T11:44:40Z</dcterms:modified>
</cp:coreProperties>
</file>