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593AA-005D-41A2-9F7E-3D32F35A2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4F920-50BE-4B3D-9461-FE1CB2D41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247033-4C0D-466B-A1BF-0E6013A9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3269-1586-4BD3-9565-AE95B8DE6D97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D9E725-7A23-44A4-A768-844ADA55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DB9373-4B16-43AE-818A-52FB971C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0440-A94C-4A5E-9A5C-965A39AA4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79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C0E5B-D89E-421D-99B0-F3A11F17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444EB8-3FAB-4F8E-A865-1DFD19932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4E5F7-886F-4C22-8F1F-54CDFF22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3269-1586-4BD3-9565-AE95B8DE6D97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F8952E-D17C-45DD-864C-32D63B30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C8C9B-07A6-4B2E-B2BA-5C57B2B2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0440-A94C-4A5E-9A5C-965A39AA4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76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A530F4-6611-4F60-8646-DDE626E5B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59D628-0176-4180-AF97-5ADDCE3CB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5629BF-74DF-40E9-9BF2-C8CB7064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3269-1586-4BD3-9565-AE95B8DE6D97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03C6B-536F-4CCA-AAD5-E9639237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25F230-178F-49BA-AAAD-19CC8749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0440-A94C-4A5E-9A5C-965A39AA4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07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06285-921A-4661-B2D7-0C459DF5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EB5FA-FED0-42BF-BAC2-FFDD9A0A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7128E-4127-401F-B99B-93837ED6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3269-1586-4BD3-9565-AE95B8DE6D97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D2726-212A-4703-BEF4-843F95A1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C4ADC-DE62-4A36-9FEE-A0C4BA85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0440-A94C-4A5E-9A5C-965A39AA4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0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25285-3925-4C00-BCA0-F2AB83B8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B8E6CA-48D2-4712-A7B1-5068E4D4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CBBC2-B6F5-42E2-84BA-DCAFCA03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3269-1586-4BD3-9565-AE95B8DE6D97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AB08A-1E10-4146-AD95-7E8FFB5E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AA008-8B8D-4CD2-83F3-D591CDB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0440-A94C-4A5E-9A5C-965A39AA4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869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9B657-0346-4DF6-BF4F-A3A78808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1972C-D492-4A27-A8DD-B6EAE5F68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1A4841-FE9C-4E41-ACBA-02022DBBB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4C91FE-E645-40FC-B70A-4C66F7E7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3269-1586-4BD3-9565-AE95B8DE6D97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FE0453-BE5D-4ABE-A9DD-E710EA02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A832ED-2A46-4FD8-82E9-3BD8F98B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0440-A94C-4A5E-9A5C-965A39AA4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87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96D88-7782-4EC3-BF0A-E3006FD2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91536A-B7A8-4E5B-8B8F-B86DF40A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FA219B-1F99-432B-90F9-27753B272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11F653-3E3A-463F-904B-667586CB0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8A403A-6ED8-4CD5-8522-78353D8FD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54B770-83A8-4E45-BAF3-1A9E47C1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3269-1586-4BD3-9565-AE95B8DE6D97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25E0AC-81CE-4155-AF74-98A573B5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372272-D001-4D6E-AED1-37367022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0440-A94C-4A5E-9A5C-965A39AA4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131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93126-A529-4B56-93DE-D4A9E43F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3FF4A8-E4DD-4525-ADE6-19121F99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3269-1586-4BD3-9565-AE95B8DE6D97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DC7D8B-822A-4561-A87E-35E64591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6E3DB4-158F-4DAB-BCAC-B48E4382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0440-A94C-4A5E-9A5C-965A39AA4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007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8BD47C-466B-4397-860C-DDAD146A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3269-1586-4BD3-9565-AE95B8DE6D97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BE2E08-84E5-4EF0-BA7D-27DC69C1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7C14B7-6894-41A7-B040-20592F50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0440-A94C-4A5E-9A5C-965A39AA4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34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CB388-1359-4794-94D4-37A04D6D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E34738-6C06-4A93-BEC5-DD93B2093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00680A-D063-4331-B37D-23206A89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A3CBB-E90D-4A42-8B36-17A9CE18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3269-1586-4BD3-9565-AE95B8DE6D97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D41F57-8EF0-4A2E-8D3A-06F8A8F4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C39BB0-B704-41FD-A742-35A8C323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0440-A94C-4A5E-9A5C-965A39AA4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41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CD21E-3924-4F28-859F-47998EEF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F997CC-C4C3-4FC4-8612-BDB9BE3E0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EA2265-C3A7-4A60-B6F3-C5FBD649F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D7A359-987A-4700-A196-E8B1E6E8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3269-1586-4BD3-9565-AE95B8DE6D97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693D54-0AC3-4D79-BB05-713235B9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3AD6DE-D3A5-4878-AD1B-C5385198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C0440-A94C-4A5E-9A5C-965A39AA4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411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C99BD3-C4F9-4351-AADB-C71E85E4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54D619-AE23-442E-8A23-00CC3F802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0D2C8-AE14-421D-BE16-ABE498953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43269-1586-4BD3-9565-AE95B8DE6D97}" type="datetimeFigureOut">
              <a:rPr lang="es-MX" smtClean="0"/>
              <a:t>10/04/2019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AF3AD6-771D-4C20-8F42-D69B2516D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57DDD-7DCB-4BF5-916F-E2CB92EA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C0440-A94C-4A5E-9A5C-965A39AA4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347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AC8B6CA-9689-4C23-B023-B7B250FFDC10}"/>
              </a:ext>
            </a:extLst>
          </p:cNvPr>
          <p:cNvSpPr/>
          <p:nvPr/>
        </p:nvSpPr>
        <p:spPr>
          <a:xfrm>
            <a:off x="1006866" y="1138113"/>
            <a:ext cx="914400" cy="4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Usuario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33A20B-EE9C-4686-888F-D5CCEDE58CDD}"/>
              </a:ext>
            </a:extLst>
          </p:cNvPr>
          <p:cNvSpPr/>
          <p:nvPr/>
        </p:nvSpPr>
        <p:spPr>
          <a:xfrm>
            <a:off x="5169854" y="717455"/>
            <a:ext cx="1002083" cy="3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Compra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F7F2FF-7E5E-41C9-8502-EA2A75C58BE1}"/>
              </a:ext>
            </a:extLst>
          </p:cNvPr>
          <p:cNvSpPr/>
          <p:nvPr/>
        </p:nvSpPr>
        <p:spPr>
          <a:xfrm>
            <a:off x="9312407" y="900954"/>
            <a:ext cx="1114817" cy="4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Producto</a:t>
            </a:r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827721A-4BE4-49D2-A202-6F1FF296D0BF}"/>
              </a:ext>
            </a:extLst>
          </p:cNvPr>
          <p:cNvSpPr/>
          <p:nvPr/>
        </p:nvSpPr>
        <p:spPr>
          <a:xfrm>
            <a:off x="205526" y="279490"/>
            <a:ext cx="1352811" cy="225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B08794B-238F-413E-9F40-1B74B0A89D15}"/>
              </a:ext>
            </a:extLst>
          </p:cNvPr>
          <p:cNvSpPr/>
          <p:nvPr/>
        </p:nvSpPr>
        <p:spPr>
          <a:xfrm>
            <a:off x="1275001" y="61642"/>
            <a:ext cx="1352811" cy="225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apellido</a:t>
            </a:r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571A448-53E7-4558-8173-21F567C0506D}"/>
              </a:ext>
            </a:extLst>
          </p:cNvPr>
          <p:cNvSpPr/>
          <p:nvPr/>
        </p:nvSpPr>
        <p:spPr>
          <a:xfrm>
            <a:off x="7717" y="603459"/>
            <a:ext cx="1002082" cy="225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email</a:t>
            </a:r>
            <a:endParaRPr lang="es-MX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412C127-35FD-4133-A2FA-609F6871DE0E}"/>
              </a:ext>
            </a:extLst>
          </p:cNvPr>
          <p:cNvSpPr/>
          <p:nvPr/>
        </p:nvSpPr>
        <p:spPr>
          <a:xfrm>
            <a:off x="2024428" y="367769"/>
            <a:ext cx="1766168" cy="30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contraseña</a:t>
            </a:r>
            <a:endParaRPr lang="es-MX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6314849-CB64-4C3F-B80F-DAC05B4468B4}"/>
              </a:ext>
            </a:extLst>
          </p:cNvPr>
          <p:cNvSpPr/>
          <p:nvPr/>
        </p:nvSpPr>
        <p:spPr>
          <a:xfrm>
            <a:off x="-532703" y="1203414"/>
            <a:ext cx="1490597" cy="225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teléfono</a:t>
            </a:r>
            <a:endParaRPr lang="es-MX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4B661AD-FF46-47CA-BD7D-9F6645CE60AE}"/>
              </a:ext>
            </a:extLst>
          </p:cNvPr>
          <p:cNvSpPr/>
          <p:nvPr/>
        </p:nvSpPr>
        <p:spPr>
          <a:xfrm>
            <a:off x="46973" y="1598559"/>
            <a:ext cx="1240076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</a:t>
            </a:r>
            <a:endParaRPr lang="es-MX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68BA8D9-E661-4B60-BD0F-57D3476E8BDA}"/>
              </a:ext>
            </a:extLst>
          </p:cNvPr>
          <p:cNvSpPr/>
          <p:nvPr/>
        </p:nvSpPr>
        <p:spPr>
          <a:xfrm>
            <a:off x="2171136" y="816627"/>
            <a:ext cx="1515650" cy="225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</a:t>
            </a:r>
            <a:endParaRPr lang="es-MX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5EC31B6-785A-4C5B-B18D-A05D344A3994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881932" y="504958"/>
            <a:ext cx="582134" cy="63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9410236-47F9-49B5-8573-DAEB2FAF9798}"/>
              </a:ext>
            </a:extLst>
          </p:cNvPr>
          <p:cNvCxnSpPr>
            <a:cxnSpLocks/>
            <a:stCxn id="9" idx="6"/>
            <a:endCxn id="4" idx="0"/>
          </p:cNvCxnSpPr>
          <p:nvPr/>
        </p:nvCxnSpPr>
        <p:spPr>
          <a:xfrm>
            <a:off x="1009799" y="716193"/>
            <a:ext cx="454267" cy="42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90121E8-E9BF-4C8F-829A-5D341240078C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>
            <a:off x="957894" y="1316148"/>
            <a:ext cx="48972" cy="2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9790052-8AD2-415E-914A-611B5CF228B1}"/>
              </a:ext>
            </a:extLst>
          </p:cNvPr>
          <p:cNvCxnSpPr>
            <a:stCxn id="12" idx="7"/>
          </p:cNvCxnSpPr>
          <p:nvPr/>
        </p:nvCxnSpPr>
        <p:spPr>
          <a:xfrm flipV="1">
            <a:off x="1105444" y="1586033"/>
            <a:ext cx="181605" cy="5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C4A2973-B481-4173-BBA0-62DC748A0D90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1464066" y="287110"/>
            <a:ext cx="487341" cy="851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5C5314C-F373-4FF1-9206-D5E0C6B8349C}"/>
              </a:ext>
            </a:extLst>
          </p:cNvPr>
          <p:cNvCxnSpPr>
            <a:cxnSpLocks/>
            <a:stCxn id="10" idx="4"/>
            <a:endCxn id="4" idx="3"/>
          </p:cNvCxnSpPr>
          <p:nvPr/>
        </p:nvCxnSpPr>
        <p:spPr>
          <a:xfrm flipH="1">
            <a:off x="1921266" y="668394"/>
            <a:ext cx="986246" cy="67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85FE6CF-591B-4E49-9B68-FC329B7280E3}"/>
              </a:ext>
            </a:extLst>
          </p:cNvPr>
          <p:cNvCxnSpPr>
            <a:cxnSpLocks/>
            <a:stCxn id="13" idx="2"/>
            <a:endCxn id="4" idx="3"/>
          </p:cNvCxnSpPr>
          <p:nvPr/>
        </p:nvCxnSpPr>
        <p:spPr>
          <a:xfrm flipH="1">
            <a:off x="1921266" y="929361"/>
            <a:ext cx="249870" cy="41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E99B0CC5-3B02-4BEC-A79B-E461655DE7F2}"/>
              </a:ext>
            </a:extLst>
          </p:cNvPr>
          <p:cNvSpPr/>
          <p:nvPr/>
        </p:nvSpPr>
        <p:spPr>
          <a:xfrm>
            <a:off x="10797876" y="607040"/>
            <a:ext cx="1340285" cy="28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  <a:endParaRPr lang="es-MX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A0A7638-64CB-41B3-AF22-46990D3BFD05}"/>
              </a:ext>
            </a:extLst>
          </p:cNvPr>
          <p:cNvSpPr/>
          <p:nvPr/>
        </p:nvSpPr>
        <p:spPr>
          <a:xfrm>
            <a:off x="10777612" y="909053"/>
            <a:ext cx="1803748" cy="28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descripción</a:t>
            </a:r>
            <a:endParaRPr lang="es-MX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CC968BE-2063-4BF6-AA97-37221D5996F1}"/>
              </a:ext>
            </a:extLst>
          </p:cNvPr>
          <p:cNvSpPr/>
          <p:nvPr/>
        </p:nvSpPr>
        <p:spPr>
          <a:xfrm>
            <a:off x="10502030" y="1315450"/>
            <a:ext cx="1528175" cy="28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Unidades</a:t>
            </a:r>
            <a:endParaRPr lang="es-MX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A4CA662-AAEC-4DDA-9233-8501E3E9CAC7}"/>
              </a:ext>
            </a:extLst>
          </p:cNvPr>
          <p:cNvSpPr/>
          <p:nvPr/>
        </p:nvSpPr>
        <p:spPr>
          <a:xfrm>
            <a:off x="10210105" y="313651"/>
            <a:ext cx="1528175" cy="14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imágenes</a:t>
            </a:r>
            <a:endParaRPr lang="es-MX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BF27B1D-8FE2-4083-9FD0-D81647262D63}"/>
              </a:ext>
            </a:extLst>
          </p:cNvPr>
          <p:cNvSpPr/>
          <p:nvPr/>
        </p:nvSpPr>
        <p:spPr>
          <a:xfrm>
            <a:off x="8882692" y="294363"/>
            <a:ext cx="989557" cy="156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video</a:t>
            </a:r>
            <a:endParaRPr lang="es-MX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04E41D83-ADCE-44A7-B208-BB5BC5AE03BA}"/>
              </a:ext>
            </a:extLst>
          </p:cNvPr>
          <p:cNvCxnSpPr>
            <a:cxnSpLocks/>
            <a:stCxn id="34" idx="6"/>
          </p:cNvCxnSpPr>
          <p:nvPr/>
        </p:nvCxnSpPr>
        <p:spPr>
          <a:xfrm flipH="1">
            <a:off x="9808447" y="372651"/>
            <a:ext cx="63802" cy="67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9D38FB1-87BE-4DFC-A46F-DA7D132A7D6D}"/>
              </a:ext>
            </a:extLst>
          </p:cNvPr>
          <p:cNvCxnSpPr>
            <a:stCxn id="33" idx="4"/>
            <a:endCxn id="6" idx="0"/>
          </p:cNvCxnSpPr>
          <p:nvPr/>
        </p:nvCxnSpPr>
        <p:spPr>
          <a:xfrm flipH="1">
            <a:off x="9869816" y="457701"/>
            <a:ext cx="1104377" cy="44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37057FF1-2108-4E97-A0D5-42408C79BCB6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 flipH="1">
            <a:off x="10427224" y="751089"/>
            <a:ext cx="370652" cy="356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831B52D-C46A-4876-8F89-CA40110CAAC6}"/>
              </a:ext>
            </a:extLst>
          </p:cNvPr>
          <p:cNvCxnSpPr>
            <a:stCxn id="30" idx="2"/>
            <a:endCxn id="6" idx="3"/>
          </p:cNvCxnSpPr>
          <p:nvPr/>
        </p:nvCxnSpPr>
        <p:spPr>
          <a:xfrm flipH="1">
            <a:off x="10427224" y="1053102"/>
            <a:ext cx="350388" cy="54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C525638-FE7F-4F88-B125-9F29035FE976}"/>
              </a:ext>
            </a:extLst>
          </p:cNvPr>
          <p:cNvCxnSpPr>
            <a:stCxn id="32" idx="2"/>
          </p:cNvCxnSpPr>
          <p:nvPr/>
        </p:nvCxnSpPr>
        <p:spPr>
          <a:xfrm flipH="1" flipV="1">
            <a:off x="10251511" y="1131801"/>
            <a:ext cx="250519" cy="32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7D4ED46-03F0-4694-8E49-A0BAFCA28BEA}"/>
              </a:ext>
            </a:extLst>
          </p:cNvPr>
          <p:cNvSpPr/>
          <p:nvPr/>
        </p:nvSpPr>
        <p:spPr>
          <a:xfrm>
            <a:off x="9529544" y="3567361"/>
            <a:ext cx="1336109" cy="4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Categoría</a:t>
            </a:r>
            <a:endParaRPr lang="es-MX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C67733D-F4EF-45EF-AE3E-9B2630AB39B4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>
            <a:off x="9869816" y="1314313"/>
            <a:ext cx="329502" cy="96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mbo 47">
            <a:extLst>
              <a:ext uri="{FF2B5EF4-FFF2-40B4-BE49-F238E27FC236}">
                <a16:creationId xmlns:a16="http://schemas.microsoft.com/office/drawing/2014/main" id="{7A883243-F59D-4A19-961B-15378A9F7830}"/>
              </a:ext>
            </a:extLst>
          </p:cNvPr>
          <p:cNvSpPr/>
          <p:nvPr/>
        </p:nvSpPr>
        <p:spPr>
          <a:xfrm>
            <a:off x="9463414" y="2277648"/>
            <a:ext cx="1471808" cy="3384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tiene</a:t>
            </a:r>
            <a:endParaRPr lang="es-MX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1346FEFF-65B5-48BD-909F-4B13F320369B}"/>
              </a:ext>
            </a:extLst>
          </p:cNvPr>
          <p:cNvCxnSpPr>
            <a:stCxn id="48" idx="2"/>
            <a:endCxn id="45" idx="0"/>
          </p:cNvCxnSpPr>
          <p:nvPr/>
        </p:nvCxnSpPr>
        <p:spPr>
          <a:xfrm flipH="1">
            <a:off x="10197599" y="2616053"/>
            <a:ext cx="1719" cy="951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05274851-E1D6-4685-A173-B9F9498FBC62}"/>
              </a:ext>
            </a:extLst>
          </p:cNvPr>
          <p:cNvSpPr/>
          <p:nvPr/>
        </p:nvSpPr>
        <p:spPr>
          <a:xfrm>
            <a:off x="10776559" y="3094056"/>
            <a:ext cx="1336109" cy="288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  <a:endParaRPr lang="es-MX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A47F44B-1D03-44D3-8376-D42AB83CA72F}"/>
              </a:ext>
            </a:extLst>
          </p:cNvPr>
          <p:cNvSpPr/>
          <p:nvPr/>
        </p:nvSpPr>
        <p:spPr>
          <a:xfrm>
            <a:off x="10349466" y="4776560"/>
            <a:ext cx="1774519" cy="413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descripción</a:t>
            </a:r>
            <a:endParaRPr lang="es-MX" dirty="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01A6885-F8B9-4FE3-A7FA-6391BFA02C48}"/>
              </a:ext>
            </a:extLst>
          </p:cNvPr>
          <p:cNvCxnSpPr>
            <a:stCxn id="51" idx="2"/>
          </p:cNvCxnSpPr>
          <p:nvPr/>
        </p:nvCxnSpPr>
        <p:spPr>
          <a:xfrm flipH="1">
            <a:off x="10502030" y="3238105"/>
            <a:ext cx="274529" cy="346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FA9898E-22CF-4EBF-A64E-715F8D80EDC8}"/>
              </a:ext>
            </a:extLst>
          </p:cNvPr>
          <p:cNvCxnSpPr>
            <a:stCxn id="52" idx="2"/>
            <a:endCxn id="45" idx="3"/>
          </p:cNvCxnSpPr>
          <p:nvPr/>
        </p:nvCxnSpPr>
        <p:spPr>
          <a:xfrm flipV="1">
            <a:off x="10349466" y="3774041"/>
            <a:ext cx="516187" cy="120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mbo 56">
            <a:extLst>
              <a:ext uri="{FF2B5EF4-FFF2-40B4-BE49-F238E27FC236}">
                <a16:creationId xmlns:a16="http://schemas.microsoft.com/office/drawing/2014/main" id="{2296A398-E56D-4396-B49F-2D69284C0A9B}"/>
              </a:ext>
            </a:extLst>
          </p:cNvPr>
          <p:cNvSpPr/>
          <p:nvPr/>
        </p:nvSpPr>
        <p:spPr>
          <a:xfrm>
            <a:off x="3558341" y="977946"/>
            <a:ext cx="1436319" cy="2254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hace</a:t>
            </a:r>
            <a:endParaRPr lang="es-MX" dirty="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1B6BBB72-D612-4FCB-8F6E-6D07458531FA}"/>
              </a:ext>
            </a:extLst>
          </p:cNvPr>
          <p:cNvCxnSpPr>
            <a:stCxn id="4" idx="3"/>
            <a:endCxn id="57" idx="1"/>
          </p:cNvCxnSpPr>
          <p:nvPr/>
        </p:nvCxnSpPr>
        <p:spPr>
          <a:xfrm flipV="1">
            <a:off x="1921266" y="1090680"/>
            <a:ext cx="1637075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6EAC3A3-762D-4D4F-B892-573B8DA0E1EE}"/>
              </a:ext>
            </a:extLst>
          </p:cNvPr>
          <p:cNvCxnSpPr>
            <a:stCxn id="57" idx="3"/>
            <a:endCxn id="5" idx="1"/>
          </p:cNvCxnSpPr>
          <p:nvPr/>
        </p:nvCxnSpPr>
        <p:spPr>
          <a:xfrm flipV="1">
            <a:off x="4994660" y="886556"/>
            <a:ext cx="175194" cy="204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6436C0D6-408B-4636-BA48-A4B1D62EDF82}"/>
              </a:ext>
            </a:extLst>
          </p:cNvPr>
          <p:cNvSpPr/>
          <p:nvPr/>
        </p:nvSpPr>
        <p:spPr>
          <a:xfrm>
            <a:off x="4968482" y="224057"/>
            <a:ext cx="1088545" cy="22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fecha</a:t>
            </a:r>
            <a:endParaRPr lang="es-MX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F88DB755-DB5C-4930-AB8F-CB8AEDE1E5F0}"/>
              </a:ext>
            </a:extLst>
          </p:cNvPr>
          <p:cNvSpPr/>
          <p:nvPr/>
        </p:nvSpPr>
        <p:spPr>
          <a:xfrm>
            <a:off x="6296938" y="100210"/>
            <a:ext cx="815062" cy="137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MX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56459AB3-0B86-4ACA-A6E7-3215ED7640CB}"/>
              </a:ext>
            </a:extLst>
          </p:cNvPr>
          <p:cNvSpPr/>
          <p:nvPr/>
        </p:nvSpPr>
        <p:spPr>
          <a:xfrm>
            <a:off x="6421067" y="277695"/>
            <a:ext cx="1114817" cy="204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Total</a:t>
            </a:r>
            <a:endParaRPr lang="es-MX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9F1E3E9-4AC3-42FB-9291-CCAD52FDA783}"/>
              </a:ext>
            </a:extLst>
          </p:cNvPr>
          <p:cNvCxnSpPr>
            <a:cxnSpLocks/>
          </p:cNvCxnSpPr>
          <p:nvPr/>
        </p:nvCxnSpPr>
        <p:spPr>
          <a:xfrm>
            <a:off x="5577145" y="508933"/>
            <a:ext cx="87943" cy="21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A1CED926-B4F5-4521-BBF6-7F3DCD454A3D}"/>
              </a:ext>
            </a:extLst>
          </p:cNvPr>
          <p:cNvCxnSpPr>
            <a:cxnSpLocks/>
            <a:stCxn id="63" idx="2"/>
            <a:endCxn id="5" idx="0"/>
          </p:cNvCxnSpPr>
          <p:nvPr/>
        </p:nvCxnSpPr>
        <p:spPr>
          <a:xfrm flipH="1">
            <a:off x="5670896" y="169103"/>
            <a:ext cx="626042" cy="54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5930D85-EE54-4235-AA05-9C173C50CA4C}"/>
              </a:ext>
            </a:extLst>
          </p:cNvPr>
          <p:cNvCxnSpPr>
            <a:stCxn id="64" idx="2"/>
            <a:endCxn id="5" idx="3"/>
          </p:cNvCxnSpPr>
          <p:nvPr/>
        </p:nvCxnSpPr>
        <p:spPr>
          <a:xfrm flipH="1">
            <a:off x="6171937" y="379800"/>
            <a:ext cx="249130" cy="50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mbo 70">
            <a:extLst>
              <a:ext uri="{FF2B5EF4-FFF2-40B4-BE49-F238E27FC236}">
                <a16:creationId xmlns:a16="http://schemas.microsoft.com/office/drawing/2014/main" id="{03268309-DBF9-4AAB-8269-AC372FE3B730}"/>
              </a:ext>
            </a:extLst>
          </p:cNvPr>
          <p:cNvSpPr/>
          <p:nvPr/>
        </p:nvSpPr>
        <p:spPr>
          <a:xfrm>
            <a:off x="7233780" y="814191"/>
            <a:ext cx="1410397" cy="3384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tiene</a:t>
            </a:r>
            <a:endParaRPr lang="es-MX" dirty="0"/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D1D573B4-4451-4CE9-952B-EAE102B5C5AD}"/>
              </a:ext>
            </a:extLst>
          </p:cNvPr>
          <p:cNvCxnSpPr>
            <a:stCxn id="5" idx="3"/>
            <a:endCxn id="71" idx="1"/>
          </p:cNvCxnSpPr>
          <p:nvPr/>
        </p:nvCxnSpPr>
        <p:spPr>
          <a:xfrm>
            <a:off x="6171937" y="886556"/>
            <a:ext cx="1061843" cy="9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AAADB5D-84D2-4E3A-AE3C-2F3CAB92C5ED}"/>
              </a:ext>
            </a:extLst>
          </p:cNvPr>
          <p:cNvCxnSpPr>
            <a:stCxn id="71" idx="3"/>
            <a:endCxn id="6" idx="1"/>
          </p:cNvCxnSpPr>
          <p:nvPr/>
        </p:nvCxnSpPr>
        <p:spPr>
          <a:xfrm>
            <a:off x="8644177" y="983394"/>
            <a:ext cx="668230" cy="12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>
            <a:extLst>
              <a:ext uri="{FF2B5EF4-FFF2-40B4-BE49-F238E27FC236}">
                <a16:creationId xmlns:a16="http://schemas.microsoft.com/office/drawing/2014/main" id="{F2457F1A-3C15-4C94-9CAF-D608674293FB}"/>
              </a:ext>
            </a:extLst>
          </p:cNvPr>
          <p:cNvSpPr/>
          <p:nvPr/>
        </p:nvSpPr>
        <p:spPr>
          <a:xfrm>
            <a:off x="5227877" y="3012509"/>
            <a:ext cx="932668" cy="3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Chat</a:t>
            </a:r>
            <a:endParaRPr lang="es-MX" dirty="0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A365E549-AAB7-4611-A261-9E33EFCEDEDD}"/>
              </a:ext>
            </a:extLst>
          </p:cNvPr>
          <p:cNvSpPr/>
          <p:nvPr/>
        </p:nvSpPr>
        <p:spPr>
          <a:xfrm>
            <a:off x="6540500" y="3429000"/>
            <a:ext cx="685282" cy="272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MX" dirty="0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E2335B7B-08DC-4637-875C-1FB18025924F}"/>
              </a:ext>
            </a:extLst>
          </p:cNvPr>
          <p:cNvSpPr/>
          <p:nvPr/>
        </p:nvSpPr>
        <p:spPr>
          <a:xfrm>
            <a:off x="4140200" y="3541142"/>
            <a:ext cx="1256782" cy="338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Estatus</a:t>
            </a:r>
            <a:endParaRPr lang="es-MX" dirty="0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4E5FBC71-BBA1-4311-9977-33B13837679D}"/>
              </a:ext>
            </a:extLst>
          </p:cNvPr>
          <p:cNvCxnSpPr>
            <a:stCxn id="92" idx="7"/>
          </p:cNvCxnSpPr>
          <p:nvPr/>
        </p:nvCxnSpPr>
        <p:spPr>
          <a:xfrm flipV="1">
            <a:off x="5212931" y="3350711"/>
            <a:ext cx="133769" cy="239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EE22B810-6BB5-4310-BF48-CF3F6187CFDB}"/>
              </a:ext>
            </a:extLst>
          </p:cNvPr>
          <p:cNvCxnSpPr>
            <a:stCxn id="91" idx="2"/>
            <a:endCxn id="89" idx="3"/>
          </p:cNvCxnSpPr>
          <p:nvPr/>
        </p:nvCxnSpPr>
        <p:spPr>
          <a:xfrm flipH="1" flipV="1">
            <a:off x="6160545" y="3181610"/>
            <a:ext cx="379955" cy="38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mbo 96">
            <a:extLst>
              <a:ext uri="{FF2B5EF4-FFF2-40B4-BE49-F238E27FC236}">
                <a16:creationId xmlns:a16="http://schemas.microsoft.com/office/drawing/2014/main" id="{9CB9D58F-9266-456E-B8CE-C4F0CFB113AD}"/>
              </a:ext>
            </a:extLst>
          </p:cNvPr>
          <p:cNvSpPr/>
          <p:nvPr/>
        </p:nvSpPr>
        <p:spPr>
          <a:xfrm>
            <a:off x="4657667" y="1501959"/>
            <a:ext cx="2073087" cy="4625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confirma</a:t>
            </a:r>
            <a:endParaRPr lang="es-MX" dirty="0"/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48B8EC07-CD00-4B22-A32D-CACCD9D1203C}"/>
              </a:ext>
            </a:extLst>
          </p:cNvPr>
          <p:cNvCxnSpPr>
            <a:stCxn id="97" idx="0"/>
            <a:endCxn id="5" idx="2"/>
          </p:cNvCxnSpPr>
          <p:nvPr/>
        </p:nvCxnSpPr>
        <p:spPr>
          <a:xfrm flipH="1" flipV="1">
            <a:off x="5670896" y="1055657"/>
            <a:ext cx="23315" cy="446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3F994AB2-5139-43F7-8DE6-D1B5ECE21720}"/>
              </a:ext>
            </a:extLst>
          </p:cNvPr>
          <p:cNvCxnSpPr>
            <a:stCxn id="89" idx="0"/>
            <a:endCxn id="97" idx="2"/>
          </p:cNvCxnSpPr>
          <p:nvPr/>
        </p:nvCxnSpPr>
        <p:spPr>
          <a:xfrm flipV="1">
            <a:off x="5694211" y="1964512"/>
            <a:ext cx="0" cy="104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mbo 102">
            <a:extLst>
              <a:ext uri="{FF2B5EF4-FFF2-40B4-BE49-F238E27FC236}">
                <a16:creationId xmlns:a16="http://schemas.microsoft.com/office/drawing/2014/main" id="{626A0D43-9FD5-48FC-AB57-C3A8945F56F8}"/>
              </a:ext>
            </a:extLst>
          </p:cNvPr>
          <p:cNvSpPr/>
          <p:nvPr/>
        </p:nvSpPr>
        <p:spPr>
          <a:xfrm>
            <a:off x="1597069" y="2488510"/>
            <a:ext cx="1922743" cy="4036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acuerda</a:t>
            </a:r>
            <a:endParaRPr lang="es-MX" dirty="0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A3388C22-0B14-48E4-A695-BE0304F5E2DA}"/>
              </a:ext>
            </a:extLst>
          </p:cNvPr>
          <p:cNvCxnSpPr>
            <a:cxnSpLocks/>
            <a:stCxn id="4" idx="2"/>
            <a:endCxn id="103" idx="1"/>
          </p:cNvCxnSpPr>
          <p:nvPr/>
        </p:nvCxnSpPr>
        <p:spPr>
          <a:xfrm>
            <a:off x="1464066" y="1551472"/>
            <a:ext cx="133003" cy="1138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08045DB-0B14-452C-A376-D9D7A27D3F28}"/>
              </a:ext>
            </a:extLst>
          </p:cNvPr>
          <p:cNvCxnSpPr>
            <a:stCxn id="103" idx="3"/>
            <a:endCxn id="89" idx="1"/>
          </p:cNvCxnSpPr>
          <p:nvPr/>
        </p:nvCxnSpPr>
        <p:spPr>
          <a:xfrm>
            <a:off x="3519812" y="2690338"/>
            <a:ext cx="1708065" cy="49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mbo 107">
            <a:extLst>
              <a:ext uri="{FF2B5EF4-FFF2-40B4-BE49-F238E27FC236}">
                <a16:creationId xmlns:a16="http://schemas.microsoft.com/office/drawing/2014/main" id="{A2410E53-9DD9-4C9F-B24E-DADE6E4C9008}"/>
              </a:ext>
            </a:extLst>
          </p:cNvPr>
          <p:cNvSpPr/>
          <p:nvPr/>
        </p:nvSpPr>
        <p:spPr>
          <a:xfrm>
            <a:off x="667011" y="3710243"/>
            <a:ext cx="914400" cy="4133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</a:t>
            </a:r>
            <a:endParaRPr lang="es-MX" dirty="0"/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D782CBF3-1849-4485-97B5-CBC89FAFD8AF}"/>
              </a:ext>
            </a:extLst>
          </p:cNvPr>
          <p:cNvCxnSpPr>
            <a:stCxn id="4" idx="2"/>
            <a:endCxn id="108" idx="0"/>
          </p:cNvCxnSpPr>
          <p:nvPr/>
        </p:nvCxnSpPr>
        <p:spPr>
          <a:xfrm flipH="1">
            <a:off x="1124211" y="1551472"/>
            <a:ext cx="339855" cy="2158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2529E007-C160-46B7-B1DD-3C4C9EAA3539}"/>
              </a:ext>
            </a:extLst>
          </p:cNvPr>
          <p:cNvSpPr/>
          <p:nvPr/>
        </p:nvSpPr>
        <p:spPr>
          <a:xfrm>
            <a:off x="560550" y="5080000"/>
            <a:ext cx="1141250" cy="40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Rol</a:t>
            </a:r>
            <a:endParaRPr lang="es-MX" dirty="0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E033D71D-6FE4-42BC-A69D-FC81A6EB4B27}"/>
              </a:ext>
            </a:extLst>
          </p:cNvPr>
          <p:cNvCxnSpPr>
            <a:stCxn id="108" idx="2"/>
            <a:endCxn id="113" idx="0"/>
          </p:cNvCxnSpPr>
          <p:nvPr/>
        </p:nvCxnSpPr>
        <p:spPr>
          <a:xfrm>
            <a:off x="1124211" y="4123602"/>
            <a:ext cx="6964" cy="95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ipse 115">
            <a:extLst>
              <a:ext uri="{FF2B5EF4-FFF2-40B4-BE49-F238E27FC236}">
                <a16:creationId xmlns:a16="http://schemas.microsoft.com/office/drawing/2014/main" id="{B3C66FE6-8787-42AE-BF55-2CCB6239019B}"/>
              </a:ext>
            </a:extLst>
          </p:cNvPr>
          <p:cNvSpPr/>
          <p:nvPr/>
        </p:nvSpPr>
        <p:spPr>
          <a:xfrm>
            <a:off x="81593" y="5730834"/>
            <a:ext cx="1034789" cy="313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Id_rol</a:t>
            </a:r>
            <a:endParaRPr lang="es-MX" dirty="0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E92BC848-A47A-415B-ACD5-6FC3A58EDCF5}"/>
              </a:ext>
            </a:extLst>
          </p:cNvPr>
          <p:cNvSpPr/>
          <p:nvPr/>
        </p:nvSpPr>
        <p:spPr>
          <a:xfrm>
            <a:off x="1800616" y="5699343"/>
            <a:ext cx="929884" cy="24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Tipo</a:t>
            </a:r>
            <a:endParaRPr lang="es-MX" dirty="0"/>
          </a:p>
        </p:txBody>
      </p: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8221FBEC-5A50-4B28-AAF8-819FFACE2398}"/>
              </a:ext>
            </a:extLst>
          </p:cNvPr>
          <p:cNvCxnSpPr>
            <a:stCxn id="116" idx="7"/>
            <a:endCxn id="113" idx="2"/>
          </p:cNvCxnSpPr>
          <p:nvPr/>
        </p:nvCxnSpPr>
        <p:spPr>
          <a:xfrm flipV="1">
            <a:off x="964841" y="5483656"/>
            <a:ext cx="166334" cy="29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4E134B25-D4C3-4075-9079-4CCE760D614A}"/>
              </a:ext>
            </a:extLst>
          </p:cNvPr>
          <p:cNvCxnSpPr>
            <a:stCxn id="117" idx="1"/>
            <a:endCxn id="113" idx="2"/>
          </p:cNvCxnSpPr>
          <p:nvPr/>
        </p:nvCxnSpPr>
        <p:spPr>
          <a:xfrm flipH="1" flipV="1">
            <a:off x="1131175" y="5483656"/>
            <a:ext cx="805619" cy="25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Elipse 174">
            <a:extLst>
              <a:ext uri="{FF2B5EF4-FFF2-40B4-BE49-F238E27FC236}">
                <a16:creationId xmlns:a16="http://schemas.microsoft.com/office/drawing/2014/main" id="{7B34825D-3011-4DC0-A61D-EB728B186BFA}"/>
              </a:ext>
            </a:extLst>
          </p:cNvPr>
          <p:cNvSpPr/>
          <p:nvPr/>
        </p:nvSpPr>
        <p:spPr>
          <a:xfrm>
            <a:off x="8505173" y="1586033"/>
            <a:ext cx="807234" cy="178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</a:p>
        </p:txBody>
      </p: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3F8F0A3C-5634-4425-8270-0402C7AE1121}"/>
              </a:ext>
            </a:extLst>
          </p:cNvPr>
          <p:cNvCxnSpPr>
            <a:stCxn id="175" idx="7"/>
            <a:endCxn id="6" idx="2"/>
          </p:cNvCxnSpPr>
          <p:nvPr/>
        </p:nvCxnSpPr>
        <p:spPr>
          <a:xfrm flipV="1">
            <a:off x="9194190" y="1314313"/>
            <a:ext cx="675626" cy="297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Elipse 177">
            <a:extLst>
              <a:ext uri="{FF2B5EF4-FFF2-40B4-BE49-F238E27FC236}">
                <a16:creationId xmlns:a16="http://schemas.microsoft.com/office/drawing/2014/main" id="{B5D842CB-70C3-46CD-ADA2-C981FA5C7D1D}"/>
              </a:ext>
            </a:extLst>
          </p:cNvPr>
          <p:cNvSpPr/>
          <p:nvPr/>
        </p:nvSpPr>
        <p:spPr>
          <a:xfrm>
            <a:off x="2171136" y="1551472"/>
            <a:ext cx="708457" cy="174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MX" dirty="0"/>
          </a:p>
        </p:txBody>
      </p:sp>
      <p:cxnSp>
        <p:nvCxnSpPr>
          <p:cNvPr id="180" name="Conector recto 179">
            <a:extLst>
              <a:ext uri="{FF2B5EF4-FFF2-40B4-BE49-F238E27FC236}">
                <a16:creationId xmlns:a16="http://schemas.microsoft.com/office/drawing/2014/main" id="{F9472951-4018-4960-8EDD-71D5003AF1D2}"/>
              </a:ext>
            </a:extLst>
          </p:cNvPr>
          <p:cNvCxnSpPr>
            <a:stCxn id="178" idx="2"/>
            <a:endCxn id="4" idx="3"/>
          </p:cNvCxnSpPr>
          <p:nvPr/>
        </p:nvCxnSpPr>
        <p:spPr>
          <a:xfrm flipH="1" flipV="1">
            <a:off x="1921266" y="1344793"/>
            <a:ext cx="249870" cy="293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ipse 180">
            <a:extLst>
              <a:ext uri="{FF2B5EF4-FFF2-40B4-BE49-F238E27FC236}">
                <a16:creationId xmlns:a16="http://schemas.microsoft.com/office/drawing/2014/main" id="{281579EA-3756-4CBD-9248-E47E70E7028F}"/>
              </a:ext>
            </a:extLst>
          </p:cNvPr>
          <p:cNvSpPr/>
          <p:nvPr/>
        </p:nvSpPr>
        <p:spPr>
          <a:xfrm>
            <a:off x="9031266" y="4317567"/>
            <a:ext cx="675626" cy="178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</a:t>
            </a:r>
            <a:endParaRPr lang="es-MX" dirty="0"/>
          </a:p>
        </p:txBody>
      </p: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06065669-B8D9-4BBF-9932-5AB4C0E5C089}"/>
              </a:ext>
            </a:extLst>
          </p:cNvPr>
          <p:cNvCxnSpPr>
            <a:stCxn id="181" idx="7"/>
            <a:endCxn id="45" idx="2"/>
          </p:cNvCxnSpPr>
          <p:nvPr/>
        </p:nvCxnSpPr>
        <p:spPr>
          <a:xfrm flipV="1">
            <a:off x="9607949" y="3980720"/>
            <a:ext cx="589650" cy="36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8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4A549EB-31A5-4194-A679-45B94D004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21574"/>
              </p:ext>
            </p:extLst>
          </p:nvPr>
        </p:nvGraphicFramePr>
        <p:xfrm>
          <a:off x="2032000" y="719666"/>
          <a:ext cx="8128000" cy="558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562299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33563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86101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0587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Lista de entidades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Atributos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Relaciones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Cardinalidad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2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Usuario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Nombre, apellido, id dirección, teléfono, contraseña, email, imagen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Usuario tiene un Rol</a:t>
                      </a:r>
                    </a:p>
                    <a:p>
                      <a:r>
                        <a:rPr lang="es-ES" dirty="0"/>
                        <a:t>Usuario hace una Compra</a:t>
                      </a:r>
                    </a:p>
                    <a:p>
                      <a:r>
                        <a:rPr lang="es-ES" dirty="0"/>
                        <a:t>Usuario inicia un Chat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1-1</a:t>
                      </a:r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1-M</a:t>
                      </a:r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1-1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8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Rol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Id_rol</a:t>
                      </a:r>
                      <a:r>
                        <a:rPr lang="es-ES" dirty="0"/>
                        <a:t>, tipo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0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Compra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Fecha, id, total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Una Compra tiene un(os) Producto(s)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-M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3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Chat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Id, estatus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Un Chat pertenece a una Compra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1-1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4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Video, imágenes, id, nombre, descripción, unidades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Un Producto pertenece a una Categoría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1-1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Categoría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Nombre, id, descripción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2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656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135</Words>
  <Application>Microsoft Office PowerPoint</Application>
  <PresentationFormat>Panorámica</PresentationFormat>
  <Paragraphs>66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Gilce Reyna</dc:creator>
  <cp:lastModifiedBy>Gilce Reyna</cp:lastModifiedBy>
  <cp:revision>14</cp:revision>
  <dcterms:created xsi:type="dcterms:W3CDTF">2019-04-11T00:12:32Z</dcterms:created>
  <dcterms:modified xsi:type="dcterms:W3CDTF">2019-04-11T03:06:54Z</dcterms:modified>
</cp:coreProperties>
</file>