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72BB-B76C-4013-B7AE-CAF8C1507514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42C6-9FBA-45AC-AE92-D7EF9FE7C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24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72BB-B76C-4013-B7AE-CAF8C1507514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42C6-9FBA-45AC-AE92-D7EF9FE7C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90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72BB-B76C-4013-B7AE-CAF8C1507514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42C6-9FBA-45AC-AE92-D7EF9FE7C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72BB-B76C-4013-B7AE-CAF8C1507514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42C6-9FBA-45AC-AE92-D7EF9FE7C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6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72BB-B76C-4013-B7AE-CAF8C1507514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42C6-9FBA-45AC-AE92-D7EF9FE7C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56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72BB-B76C-4013-B7AE-CAF8C1507514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42C6-9FBA-45AC-AE92-D7EF9FE7C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25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72BB-B76C-4013-B7AE-CAF8C1507514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42C6-9FBA-45AC-AE92-D7EF9FE7C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72BB-B76C-4013-B7AE-CAF8C1507514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42C6-9FBA-45AC-AE92-D7EF9FE7C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45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72BB-B76C-4013-B7AE-CAF8C1507514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42C6-9FBA-45AC-AE92-D7EF9FE7C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63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72BB-B76C-4013-B7AE-CAF8C1507514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42C6-9FBA-45AC-AE92-D7EF9FE7C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16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72BB-B76C-4013-B7AE-CAF8C1507514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42C6-9FBA-45AC-AE92-D7EF9FE7C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4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272BB-B76C-4013-B7AE-CAF8C1507514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E42C6-9FBA-45AC-AE92-D7EF9FE7C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9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849" y="107091"/>
            <a:ext cx="524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레이어스타일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도구위젯</a:t>
            </a:r>
            <a:r>
              <a:rPr lang="ko-KR" altLang="en-US" dirty="0" smtClean="0"/>
              <a:t> 클릭버튼 디자인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40" y="826334"/>
            <a:ext cx="7091462" cy="532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0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849" y="107091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범례 </a:t>
            </a:r>
            <a:r>
              <a:rPr lang="ko-KR" altLang="en-US" dirty="0" err="1" smtClean="0"/>
              <a:t>위젯</a:t>
            </a:r>
            <a:r>
              <a:rPr lang="ko-KR" altLang="en-US" dirty="0" smtClean="0"/>
              <a:t> 아이콘 및 범례스타일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51" y="899594"/>
            <a:ext cx="6574042" cy="567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3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849" y="107091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부동산 </a:t>
            </a:r>
            <a:r>
              <a:rPr lang="ko-KR" altLang="en-US" dirty="0" err="1" smtClean="0"/>
              <a:t>위젯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건물탭</a:t>
            </a:r>
            <a:r>
              <a:rPr lang="ko-KR" altLang="en-US" smtClean="0"/>
              <a:t> 가로스크롤 </a:t>
            </a:r>
            <a:r>
              <a:rPr lang="ko-KR" altLang="en-US" dirty="0" smtClean="0"/>
              <a:t>필요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858"/>
            <a:ext cx="7104754" cy="512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1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629750" y="345007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200" dirty="0" smtClean="0"/>
          </a:p>
          <a:p>
            <a:r>
              <a:rPr lang="ko-KR" altLang="en-US" sz="1200" dirty="0" smtClean="0"/>
              <a:t>webmap.css에 추가 해줘~</a:t>
            </a:r>
          </a:p>
          <a:p>
            <a:endParaRPr lang="ko-KR" altLang="en-US" sz="1200" dirty="0" smtClean="0"/>
          </a:p>
          <a:p>
            <a:r>
              <a:rPr lang="ko-KR" altLang="en-US" sz="1200" dirty="0" smtClean="0"/>
              <a:t>.infoDrone {</a:t>
            </a:r>
          </a:p>
          <a:p>
            <a:r>
              <a:rPr lang="ko-KR" altLang="en-US" sz="1200" dirty="0" smtClean="0"/>
              <a:t>    position: relative;</a:t>
            </a:r>
          </a:p>
          <a:p>
            <a:r>
              <a:rPr lang="ko-KR" altLang="en-US" sz="1200" dirty="0" smtClean="0"/>
              <a:t>    display: inline-block;</a:t>
            </a:r>
          </a:p>
          <a:p>
            <a:r>
              <a:rPr lang="ko-KR" altLang="en-US" sz="1200" dirty="0" smtClean="0"/>
              <a:t>    cursor: pointer;</a:t>
            </a:r>
          </a:p>
          <a:p>
            <a:r>
              <a:rPr lang="ko-KR" altLang="en-US" sz="1200" dirty="0" smtClean="0"/>
              <a:t>}</a:t>
            </a:r>
          </a:p>
          <a:p>
            <a:endParaRPr lang="ko-KR" altLang="en-US" sz="1200" dirty="0" smtClean="0"/>
          </a:p>
          <a:p>
            <a:r>
              <a:rPr lang="ko-KR" altLang="en-US" sz="1200" dirty="0" smtClean="0"/>
              <a:t>.infoDrone .tooltiptext {</a:t>
            </a:r>
          </a:p>
          <a:p>
            <a:r>
              <a:rPr lang="ko-KR" altLang="en-US" sz="1200" dirty="0" smtClean="0"/>
              <a:t>    visibility: hidden;</a:t>
            </a:r>
          </a:p>
          <a:p>
            <a:r>
              <a:rPr lang="ko-KR" altLang="en-US" sz="1200" dirty="0" smtClean="0"/>
              <a:t>    width: 160px;</a:t>
            </a:r>
          </a:p>
          <a:p>
            <a:r>
              <a:rPr lang="ko-KR" altLang="en-US" sz="1200" dirty="0" smtClean="0"/>
              <a:t>    background-color: #333;</a:t>
            </a:r>
          </a:p>
          <a:p>
            <a:r>
              <a:rPr lang="ko-KR" altLang="en-US" sz="1200" dirty="0" smtClean="0"/>
              <a:t>    color: #fff;</a:t>
            </a:r>
          </a:p>
          <a:p>
            <a:r>
              <a:rPr lang="ko-KR" altLang="en-US" sz="1200" dirty="0" smtClean="0"/>
              <a:t>    text-align: center;</a:t>
            </a:r>
          </a:p>
          <a:p>
            <a:r>
              <a:rPr lang="ko-KR" altLang="en-US" sz="1200" dirty="0" smtClean="0"/>
              <a:t>    border-radius: 6px;</a:t>
            </a:r>
          </a:p>
          <a:p>
            <a:r>
              <a:rPr lang="ko-KR" altLang="en-US" sz="1200" dirty="0" smtClean="0"/>
              <a:t>    padding: 5px;</a:t>
            </a:r>
          </a:p>
          <a:p>
            <a:r>
              <a:rPr lang="ko-KR" altLang="en-US" sz="1200" dirty="0" smtClean="0"/>
              <a:t>    position: absolute;</a:t>
            </a:r>
          </a:p>
          <a:p>
            <a:r>
              <a:rPr lang="ko-KR" altLang="en-US" sz="1200" dirty="0" smtClean="0"/>
              <a:t>    z-index: 99;</a:t>
            </a:r>
          </a:p>
          <a:p>
            <a:r>
              <a:rPr lang="ko-KR" altLang="en-US" sz="1200" dirty="0" smtClean="0"/>
              <a:t>    bottom: 125%; /* 아래에 표시 */</a:t>
            </a:r>
          </a:p>
          <a:p>
            <a:r>
              <a:rPr lang="ko-KR" altLang="en-US" sz="1200" dirty="0" smtClean="0"/>
              <a:t>    left: 50%;</a:t>
            </a:r>
          </a:p>
          <a:p>
            <a:r>
              <a:rPr lang="ko-KR" altLang="en-US" sz="1200" dirty="0" smtClean="0"/>
              <a:t>    transform: translateX(-50%);</a:t>
            </a:r>
          </a:p>
          <a:p>
            <a:r>
              <a:rPr lang="ko-KR" altLang="en-US" sz="1200" dirty="0" smtClean="0"/>
              <a:t>    opacity: 0;</a:t>
            </a:r>
          </a:p>
          <a:p>
            <a:r>
              <a:rPr lang="ko-KR" altLang="en-US" sz="1200" dirty="0" smtClean="0"/>
              <a:t>    transition: opacity 0.3s;</a:t>
            </a:r>
          </a:p>
          <a:p>
            <a:r>
              <a:rPr lang="ko-KR" altLang="en-US" sz="1200" dirty="0" smtClean="0"/>
              <a:t>}</a:t>
            </a:r>
          </a:p>
          <a:p>
            <a:endParaRPr lang="ko-KR" altLang="en-US" sz="1200" dirty="0" smtClean="0"/>
          </a:p>
          <a:p>
            <a:r>
              <a:rPr lang="ko-KR" altLang="en-US" sz="1200" dirty="0" smtClean="0"/>
              <a:t>.infoDrone:hover .tooltiptext {</a:t>
            </a:r>
          </a:p>
          <a:p>
            <a:r>
              <a:rPr lang="ko-KR" altLang="en-US" sz="1200" dirty="0" smtClean="0"/>
              <a:t>    visibility: visible;</a:t>
            </a:r>
          </a:p>
          <a:p>
            <a:r>
              <a:rPr lang="ko-KR" altLang="en-US" sz="1200" dirty="0" smtClean="0"/>
              <a:t>    opacity: 1;</a:t>
            </a:r>
          </a:p>
          <a:p>
            <a:r>
              <a:rPr lang="ko-KR" altLang="en-US" sz="1200" dirty="0" smtClean="0"/>
              <a:t>}</a:t>
            </a:r>
          </a:p>
          <a:p>
            <a:endParaRPr lang="ko-KR" altLang="en-US" sz="1200" dirty="0" smtClean="0"/>
          </a:p>
          <a:p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28" y="255126"/>
            <a:ext cx="6989548" cy="168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1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139</Words>
  <Application>Microsoft Office PowerPoint</Application>
  <PresentationFormat>와이드스크린</PresentationFormat>
  <Paragraphs>33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AST</dc:creator>
  <cp:lastModifiedBy>AST</cp:lastModifiedBy>
  <cp:revision>4</cp:revision>
  <dcterms:created xsi:type="dcterms:W3CDTF">2023-08-17T08:55:20Z</dcterms:created>
  <dcterms:modified xsi:type="dcterms:W3CDTF">2023-09-08T00:08:32Z</dcterms:modified>
</cp:coreProperties>
</file>