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61" r:id="rId5"/>
    <p:sldId id="260" r:id="rId6"/>
    <p:sldId id="262" r:id="rId7"/>
    <p:sldId id="263" r:id="rId8"/>
    <p:sldId id="264" r:id="rId9"/>
    <p:sldId id="257" r:id="rId11"/>
    <p:sldId id="268" r:id="rId12"/>
    <p:sldId id="265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https://www.tiobe.com/tiobe-index/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73200"/>
          </a:xfrm>
        </p:spPr>
        <p:txBody>
          <a:bodyPr/>
          <a:p>
            <a:r>
              <a:rPr lang="en-US" altLang="zh-CN"/>
              <a:t>basic concept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Try your first Java program - IDE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1895475"/>
            <a:ext cx="8136890" cy="396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project structure, logging, properties, etc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maven</a:t>
            </a:r>
            <a:endParaRPr lang="en-US" altLang="zh-CN"/>
          </a:p>
          <a:p>
            <a:r>
              <a:rPr lang="en-US" altLang="zh-CN"/>
              <a:t>log4j</a:t>
            </a:r>
            <a:endParaRPr lang="en-US" altLang="zh-CN"/>
          </a:p>
          <a:p>
            <a:r>
              <a:rPr lang="en-US" altLang="zh-CN"/>
              <a:t>application properties</a:t>
            </a:r>
            <a:endParaRPr lang="en-US" altLang="zh-CN"/>
          </a:p>
          <a:p>
            <a:r>
              <a:rPr lang="en-US" altLang="zh-CN"/>
              <a:t>*utils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steam</a:t>
            </a:r>
            <a:endParaRPr lang="en-US" altLang="zh-CN"/>
          </a:p>
          <a:p>
            <a:pPr lvl="1"/>
            <a:r>
              <a:rPr lang="en-US" altLang="zh-CN"/>
              <a:t>input --&gt; stream ==&gt; read</a:t>
            </a:r>
            <a:endParaRPr lang="en-US" altLang="zh-CN"/>
          </a:p>
          <a:p>
            <a:pPr lvl="1"/>
            <a:r>
              <a:rPr lang="en-US" altLang="zh-CN"/>
              <a:t>output </a:t>
            </a:r>
            <a:r>
              <a:rPr lang="en-US" altLang="zh-CN">
                <a:sym typeface="+mn-ea"/>
              </a:rPr>
              <a:t> --&gt; steam ==&gt; write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840" y="3091180"/>
            <a:ext cx="7313295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task - parse large 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disclosures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ppt is for training</a:t>
            </a:r>
            <a:endParaRPr lang="en-US" altLang="zh-CN"/>
          </a:p>
          <a:p>
            <a:r>
              <a:rPr lang="en-US" altLang="zh-CN"/>
              <a:t>aggressive and absolute statements/comments don't mean that they are 100% accurate</a:t>
            </a:r>
            <a:endParaRPr lang="en-US" altLang="zh-CN"/>
          </a:p>
          <a:p>
            <a:r>
              <a:rPr lang="en-US" altLang="zh-CN"/>
              <a:t>don't take all advises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not in scope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deep dive-in all kinds of algorithms</a:t>
            </a:r>
            <a:endParaRPr lang="en-US" altLang="zh-CN"/>
          </a:p>
          <a:p>
            <a:r>
              <a:rPr lang="en-US" altLang="zh-CN"/>
              <a:t>all kinds of java syntax (please read “thinking in java”)</a:t>
            </a:r>
            <a:endParaRPr lang="en-US" altLang="zh-CN"/>
          </a:p>
          <a:p>
            <a:r>
              <a:rPr lang="en-US" altLang="zh-CN"/>
              <a:t>detail error debugging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enterprise applications</a:t>
            </a:r>
            <a:endParaRPr lang="en-US" altLang="zh-CN"/>
          </a:p>
          <a:p>
            <a:r>
              <a:rPr lang="en-US" altLang="zh-CN"/>
              <a:t>built for production code</a:t>
            </a:r>
            <a:endParaRPr lang="en-US" altLang="zh-CN"/>
          </a:p>
          <a:p>
            <a:r>
              <a:rPr lang="en-US" altLang="zh-CN"/>
              <a:t>best practices</a:t>
            </a:r>
            <a:endParaRPr lang="en-US" altLang="zh-CN"/>
          </a:p>
          <a:p>
            <a:r>
              <a:rPr lang="en-US" altLang="zh-CN"/>
              <a:t>focus on problem-resolving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when not java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 just test quick logic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using excel (VBA), browser(Javascript)</a:t>
            </a:r>
            <a:endParaRPr lang="en-US" altLang="zh-CN"/>
          </a:p>
          <a:p>
            <a:r>
              <a:rPr lang="en-US" altLang="zh-CN"/>
              <a:t>when everything is ready on an environment (e.g a web page)</a:t>
            </a:r>
            <a:endParaRPr lang="en-US" altLang="zh-CN"/>
          </a:p>
          <a:p>
            <a:r>
              <a:rPr lang="en-US" altLang="zh-CN"/>
              <a:t>one time effort and manual work is quicker (copy/paste, sorting, line/column edit etc)</a:t>
            </a:r>
            <a:endParaRPr lang="en-US" altLang="zh-CN"/>
          </a:p>
          <a:p>
            <a:r>
              <a:rPr lang="en-US" altLang="zh-CN"/>
              <a:t> it must be C#, Swift; it should be C++; Python is much easier...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ground rules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start form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command-line</a:t>
            </a:r>
            <a:endParaRPr lang="en-US" altLang="zh-CN"/>
          </a:p>
          <a:p>
            <a:r>
              <a:rPr lang="en-US" altLang="zh-CN"/>
              <a:t>always with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Unit Test</a:t>
            </a:r>
            <a:endParaRPr lang="en-US" altLang="zh-CN"/>
          </a:p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fast integration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705"/>
          </a:xfrm>
        </p:spPr>
        <p:txBody>
          <a:bodyPr/>
          <a:p>
            <a:r>
              <a:rPr lang="en-US" altLang="zh-CN"/>
              <a:t>java now - TIOBE Index for February 2021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820" y="1306830"/>
            <a:ext cx="8503285" cy="4758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hardware price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0155" y="1793875"/>
            <a:ext cx="4123690" cy="3029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95" y="1794510"/>
            <a:ext cx="3924300" cy="3028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4615" y="5235575"/>
            <a:ext cx="84937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not cheap but cheaper than software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Try your first Java program - command line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49390"/>
          <a:stretch>
            <a:fillRect/>
          </a:stretch>
        </p:blipFill>
        <p:spPr>
          <a:xfrm>
            <a:off x="718185" y="1841500"/>
            <a:ext cx="5657850" cy="2159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85" y="1841500"/>
            <a:ext cx="4992370" cy="1923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b="-39104"/>
          <a:stretch>
            <a:fillRect/>
          </a:stretch>
        </p:blipFill>
        <p:spPr>
          <a:xfrm>
            <a:off x="2948940" y="4110990"/>
            <a:ext cx="5619750" cy="3587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演示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basic concept</vt:lpstr>
      <vt:lpstr>disclosures</vt:lpstr>
      <vt:lpstr>not in scope</vt:lpstr>
      <vt:lpstr>goal</vt:lpstr>
      <vt:lpstr>when not java</vt:lpstr>
      <vt:lpstr>ground rules</vt:lpstr>
      <vt:lpstr>java now - TIOBE Index for February 2021</vt:lpstr>
      <vt:lpstr>hardware price</vt:lpstr>
      <vt:lpstr>Try your first Java program - command line</vt:lpstr>
      <vt:lpstr>Try your first Java program - IDE</vt:lpstr>
      <vt:lpstr>project structure, logging, properties, etc</vt:lpstr>
      <vt:lpstr>IO - File</vt:lpstr>
      <vt:lpstr>task - parse large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jk</cp:lastModifiedBy>
  <cp:revision>112</cp:revision>
  <dcterms:created xsi:type="dcterms:W3CDTF">2021-02-06T08:23:00Z</dcterms:created>
  <dcterms:modified xsi:type="dcterms:W3CDTF">2021-02-22T13:43:00Z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