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05" r:id="rId5"/>
    <p:sldId id="317" r:id="rId6"/>
    <p:sldId id="294" r:id="rId7"/>
    <p:sldId id="315" r:id="rId8"/>
    <p:sldId id="302" r:id="rId9"/>
    <p:sldId id="308" r:id="rId10"/>
    <p:sldId id="309" r:id="rId11"/>
    <p:sldId id="318" r:id="rId12"/>
    <p:sldId id="295" r:id="rId13"/>
    <p:sldId id="31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044C65-2991-48FB-9FC1-8BC79F7E1403}">
          <p14:sldIdLst>
            <p14:sldId id="305"/>
            <p14:sldId id="317"/>
            <p14:sldId id="294"/>
            <p14:sldId id="315"/>
            <p14:sldId id="302"/>
            <p14:sldId id="308"/>
            <p14:sldId id="309"/>
            <p14:sldId id="318"/>
            <p14:sldId id="295"/>
            <p14:sldId id="31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3"/>
    <a:srgbClr val="FFC300"/>
    <a:srgbClr val="C70039"/>
    <a:srgbClr val="900C3F"/>
    <a:srgbClr val="581845"/>
    <a:srgbClr val="FBD6CC"/>
    <a:srgbClr val="584815"/>
    <a:srgbClr val="F4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8BDA1-C379-42BE-BC9D-BD193B53B1F9}" v="11" dt="2021-03-15T13:15:08.619"/>
    <p1510:client id="{5710AE8C-9EB0-4B9D-A163-8D92052337C9}" v="838" dt="2021-03-15T11:44:33.672"/>
    <p1510:client id="{5A3053C2-AFCF-43A7-8ED4-3EB18ECD7B7F}" v="47" dt="2021-03-15T15:24:09.698"/>
    <p1510:client id="{B01A30E6-B8C6-4D2E-850B-371F477EC863}" v="124" dt="2021-03-14T22:03:23.853"/>
    <p1510:client id="{B2950448-B9C6-4EF9-B16A-CB1D66AB7B23}" v="81" dt="2021-03-15T13:11:04.711"/>
    <p1510:client id="{D49527A1-8C38-4DCA-BA53-BFF3D4E38DA6}" v="133" dt="2021-03-15T11:24:43.728"/>
    <p1510:client id="{E3BBBB65-42AD-430B-8C88-AAFBCC4B1CA8}" v="798" dt="2021-03-14T23:33:09.575"/>
    <p1510:client id="{FB7E4E9F-002B-47F5-ACE4-A94CD1C4EE99}" v="115" dt="2021-03-14T19:12:36.842"/>
    <p1510:client id="{FBB6DD63-1178-486E-90A4-E4D12A8EF301}" v="203" dt="2021-03-15T14:54:28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" userId="babf4a5ef026e06d" providerId="LiveId" clId="{B2950448-B9C6-4EF9-B16A-CB1D66AB7B23}"/>
    <pc:docChg chg="undo redo custSel addSld delSld modSld sldOrd modSection">
      <pc:chgData name="Francisco" userId="babf4a5ef026e06d" providerId="LiveId" clId="{B2950448-B9C6-4EF9-B16A-CB1D66AB7B23}" dt="2021-03-15T13:11:29.239" v="360" actId="1076"/>
      <pc:docMkLst>
        <pc:docMk/>
      </pc:docMkLst>
      <pc:sldChg chg="del">
        <pc:chgData name="Francisco" userId="babf4a5ef026e06d" providerId="LiveId" clId="{B2950448-B9C6-4EF9-B16A-CB1D66AB7B23}" dt="2021-03-15T12:48:38.541" v="46" actId="47"/>
        <pc:sldMkLst>
          <pc:docMk/>
          <pc:sldMk cId="1564163937" sldId="256"/>
        </pc:sldMkLst>
      </pc:sldChg>
      <pc:sldChg chg="ord">
        <pc:chgData name="Francisco" userId="babf4a5ef026e06d" providerId="LiveId" clId="{B2950448-B9C6-4EF9-B16A-CB1D66AB7B23}" dt="2021-03-15T12:58:10.760" v="216"/>
        <pc:sldMkLst>
          <pc:docMk/>
          <pc:sldMk cId="1554598364" sldId="295"/>
        </pc:sldMkLst>
      </pc:sldChg>
      <pc:sldChg chg="modSp mod">
        <pc:chgData name="Francisco" userId="babf4a5ef026e06d" providerId="LiveId" clId="{B2950448-B9C6-4EF9-B16A-CB1D66AB7B23}" dt="2021-03-15T12:53:53.606" v="206" actId="20577"/>
        <pc:sldMkLst>
          <pc:docMk/>
          <pc:sldMk cId="3578596792" sldId="305"/>
        </pc:sldMkLst>
        <pc:spChg chg="mod">
          <ac:chgData name="Francisco" userId="babf4a5ef026e06d" providerId="LiveId" clId="{B2950448-B9C6-4EF9-B16A-CB1D66AB7B23}" dt="2021-03-15T12:53:53.606" v="206" actId="20577"/>
          <ac:spMkLst>
            <pc:docMk/>
            <pc:sldMk cId="3578596792" sldId="305"/>
            <ac:spMk id="5" creationId="{527A3A60-96B6-4951-AC34-D66CDBEA1D32}"/>
          </ac:spMkLst>
        </pc:spChg>
      </pc:sldChg>
      <pc:sldChg chg="modSp mod">
        <pc:chgData name="Francisco" userId="babf4a5ef026e06d" providerId="LiveId" clId="{B2950448-B9C6-4EF9-B16A-CB1D66AB7B23}" dt="2021-03-15T12:54:18.242" v="208" actId="6549"/>
        <pc:sldMkLst>
          <pc:docMk/>
          <pc:sldMk cId="867114579" sldId="308"/>
        </pc:sldMkLst>
        <pc:spChg chg="mod">
          <ac:chgData name="Francisco" userId="babf4a5ef026e06d" providerId="LiveId" clId="{B2950448-B9C6-4EF9-B16A-CB1D66AB7B23}" dt="2021-03-15T12:54:18.242" v="208" actId="6549"/>
          <ac:spMkLst>
            <pc:docMk/>
            <pc:sldMk cId="867114579" sldId="308"/>
            <ac:spMk id="26" creationId="{C4ECB299-F25B-43F7-B9B7-C52B53BD7E79}"/>
          </ac:spMkLst>
        </pc:spChg>
      </pc:sldChg>
      <pc:sldChg chg="modSp mod">
        <pc:chgData name="Francisco" userId="babf4a5ef026e06d" providerId="LiveId" clId="{B2950448-B9C6-4EF9-B16A-CB1D66AB7B23}" dt="2021-03-15T12:54:23.028" v="209" actId="20577"/>
        <pc:sldMkLst>
          <pc:docMk/>
          <pc:sldMk cId="1398262122" sldId="309"/>
        </pc:sldMkLst>
        <pc:spChg chg="mod">
          <ac:chgData name="Francisco" userId="babf4a5ef026e06d" providerId="LiveId" clId="{B2950448-B9C6-4EF9-B16A-CB1D66AB7B23}" dt="2021-03-15T12:54:23.028" v="209" actId="20577"/>
          <ac:spMkLst>
            <pc:docMk/>
            <pc:sldMk cId="1398262122" sldId="309"/>
            <ac:spMk id="26" creationId="{C4ECB299-F25B-43F7-B9B7-C52B53BD7E79}"/>
          </ac:spMkLst>
        </pc:spChg>
      </pc:sldChg>
      <pc:sldChg chg="del">
        <pc:chgData name="Francisco" userId="babf4a5ef026e06d" providerId="LiveId" clId="{B2950448-B9C6-4EF9-B16A-CB1D66AB7B23}" dt="2021-03-15T12:48:20.973" v="44" actId="47"/>
        <pc:sldMkLst>
          <pc:docMk/>
          <pc:sldMk cId="3347535381" sldId="313"/>
        </pc:sldMkLst>
      </pc:sldChg>
      <pc:sldChg chg="modSp mod">
        <pc:chgData name="Francisco" userId="babf4a5ef026e06d" providerId="LiveId" clId="{B2950448-B9C6-4EF9-B16A-CB1D66AB7B23}" dt="2021-03-15T12:58:19.675" v="242" actId="20577"/>
        <pc:sldMkLst>
          <pc:docMk/>
          <pc:sldMk cId="994413868" sldId="315"/>
        </pc:sldMkLst>
        <pc:spChg chg="mod">
          <ac:chgData name="Francisco" userId="babf4a5ef026e06d" providerId="LiveId" clId="{B2950448-B9C6-4EF9-B16A-CB1D66AB7B23}" dt="2021-03-15T12:46:23.467" v="2" actId="1076"/>
          <ac:spMkLst>
            <pc:docMk/>
            <pc:sldMk cId="994413868" sldId="315"/>
            <ac:spMk id="2" creationId="{31CCC088-0B94-4329-9F42-AE7912D5B004}"/>
          </ac:spMkLst>
        </pc:spChg>
        <pc:spChg chg="mod">
          <ac:chgData name="Francisco" userId="babf4a5ef026e06d" providerId="LiveId" clId="{B2950448-B9C6-4EF9-B16A-CB1D66AB7B23}" dt="2021-03-15T12:58:19.675" v="242" actId="20577"/>
          <ac:spMkLst>
            <pc:docMk/>
            <pc:sldMk cId="994413868" sldId="315"/>
            <ac:spMk id="4" creationId="{CF8B2A91-4C55-4546-99A9-851C834301FE}"/>
          </ac:spMkLst>
        </pc:spChg>
        <pc:spChg chg="mod">
          <ac:chgData name="Francisco" userId="babf4a5ef026e06d" providerId="LiveId" clId="{B2950448-B9C6-4EF9-B16A-CB1D66AB7B23}" dt="2021-03-15T12:54:06.222" v="207" actId="20577"/>
          <ac:spMkLst>
            <pc:docMk/>
            <pc:sldMk cId="994413868" sldId="315"/>
            <ac:spMk id="30" creationId="{876C5D4E-1F77-40DC-9D42-FBD9D46EDCEC}"/>
          </ac:spMkLst>
        </pc:spChg>
        <pc:spChg chg="mod">
          <ac:chgData name="Francisco" userId="babf4a5ef026e06d" providerId="LiveId" clId="{B2950448-B9C6-4EF9-B16A-CB1D66AB7B23}" dt="2021-03-15T12:47:00.845" v="41" actId="6549"/>
          <ac:spMkLst>
            <pc:docMk/>
            <pc:sldMk cId="994413868" sldId="315"/>
            <ac:spMk id="169" creationId="{7894B53B-DD14-417C-8117-50B596C59D64}"/>
          </ac:spMkLst>
        </pc:spChg>
        <pc:spChg chg="mod">
          <ac:chgData name="Francisco" userId="babf4a5ef026e06d" providerId="LiveId" clId="{B2950448-B9C6-4EF9-B16A-CB1D66AB7B23}" dt="2021-03-15T12:46:50.843" v="29" actId="20577"/>
          <ac:spMkLst>
            <pc:docMk/>
            <pc:sldMk cId="994413868" sldId="315"/>
            <ac:spMk id="208" creationId="{683B8D83-FBA0-4341-A4EC-841588C10D1E}"/>
          </ac:spMkLst>
        </pc:spChg>
      </pc:sldChg>
      <pc:sldChg chg="modSp mod">
        <pc:chgData name="Francisco" userId="babf4a5ef026e06d" providerId="LiveId" clId="{B2950448-B9C6-4EF9-B16A-CB1D66AB7B23}" dt="2021-03-15T12:54:49.786" v="212" actId="20577"/>
        <pc:sldMkLst>
          <pc:docMk/>
          <pc:sldMk cId="521475875" sldId="316"/>
        </pc:sldMkLst>
        <pc:spChg chg="mod">
          <ac:chgData name="Francisco" userId="babf4a5ef026e06d" providerId="LiveId" clId="{B2950448-B9C6-4EF9-B16A-CB1D66AB7B23}" dt="2021-03-15T12:54:49.786" v="212" actId="20577"/>
          <ac:spMkLst>
            <pc:docMk/>
            <pc:sldMk cId="521475875" sldId="316"/>
            <ac:spMk id="2" creationId="{6580DC02-9B95-469D-A277-9E74EDE39F2D}"/>
          </ac:spMkLst>
        </pc:spChg>
      </pc:sldChg>
      <pc:sldChg chg="addSp modSp add mod">
        <pc:chgData name="Francisco" userId="babf4a5ef026e06d" providerId="LiveId" clId="{B2950448-B9C6-4EF9-B16A-CB1D66AB7B23}" dt="2021-03-15T12:55:26.383" v="214" actId="14100"/>
        <pc:sldMkLst>
          <pc:docMk/>
          <pc:sldMk cId="873732854" sldId="317"/>
        </pc:sldMkLst>
        <pc:spChg chg="mod">
          <ac:chgData name="Francisco" userId="babf4a5ef026e06d" providerId="LiveId" clId="{B2950448-B9C6-4EF9-B16A-CB1D66AB7B23}" dt="2021-03-15T12:50:54.387" v="186" actId="1037"/>
          <ac:spMkLst>
            <pc:docMk/>
            <pc:sldMk cId="873732854" sldId="317"/>
            <ac:spMk id="12" creationId="{5AEB234A-119D-4636-A43D-5654176827E9}"/>
          </ac:spMkLst>
        </pc:spChg>
        <pc:spChg chg="mod">
          <ac:chgData name="Francisco" userId="babf4a5ef026e06d" providerId="LiveId" clId="{B2950448-B9C6-4EF9-B16A-CB1D66AB7B23}" dt="2021-03-15T12:50:46.785" v="149" actId="1038"/>
          <ac:spMkLst>
            <pc:docMk/>
            <pc:sldMk cId="873732854" sldId="317"/>
            <ac:spMk id="17" creationId="{E194CB8A-9317-499A-96A8-65B6A9DB338F}"/>
          </ac:spMkLst>
        </pc:spChg>
        <pc:spChg chg="mod">
          <ac:chgData name="Francisco" userId="babf4a5ef026e06d" providerId="LiveId" clId="{B2950448-B9C6-4EF9-B16A-CB1D66AB7B23}" dt="2021-03-15T12:51:49.603" v="194" actId="207"/>
          <ac:spMkLst>
            <pc:docMk/>
            <pc:sldMk cId="873732854" sldId="317"/>
            <ac:spMk id="18" creationId="{1A8FD696-E56E-4A03-8F9A-174958908643}"/>
          </ac:spMkLst>
        </pc:spChg>
        <pc:spChg chg="mod">
          <ac:chgData name="Francisco" userId="babf4a5ef026e06d" providerId="LiveId" clId="{B2950448-B9C6-4EF9-B16A-CB1D66AB7B23}" dt="2021-03-15T12:52:13.426" v="205" actId="1038"/>
          <ac:spMkLst>
            <pc:docMk/>
            <pc:sldMk cId="873732854" sldId="317"/>
            <ac:spMk id="20" creationId="{D5F20A18-693D-4787-A113-0E3BA0E7C6D4}"/>
          </ac:spMkLst>
        </pc:spChg>
        <pc:spChg chg="mod">
          <ac:chgData name="Francisco" userId="babf4a5ef026e06d" providerId="LiveId" clId="{B2950448-B9C6-4EF9-B16A-CB1D66AB7B23}" dt="2021-03-15T12:50:46.785" v="149" actId="1038"/>
          <ac:spMkLst>
            <pc:docMk/>
            <pc:sldMk cId="873732854" sldId="317"/>
            <ac:spMk id="25" creationId="{1FCD4D9C-7904-4B73-96B4-2A3BCC7522D1}"/>
          </ac:spMkLst>
        </pc:spChg>
        <pc:spChg chg="mod">
          <ac:chgData name="Francisco" userId="babf4a5ef026e06d" providerId="LiveId" clId="{B2950448-B9C6-4EF9-B16A-CB1D66AB7B23}" dt="2021-03-15T12:50:46.785" v="149" actId="1038"/>
          <ac:spMkLst>
            <pc:docMk/>
            <pc:sldMk cId="873732854" sldId="317"/>
            <ac:spMk id="26" creationId="{A509D1AE-9270-40C3-8F58-1A07ADFE7FBE}"/>
          </ac:spMkLst>
        </pc:spChg>
        <pc:spChg chg="mod">
          <ac:chgData name="Francisco" userId="babf4a5ef026e06d" providerId="LiveId" clId="{B2950448-B9C6-4EF9-B16A-CB1D66AB7B23}" dt="2021-03-15T12:51:52.796" v="195" actId="207"/>
          <ac:spMkLst>
            <pc:docMk/>
            <pc:sldMk cId="873732854" sldId="317"/>
            <ac:spMk id="29" creationId="{0B7AF0CC-C9D8-4D66-AC9E-C814965C63CA}"/>
          </ac:spMkLst>
        </pc:spChg>
        <pc:spChg chg="mod">
          <ac:chgData name="Francisco" userId="babf4a5ef026e06d" providerId="LiveId" clId="{B2950448-B9C6-4EF9-B16A-CB1D66AB7B23}" dt="2021-03-15T12:50:46.785" v="149" actId="1038"/>
          <ac:spMkLst>
            <pc:docMk/>
            <pc:sldMk cId="873732854" sldId="317"/>
            <ac:spMk id="32" creationId="{81B81723-37D4-4D1E-B87B-8CCCD130702A}"/>
          </ac:spMkLst>
        </pc:spChg>
        <pc:spChg chg="mod">
          <ac:chgData name="Francisco" userId="babf4a5ef026e06d" providerId="LiveId" clId="{B2950448-B9C6-4EF9-B16A-CB1D66AB7B23}" dt="2021-03-15T12:51:13.272" v="190" actId="14100"/>
          <ac:spMkLst>
            <pc:docMk/>
            <pc:sldMk cId="873732854" sldId="317"/>
            <ac:spMk id="35" creationId="{0BBD79D7-713D-492A-815D-EB5166FD7DAE}"/>
          </ac:spMkLst>
        </pc:spChg>
        <pc:spChg chg="mod">
          <ac:chgData name="Francisco" userId="babf4a5ef026e06d" providerId="LiveId" clId="{B2950448-B9C6-4EF9-B16A-CB1D66AB7B23}" dt="2021-03-15T12:51:37.563" v="191" actId="207"/>
          <ac:spMkLst>
            <pc:docMk/>
            <pc:sldMk cId="873732854" sldId="317"/>
            <ac:spMk id="36" creationId="{2CCAD3F4-D790-4BD5-B0F8-A959C63D3D68}"/>
          </ac:spMkLst>
        </pc:spChg>
        <pc:spChg chg="mod">
          <ac:chgData name="Francisco" userId="babf4a5ef026e06d" providerId="LiveId" clId="{B2950448-B9C6-4EF9-B16A-CB1D66AB7B23}" dt="2021-03-15T12:51:41.171" v="192" actId="207"/>
          <ac:spMkLst>
            <pc:docMk/>
            <pc:sldMk cId="873732854" sldId="317"/>
            <ac:spMk id="37" creationId="{FB999B2F-CDA8-4BCC-BFE7-07C5D3D712CF}"/>
          </ac:spMkLst>
        </pc:spChg>
        <pc:spChg chg="mod">
          <ac:chgData name="Francisco" userId="babf4a5ef026e06d" providerId="LiveId" clId="{B2950448-B9C6-4EF9-B16A-CB1D66AB7B23}" dt="2021-03-15T12:51:45.055" v="193" actId="207"/>
          <ac:spMkLst>
            <pc:docMk/>
            <pc:sldMk cId="873732854" sldId="317"/>
            <ac:spMk id="38" creationId="{1AD73243-C73A-4B43-B086-5BBD88FB6C9A}"/>
          </ac:spMkLst>
        </pc:spChg>
        <pc:spChg chg="add mod">
          <ac:chgData name="Francisco" userId="babf4a5ef026e06d" providerId="LiveId" clId="{B2950448-B9C6-4EF9-B16A-CB1D66AB7B23}" dt="2021-03-15T12:50:37.527" v="118" actId="571"/>
          <ac:spMkLst>
            <pc:docMk/>
            <pc:sldMk cId="873732854" sldId="317"/>
            <ac:spMk id="39" creationId="{B49BDFE5-2DDE-4103-A597-BA86FA99942A}"/>
          </ac:spMkLst>
        </pc:spChg>
        <pc:picChg chg="add mod">
          <ac:chgData name="Francisco" userId="babf4a5ef026e06d" providerId="LiveId" clId="{B2950448-B9C6-4EF9-B16A-CB1D66AB7B23}" dt="2021-03-15T12:51:08.591" v="189" actId="14100"/>
          <ac:picMkLst>
            <pc:docMk/>
            <pc:sldMk cId="873732854" sldId="317"/>
            <ac:picMk id="3" creationId="{B6B8408B-6725-4C74-8A17-D52BF1D16AC7}"/>
          </ac:picMkLst>
        </pc:picChg>
        <pc:cxnChg chg="mod">
          <ac:chgData name="Francisco" userId="babf4a5ef026e06d" providerId="LiveId" clId="{B2950448-B9C6-4EF9-B16A-CB1D66AB7B23}" dt="2021-03-15T12:55:26.383" v="214" actId="14100"/>
          <ac:cxnSpMkLst>
            <pc:docMk/>
            <pc:sldMk cId="873732854" sldId="317"/>
            <ac:cxnSpMk id="21" creationId="{62958149-0D0F-416F-9D23-BAC98B30AA9A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22" creationId="{F6F33081-E5FC-461A-A5ED-FB94B448D56E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23" creationId="{5E6F857E-7D01-480C-9EF2-4C0B714DC0A1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24" creationId="{4E959AC7-E5FF-44A8-A098-5EB964AF87AA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27" creationId="{92F359D0-9594-4309-862B-06810BBE9E7A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28" creationId="{67E4DEEC-3BC8-47F1-9419-66A9080B42FF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30" creationId="{58ECC454-A29C-4813-9853-9B785A5D2434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31" creationId="{11EEDEAF-E6A5-49BB-9CE3-A5ACBB05D2BB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33" creationId="{CED5BD03-FD74-42F7-BD1E-62086FDA1841}"/>
          </ac:cxnSpMkLst>
        </pc:cxnChg>
        <pc:cxnChg chg="mod">
          <ac:chgData name="Francisco" userId="babf4a5ef026e06d" providerId="LiveId" clId="{B2950448-B9C6-4EF9-B16A-CB1D66AB7B23}" dt="2021-03-15T12:50:46.785" v="149" actId="1038"/>
          <ac:cxnSpMkLst>
            <pc:docMk/>
            <pc:sldMk cId="873732854" sldId="317"/>
            <ac:cxnSpMk id="34" creationId="{E02A4A14-9F82-4C0C-8A2C-918484B5602F}"/>
          </ac:cxnSpMkLst>
        </pc:cxnChg>
      </pc:sldChg>
      <pc:sldChg chg="addSp delSp modSp new mod">
        <pc:chgData name="Francisco" userId="babf4a5ef026e06d" providerId="LiveId" clId="{B2950448-B9C6-4EF9-B16A-CB1D66AB7B23}" dt="2021-03-15T13:11:29.239" v="360" actId="1076"/>
        <pc:sldMkLst>
          <pc:docMk/>
          <pc:sldMk cId="299361789" sldId="318"/>
        </pc:sldMkLst>
        <pc:spChg chg="add del mod">
          <ac:chgData name="Francisco" userId="babf4a5ef026e06d" providerId="LiveId" clId="{B2950448-B9C6-4EF9-B16A-CB1D66AB7B23}" dt="2021-03-15T13:09:39.213" v="329" actId="1076"/>
          <ac:spMkLst>
            <pc:docMk/>
            <pc:sldMk cId="299361789" sldId="318"/>
            <ac:spMk id="2" creationId="{2F9D963E-71EB-4FF0-8534-DC74FF343785}"/>
          </ac:spMkLst>
        </pc:spChg>
        <pc:spChg chg="add del">
          <ac:chgData name="Francisco" userId="babf4a5ef026e06d" providerId="LiveId" clId="{B2950448-B9C6-4EF9-B16A-CB1D66AB7B23}" dt="2021-03-15T13:04:16.645" v="252" actId="1957"/>
          <ac:spMkLst>
            <pc:docMk/>
            <pc:sldMk cId="299361789" sldId="318"/>
            <ac:spMk id="3" creationId="{123D0358-CB16-4136-A63C-970F6ACCCE84}"/>
          </ac:spMkLst>
        </pc:spChg>
        <pc:spChg chg="add mod">
          <ac:chgData name="Francisco" userId="babf4a5ef026e06d" providerId="LiveId" clId="{B2950448-B9C6-4EF9-B16A-CB1D66AB7B23}" dt="2021-03-15T13:09:44.533" v="332" actId="1076"/>
          <ac:spMkLst>
            <pc:docMk/>
            <pc:sldMk cId="299361789" sldId="318"/>
            <ac:spMk id="15" creationId="{E9950B85-279F-410D-A5EE-921F8C4B82A3}"/>
          </ac:spMkLst>
        </pc:spChg>
        <pc:spChg chg="add mod">
          <ac:chgData name="Francisco" userId="babf4a5ef026e06d" providerId="LiveId" clId="{B2950448-B9C6-4EF9-B16A-CB1D66AB7B23}" dt="2021-03-15T13:10:09.130" v="335" actId="1076"/>
          <ac:spMkLst>
            <pc:docMk/>
            <pc:sldMk cId="299361789" sldId="318"/>
            <ac:spMk id="16" creationId="{5475EA35-C668-441C-91F4-219BCCA68327}"/>
          </ac:spMkLst>
        </pc:spChg>
        <pc:spChg chg="add mod">
          <ac:chgData name="Francisco" userId="babf4a5ef026e06d" providerId="LiveId" clId="{B2950448-B9C6-4EF9-B16A-CB1D66AB7B23}" dt="2021-03-15T13:10:14.736" v="337" actId="1076"/>
          <ac:spMkLst>
            <pc:docMk/>
            <pc:sldMk cId="299361789" sldId="318"/>
            <ac:spMk id="17" creationId="{37098DE8-A129-4D11-BC11-5A32F340FD26}"/>
          </ac:spMkLst>
        </pc:spChg>
        <pc:spChg chg="add mod">
          <ac:chgData name="Francisco" userId="babf4a5ef026e06d" providerId="LiveId" clId="{B2950448-B9C6-4EF9-B16A-CB1D66AB7B23}" dt="2021-03-15T13:10:19.464" v="339" actId="1076"/>
          <ac:spMkLst>
            <pc:docMk/>
            <pc:sldMk cId="299361789" sldId="318"/>
            <ac:spMk id="18" creationId="{88C22643-5537-4F0A-BC53-759163E63835}"/>
          </ac:spMkLst>
        </pc:spChg>
        <pc:spChg chg="add mod">
          <ac:chgData name="Francisco" userId="babf4a5ef026e06d" providerId="LiveId" clId="{B2950448-B9C6-4EF9-B16A-CB1D66AB7B23}" dt="2021-03-15T13:10:59.793" v="349" actId="1076"/>
          <ac:spMkLst>
            <pc:docMk/>
            <pc:sldMk cId="299361789" sldId="318"/>
            <ac:spMk id="19" creationId="{867908E3-000A-4B64-81D3-EBFEFB2D7CC8}"/>
          </ac:spMkLst>
        </pc:spChg>
        <pc:spChg chg="add mod">
          <ac:chgData name="Francisco" userId="babf4a5ef026e06d" providerId="LiveId" clId="{B2950448-B9C6-4EF9-B16A-CB1D66AB7B23}" dt="2021-03-15T13:11:29.239" v="360" actId="1076"/>
          <ac:spMkLst>
            <pc:docMk/>
            <pc:sldMk cId="299361789" sldId="318"/>
            <ac:spMk id="20" creationId="{EBC86784-D447-423C-B47C-2E60A84773DD}"/>
          </ac:spMkLst>
        </pc:spChg>
        <pc:spChg chg="add mod">
          <ac:chgData name="Francisco" userId="babf4a5ef026e06d" providerId="LiveId" clId="{B2950448-B9C6-4EF9-B16A-CB1D66AB7B23}" dt="2021-03-15T13:11:23.115" v="357" actId="20577"/>
          <ac:spMkLst>
            <pc:docMk/>
            <pc:sldMk cId="299361789" sldId="318"/>
            <ac:spMk id="21" creationId="{F435A288-7F68-4FF4-8456-0958344D082F}"/>
          </ac:spMkLst>
        </pc:spChg>
        <pc:graphicFrameChg chg="add del mod">
          <ac:chgData name="Francisco" userId="babf4a5ef026e06d" providerId="LiveId" clId="{B2950448-B9C6-4EF9-B16A-CB1D66AB7B23}" dt="2021-03-15T13:04:06.630" v="247" actId="1957"/>
          <ac:graphicFrameMkLst>
            <pc:docMk/>
            <pc:sldMk cId="299361789" sldId="318"/>
            <ac:graphicFrameMk id="7" creationId="{3BF391FA-03F5-4E49-B7B1-43B20459FD4B}"/>
          </ac:graphicFrameMkLst>
        </pc:graphicFrameChg>
        <pc:graphicFrameChg chg="add del mod">
          <ac:chgData name="Francisco" userId="babf4a5ef026e06d" providerId="LiveId" clId="{B2950448-B9C6-4EF9-B16A-CB1D66AB7B23}" dt="2021-03-15T13:04:12.193" v="250" actId="1957"/>
          <ac:graphicFrameMkLst>
            <pc:docMk/>
            <pc:sldMk cId="299361789" sldId="318"/>
            <ac:graphicFrameMk id="10" creationId="{3A8F787D-2009-4D16-95E0-04055BC32759}"/>
          </ac:graphicFrameMkLst>
        </pc:graphicFrameChg>
        <pc:graphicFrameChg chg="add mod">
          <ac:chgData name="Francisco" userId="babf4a5ef026e06d" providerId="LiveId" clId="{B2950448-B9C6-4EF9-B16A-CB1D66AB7B23}" dt="2021-03-15T13:09:53.629" v="333" actId="1076"/>
          <ac:graphicFrameMkLst>
            <pc:docMk/>
            <pc:sldMk cId="299361789" sldId="318"/>
            <ac:graphicFrameMk id="14" creationId="{0A7995CE-EEF8-4CFB-8274-A59A9C8814CD}"/>
          </ac:graphicFrameMkLst>
        </pc:graphicFrameChg>
      </pc:sldChg>
    </pc:docChg>
  </pc:docChgLst>
  <pc:docChgLst>
    <pc:chgData name="Ikram Bouziri" userId="6517e2d9-eb28-4804-983d-62c4e143307e" providerId="ADAL" clId="{5A3053C2-AFCF-43A7-8ED4-3EB18ECD7B7F}"/>
    <pc:docChg chg="custSel modSld">
      <pc:chgData name="Ikram Bouziri" userId="6517e2d9-eb28-4804-983d-62c4e143307e" providerId="ADAL" clId="{5A3053C2-AFCF-43A7-8ED4-3EB18ECD7B7F}" dt="2021-03-15T15:24:09.698" v="44" actId="207"/>
      <pc:docMkLst>
        <pc:docMk/>
      </pc:docMkLst>
      <pc:sldChg chg="modSp mod">
        <pc:chgData name="Ikram Bouziri" userId="6517e2d9-eb28-4804-983d-62c4e143307e" providerId="ADAL" clId="{5A3053C2-AFCF-43A7-8ED4-3EB18ECD7B7F}" dt="2021-03-15T15:21:04.685" v="37" actId="255"/>
        <pc:sldMkLst>
          <pc:docMk/>
          <pc:sldMk cId="3578596792" sldId="305"/>
        </pc:sldMkLst>
        <pc:spChg chg="mod">
          <ac:chgData name="Ikram Bouziri" userId="6517e2d9-eb28-4804-983d-62c4e143307e" providerId="ADAL" clId="{5A3053C2-AFCF-43A7-8ED4-3EB18ECD7B7F}" dt="2021-03-15T15:21:04.685" v="37" actId="255"/>
          <ac:spMkLst>
            <pc:docMk/>
            <pc:sldMk cId="3578596792" sldId="305"/>
            <ac:spMk id="5" creationId="{527A3A60-96B6-4951-AC34-D66CDBEA1D32}"/>
          </ac:spMkLst>
        </pc:spChg>
      </pc:sldChg>
      <pc:sldChg chg="modSp mod">
        <pc:chgData name="Ikram Bouziri" userId="6517e2d9-eb28-4804-983d-62c4e143307e" providerId="ADAL" clId="{5A3053C2-AFCF-43A7-8ED4-3EB18ECD7B7F}" dt="2021-03-15T13:28:18.490" v="21" actId="20577"/>
        <pc:sldMkLst>
          <pc:docMk/>
          <pc:sldMk cId="521475875" sldId="316"/>
        </pc:sldMkLst>
        <pc:spChg chg="mod">
          <ac:chgData name="Ikram Bouziri" userId="6517e2d9-eb28-4804-983d-62c4e143307e" providerId="ADAL" clId="{5A3053C2-AFCF-43A7-8ED4-3EB18ECD7B7F}" dt="2021-03-15T13:28:18.490" v="21" actId="20577"/>
          <ac:spMkLst>
            <pc:docMk/>
            <pc:sldMk cId="521475875" sldId="316"/>
            <ac:spMk id="74" creationId="{A25FDD4B-8B33-4512-B6D2-C5472F5CBD93}"/>
          </ac:spMkLst>
        </pc:spChg>
      </pc:sldChg>
      <pc:sldChg chg="addSp delSp modSp mod">
        <pc:chgData name="Ikram Bouziri" userId="6517e2d9-eb28-4804-983d-62c4e143307e" providerId="ADAL" clId="{5A3053C2-AFCF-43A7-8ED4-3EB18ECD7B7F}" dt="2021-03-15T15:24:09.698" v="44" actId="207"/>
        <pc:sldMkLst>
          <pc:docMk/>
          <pc:sldMk cId="873732854" sldId="317"/>
        </pc:sldMkLst>
        <pc:spChg chg="mod">
          <ac:chgData name="Ikram Bouziri" userId="6517e2d9-eb28-4804-983d-62c4e143307e" providerId="ADAL" clId="{5A3053C2-AFCF-43A7-8ED4-3EB18ECD7B7F}" dt="2021-03-15T15:24:09.698" v="44" actId="207"/>
          <ac:spMkLst>
            <pc:docMk/>
            <pc:sldMk cId="873732854" sldId="317"/>
            <ac:spMk id="35" creationId="{0BBD79D7-713D-492A-815D-EB5166FD7DAE}"/>
          </ac:spMkLst>
        </pc:spChg>
        <pc:picChg chg="add mod">
          <ac:chgData name="Ikram Bouziri" userId="6517e2d9-eb28-4804-983d-62c4e143307e" providerId="ADAL" clId="{5A3053C2-AFCF-43A7-8ED4-3EB18ECD7B7F}" dt="2021-03-15T15:23:01.186" v="43" actId="1076"/>
          <ac:picMkLst>
            <pc:docMk/>
            <pc:sldMk cId="873732854" sldId="317"/>
            <ac:picMk id="2" creationId="{E3960061-916D-4E43-B7FF-1E9100C29E61}"/>
          </ac:picMkLst>
        </pc:picChg>
        <pc:picChg chg="del mod">
          <ac:chgData name="Ikram Bouziri" userId="6517e2d9-eb28-4804-983d-62c4e143307e" providerId="ADAL" clId="{5A3053C2-AFCF-43A7-8ED4-3EB18ECD7B7F}" dt="2021-03-15T15:22:48.822" v="40" actId="478"/>
          <ac:picMkLst>
            <pc:docMk/>
            <pc:sldMk cId="873732854" sldId="317"/>
            <ac:picMk id="3" creationId="{B6B8408B-6725-4C74-8A17-D52BF1D16AC7}"/>
          </ac:picMkLst>
        </pc:picChg>
      </pc:sldChg>
    </pc:docChg>
  </pc:docChgLst>
  <pc:docChgLst>
    <pc:chgData name="Ikram Bouziri" userId="S::m20200753@novaims.unl.pt::6517e2d9-eb28-4804-983d-62c4e143307e" providerId="AD" clId="Web-{4048BDA1-C379-42BE-BC9D-BD193B53B1F9}"/>
    <pc:docChg chg="modSld">
      <pc:chgData name="Ikram Bouziri" userId="S::m20200753@novaims.unl.pt::6517e2d9-eb28-4804-983d-62c4e143307e" providerId="AD" clId="Web-{4048BDA1-C379-42BE-BC9D-BD193B53B1F9}" dt="2021-03-15T13:15:18.244" v="11" actId="1076"/>
      <pc:docMkLst>
        <pc:docMk/>
      </pc:docMkLst>
      <pc:sldChg chg="modSp">
        <pc:chgData name="Ikram Bouziri" userId="S::m20200753@novaims.unl.pt::6517e2d9-eb28-4804-983d-62c4e143307e" providerId="AD" clId="Web-{4048BDA1-C379-42BE-BC9D-BD193B53B1F9}" dt="2021-03-15T13:13:51.383" v="0" actId="1076"/>
        <pc:sldMkLst>
          <pc:docMk/>
          <pc:sldMk cId="873732854" sldId="317"/>
        </pc:sldMkLst>
        <pc:picChg chg="mod">
          <ac:chgData name="Ikram Bouziri" userId="S::m20200753@novaims.unl.pt::6517e2d9-eb28-4804-983d-62c4e143307e" providerId="AD" clId="Web-{4048BDA1-C379-42BE-BC9D-BD193B53B1F9}" dt="2021-03-15T13:13:51.383" v="0" actId="1076"/>
          <ac:picMkLst>
            <pc:docMk/>
            <pc:sldMk cId="873732854" sldId="317"/>
            <ac:picMk id="3" creationId="{B6B8408B-6725-4C74-8A17-D52BF1D16AC7}"/>
          </ac:picMkLst>
        </pc:picChg>
      </pc:sldChg>
      <pc:sldChg chg="modSp">
        <pc:chgData name="Ikram Bouziri" userId="S::m20200753@novaims.unl.pt::6517e2d9-eb28-4804-983d-62c4e143307e" providerId="AD" clId="Web-{4048BDA1-C379-42BE-BC9D-BD193B53B1F9}" dt="2021-03-15T13:15:18.244" v="11" actId="1076"/>
        <pc:sldMkLst>
          <pc:docMk/>
          <pc:sldMk cId="299361789" sldId="318"/>
        </pc:sldMkLst>
        <pc:spChg chg="mod">
          <ac:chgData name="Ikram Bouziri" userId="S::m20200753@novaims.unl.pt::6517e2d9-eb28-4804-983d-62c4e143307e" providerId="AD" clId="Web-{4048BDA1-C379-42BE-BC9D-BD193B53B1F9}" dt="2021-03-15T13:14:35.243" v="3" actId="14100"/>
          <ac:spMkLst>
            <pc:docMk/>
            <pc:sldMk cId="299361789" sldId="318"/>
            <ac:spMk id="15" creationId="{E9950B85-279F-410D-A5EE-921F8C4B82A3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4:38.853" v="4" actId="1076"/>
          <ac:spMkLst>
            <pc:docMk/>
            <pc:sldMk cId="299361789" sldId="318"/>
            <ac:spMk id="16" creationId="{5475EA35-C668-441C-91F4-219BCCA68327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4:49.712" v="6" actId="1076"/>
          <ac:spMkLst>
            <pc:docMk/>
            <pc:sldMk cId="299361789" sldId="318"/>
            <ac:spMk id="17" creationId="{37098DE8-A129-4D11-BC11-5A32F340FD26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4:55.103" v="7" actId="1076"/>
          <ac:spMkLst>
            <pc:docMk/>
            <pc:sldMk cId="299361789" sldId="318"/>
            <ac:spMk id="18" creationId="{88C22643-5537-4F0A-BC53-759163E63835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5:00.915" v="8" actId="1076"/>
          <ac:spMkLst>
            <pc:docMk/>
            <pc:sldMk cId="299361789" sldId="318"/>
            <ac:spMk id="19" creationId="{867908E3-000A-4B64-81D3-EBFEFB2D7CC8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5:04.650" v="9" actId="1076"/>
          <ac:spMkLst>
            <pc:docMk/>
            <pc:sldMk cId="299361789" sldId="318"/>
            <ac:spMk id="20" creationId="{EBC86784-D447-423C-B47C-2E60A84773DD}"/>
          </ac:spMkLst>
        </pc:spChg>
        <pc:spChg chg="mod">
          <ac:chgData name="Ikram Bouziri" userId="S::m20200753@novaims.unl.pt::6517e2d9-eb28-4804-983d-62c4e143307e" providerId="AD" clId="Web-{4048BDA1-C379-42BE-BC9D-BD193B53B1F9}" dt="2021-03-15T13:15:08.619" v="10" actId="1076"/>
          <ac:spMkLst>
            <pc:docMk/>
            <pc:sldMk cId="299361789" sldId="318"/>
            <ac:spMk id="21" creationId="{F435A288-7F68-4FF4-8456-0958344D082F}"/>
          </ac:spMkLst>
        </pc:spChg>
        <pc:graphicFrameChg chg="mod">
          <ac:chgData name="Ikram Bouziri" userId="S::m20200753@novaims.unl.pt::6517e2d9-eb28-4804-983d-62c4e143307e" providerId="AD" clId="Web-{4048BDA1-C379-42BE-BC9D-BD193B53B1F9}" dt="2021-03-15T13:15:18.244" v="11" actId="1076"/>
          <ac:graphicFrameMkLst>
            <pc:docMk/>
            <pc:sldMk cId="299361789" sldId="318"/>
            <ac:graphicFrameMk id="14" creationId="{0A7995CE-EEF8-4CFB-8274-A59A9C8814CD}"/>
          </ac:graphicFrameMkLst>
        </pc:graphicFrameChg>
      </pc:sldChg>
    </pc:docChg>
  </pc:docChgLst>
  <pc:docChgLst>
    <pc:chgData name="Francisco Antonio Figueiredo Hermenegildo" userId="81895649-9ec0-46f9-a2d4-7b030b464df9" providerId="ADAL" clId="{FBB6DD63-1178-486E-90A4-E4D12A8EF301}"/>
    <pc:docChg chg="undo redo custSel modSld">
      <pc:chgData name="Francisco Antonio Figueiredo Hermenegildo" userId="81895649-9ec0-46f9-a2d4-7b030b464df9" providerId="ADAL" clId="{FBB6DD63-1178-486E-90A4-E4D12A8EF301}" dt="2021-03-15T14:54:28.238" v="202" actId="20577"/>
      <pc:docMkLst>
        <pc:docMk/>
      </pc:docMkLst>
      <pc:sldChg chg="modSp mod">
        <pc:chgData name="Francisco Antonio Figueiredo Hermenegildo" userId="81895649-9ec0-46f9-a2d4-7b030b464df9" providerId="ADAL" clId="{FBB6DD63-1178-486E-90A4-E4D12A8EF301}" dt="2021-03-15T14:54:28.238" v="202" actId="20577"/>
        <pc:sldMkLst>
          <pc:docMk/>
          <pc:sldMk cId="3166849385" sldId="268"/>
        </pc:sldMkLst>
        <pc:spChg chg="mod">
          <ac:chgData name="Francisco Antonio Figueiredo Hermenegildo" userId="81895649-9ec0-46f9-a2d4-7b030b464df9" providerId="ADAL" clId="{FBB6DD63-1178-486E-90A4-E4D12A8EF301}" dt="2021-03-15T14:54:28.238" v="202" actId="20577"/>
          <ac:spMkLst>
            <pc:docMk/>
            <pc:sldMk cId="3166849385" sldId="268"/>
            <ac:spMk id="19" creationId="{49BF7AD0-CFA3-4805-8BA5-23DF29F9069A}"/>
          </ac:spMkLst>
        </pc:spChg>
        <pc:spChg chg="mod">
          <ac:chgData name="Francisco Antonio Figueiredo Hermenegildo" userId="81895649-9ec0-46f9-a2d4-7b030b464df9" providerId="ADAL" clId="{FBB6DD63-1178-486E-90A4-E4D12A8EF301}" dt="2021-03-15T13:21:01.838" v="32" actId="20577"/>
          <ac:spMkLst>
            <pc:docMk/>
            <pc:sldMk cId="3166849385" sldId="268"/>
            <ac:spMk id="20" creationId="{F423FBBD-7123-4B77-B1E6-9F29FE51EC8B}"/>
          </ac:spMkLst>
        </pc:spChg>
        <pc:spChg chg="mod">
          <ac:chgData name="Francisco Antonio Figueiredo Hermenegildo" userId="81895649-9ec0-46f9-a2d4-7b030b464df9" providerId="ADAL" clId="{FBB6DD63-1178-486E-90A4-E4D12A8EF301}" dt="2021-03-15T13:21:04.080" v="33" actId="20577"/>
          <ac:spMkLst>
            <pc:docMk/>
            <pc:sldMk cId="3166849385" sldId="268"/>
            <ac:spMk id="30" creationId="{07B71DC7-0021-4DA8-8ACE-26D9D3321A40}"/>
          </ac:spMkLst>
        </pc:spChg>
      </pc:sldChg>
      <pc:sldChg chg="modSp mod">
        <pc:chgData name="Francisco Antonio Figueiredo Hermenegildo" userId="81895649-9ec0-46f9-a2d4-7b030b464df9" providerId="ADAL" clId="{FBB6DD63-1178-486E-90A4-E4D12A8EF301}" dt="2021-03-15T13:14:17.605" v="4" actId="1076"/>
        <pc:sldMkLst>
          <pc:docMk/>
          <pc:sldMk cId="2715566558" sldId="302"/>
        </pc:sldMkLst>
        <pc:spChg chg="mod">
          <ac:chgData name="Francisco Antonio Figueiredo Hermenegildo" userId="81895649-9ec0-46f9-a2d4-7b030b464df9" providerId="ADAL" clId="{FBB6DD63-1178-486E-90A4-E4D12A8EF301}" dt="2021-03-15T13:14:17.605" v="4" actId="1076"/>
          <ac:spMkLst>
            <pc:docMk/>
            <pc:sldMk cId="2715566558" sldId="302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FBB6DD63-1178-486E-90A4-E4D12A8EF301}" dt="2021-03-15T13:14:11.229" v="3" actId="1076"/>
        <pc:sldMkLst>
          <pc:docMk/>
          <pc:sldMk cId="867114579" sldId="308"/>
        </pc:sldMkLst>
        <pc:spChg chg="mod">
          <ac:chgData name="Francisco Antonio Figueiredo Hermenegildo" userId="81895649-9ec0-46f9-a2d4-7b030b464df9" providerId="ADAL" clId="{FBB6DD63-1178-486E-90A4-E4D12A8EF301}" dt="2021-03-15T13:14:11.229" v="3" actId="1076"/>
          <ac:spMkLst>
            <pc:docMk/>
            <pc:sldMk cId="867114579" sldId="308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FBB6DD63-1178-486E-90A4-E4D12A8EF301}" dt="2021-03-15T13:14:25.908" v="6" actId="1076"/>
        <pc:sldMkLst>
          <pc:docMk/>
          <pc:sldMk cId="1398262122" sldId="309"/>
        </pc:sldMkLst>
        <pc:spChg chg="mod">
          <ac:chgData name="Francisco Antonio Figueiredo Hermenegildo" userId="81895649-9ec0-46f9-a2d4-7b030b464df9" providerId="ADAL" clId="{FBB6DD63-1178-486E-90A4-E4D12A8EF301}" dt="2021-03-15T13:14:25.908" v="6" actId="1076"/>
          <ac:spMkLst>
            <pc:docMk/>
            <pc:sldMk cId="1398262122" sldId="309"/>
            <ac:spMk id="26" creationId="{C4ECB299-F25B-43F7-B9B7-C52B53BD7E79}"/>
          </ac:spMkLst>
        </pc:spChg>
      </pc:sldChg>
      <pc:sldChg chg="modSp mod">
        <pc:chgData name="Francisco Antonio Figueiredo Hermenegildo" userId="81895649-9ec0-46f9-a2d4-7b030b464df9" providerId="ADAL" clId="{FBB6DD63-1178-486E-90A4-E4D12A8EF301}" dt="2021-03-15T14:46:01.033" v="117" actId="20577"/>
        <pc:sldMkLst>
          <pc:docMk/>
          <pc:sldMk cId="299361789" sldId="318"/>
        </pc:sldMkLst>
        <pc:spChg chg="mod">
          <ac:chgData name="Francisco Antonio Figueiredo Hermenegildo" userId="81895649-9ec0-46f9-a2d4-7b030b464df9" providerId="ADAL" clId="{FBB6DD63-1178-486E-90A4-E4D12A8EF301}" dt="2021-03-15T14:46:01.033" v="117" actId="20577"/>
          <ac:spMkLst>
            <pc:docMk/>
            <pc:sldMk cId="299361789" sldId="318"/>
            <ac:spMk id="2" creationId="{2F9D963E-71EB-4FF0-8534-DC74FF343785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15" creationId="{E9950B85-279F-410D-A5EE-921F8C4B82A3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16" creationId="{5475EA35-C668-441C-91F4-219BCCA68327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17" creationId="{37098DE8-A129-4D11-BC11-5A32F340FD26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18" creationId="{88C22643-5537-4F0A-BC53-759163E63835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19" creationId="{867908E3-000A-4B64-81D3-EBFEFB2D7CC8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20" creationId="{EBC86784-D447-423C-B47C-2E60A84773DD}"/>
          </ac:spMkLst>
        </pc:spChg>
        <pc:spChg chg="mod">
          <ac:chgData name="Francisco Antonio Figueiredo Hermenegildo" userId="81895649-9ec0-46f9-a2d4-7b030b464df9" providerId="ADAL" clId="{FBB6DD63-1178-486E-90A4-E4D12A8EF301}" dt="2021-03-15T13:22:17.032" v="105" actId="1036"/>
          <ac:spMkLst>
            <pc:docMk/>
            <pc:sldMk cId="299361789" sldId="318"/>
            <ac:spMk id="21" creationId="{F435A288-7F68-4FF4-8456-0958344D082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E_11D7E5F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234908136482932E-2"/>
          <c:y val="0.12268525221437636"/>
          <c:w val="0.913530183727034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Checkouts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284</c:v>
                </c:pt>
                <c:pt idx="1">
                  <c:v>430</c:v>
                </c:pt>
                <c:pt idx="2">
                  <c:v>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5-4FCD-A222-A2E61F2E51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Cancelations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222</c:v>
                </c:pt>
                <c:pt idx="1">
                  <c:v>291</c:v>
                </c:pt>
                <c:pt idx="2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85-4FCD-A222-A2E61F2E5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8614720"/>
        <c:axId val="90861513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Net Demand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0.3998540219123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85-4FCD-A222-A2E61F2E51D0}"/>
                </c:ext>
              </c:extLst>
            </c:dLbl>
            <c:dLbl>
              <c:idx val="1"/>
              <c:layout>
                <c:manualLayout>
                  <c:x val="1.3285024154589372E-2"/>
                  <c:y val="-4.6698279931368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285-4FCD-A222-A2E61F2E51D0}"/>
                </c:ext>
              </c:extLst>
            </c:dLbl>
            <c:dLbl>
              <c:idx val="2"/>
              <c:layout>
                <c:manualLayout>
                  <c:x val="3.3816425120772944E-2"/>
                  <c:y val="-0.148850767281236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85-4FCD-A222-A2E61F2E51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 </c:v>
                </c:pt>
                <c:pt idx="1">
                  <c:v> </c:v>
                </c:pt>
                <c:pt idx="2">
                  <c:v>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62</c:v>
                </c:pt>
                <c:pt idx="1">
                  <c:v>139</c:v>
                </c:pt>
                <c:pt idx="2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85-4FCD-A222-A2E61F2E5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2615232"/>
        <c:axId val="872616064"/>
      </c:lineChart>
      <c:catAx>
        <c:axId val="9086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15136"/>
        <c:crosses val="autoZero"/>
        <c:auto val="1"/>
        <c:lblAlgn val="ctr"/>
        <c:lblOffset val="100"/>
        <c:noMultiLvlLbl val="0"/>
      </c:catAx>
      <c:valAx>
        <c:axId val="9086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14720"/>
        <c:crosses val="autoZero"/>
        <c:crossBetween val="between"/>
      </c:valAx>
      <c:valAx>
        <c:axId val="8726160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615232"/>
        <c:crosses val="max"/>
        <c:crossBetween val="between"/>
      </c:valAx>
      <c:catAx>
        <c:axId val="872615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72616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0A29-C34F-4F7D-8AEC-486324C06646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BCEB-3AD0-416D-BC0F-B6A8B8EA7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5BCEB-3AD0-416D-BC0F-B6A8B8EA792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6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5BCEB-3AD0-416D-BC0F-B6A8B8EA792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1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5BCEB-3AD0-416D-BC0F-B6A8B8EA792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6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6D3B-7DDB-4942-A2E1-9B977BF0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CD5E-90EC-422B-AEED-CCFA48D4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7049-37F1-48EA-A52A-FEAB1AF8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5568-A9C7-4235-BEC1-4B451745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6A5D-AA6D-443F-8DC6-3FCCEF0A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03E9-5C85-40F6-82AC-730DFE4E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98EC-B72D-4B1A-A07D-B2E6F62F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584F-52F8-42DA-8BD6-1E9C8D7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BE29-5E1D-49C8-A8CF-2CFCA0DB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B867-7DBF-435B-B1C5-9A2C56B9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10CE-AF92-4E1F-8541-44641AF67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80219-9AC9-4AA7-8B48-CF1861A79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E7F5-DE45-4A14-BE5C-028AFF31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2393-5BEE-4848-96D7-238E77C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6837-7A27-43D1-A217-42F311CE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6BCC-A0CD-4411-ABDC-21659BB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E743-A49E-460F-9EF3-94F863FB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681C-2676-45E3-A9CD-01EBFF5D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1D44-B8E2-4DE3-BE33-CEAA6BA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267AF-55B4-4700-8605-E232921C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52CD-A531-42AF-9E95-B3DBD9C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C4E5-75ED-4D7D-82BB-4EAD2FC6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EB5E-389D-4827-B603-98E7A4F0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D366-12C6-4F4D-A06F-72DC273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BCAB-E3DE-4BEE-B0D0-1FB1A6BF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7F9A-E45D-4CB8-A5A4-C2417435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F25-6CB0-4129-AB9E-674BE6EE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09467-0059-4DBF-947B-F23BB905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8DF2-967D-4389-9E54-8E7709ED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3524-644D-4BB1-88DC-C3F3C03A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778A-1AD3-4F17-B19E-CB827D9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0ED-CC32-4D99-ACCE-8FEBC469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3FF8D-C731-4623-82CC-2DA0709E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277-F48E-4EE5-A10C-3E4D20AF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488AA-3CB2-4041-8578-D71F37304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2A45D-321A-4792-93A5-BFE5D901D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5CBB-7146-42E1-BC75-AD577276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07FF3-8127-4CE7-83FC-C7AFFAA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B7DEE-474B-48E2-B954-AF4336B5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B7C-E0A1-44D4-A17A-7B431F1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D2FBB-6EA2-4DF4-A1C3-369DA456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360B4-4B50-422D-B2CA-46ED7348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6884E-B133-4615-BA0E-9EF63A97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9882-EEBC-4C54-8DF9-9B442EC0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F976B-8F73-48BE-BE7A-BBD0D7C9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B9FB4-39B0-41E9-827B-8E75F49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E525-E128-45CC-B518-42E16D12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2D45-792B-4EF3-AA7C-E33D4128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D5F6-1940-420F-AA8F-70541755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2A37-DBC6-4F98-A707-225D8E5D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3721-66E3-47FD-948B-B6A0D15E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D721B-96C0-4B46-B144-135B6AD8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2B9-AAE4-45B2-B264-D31F2ED4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27A1C-8523-447B-9D4A-D84E8F592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65D8-956C-45FF-A476-29BB3203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CDAB0-67B4-41FE-926B-63A63FE5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2AB0-A26F-45B4-B7B1-1271F7C9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8A9B-F183-4828-9D6C-4C5CD261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7A245-053C-42DF-BFEA-6C2414C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1642-319C-4573-86D5-5F64E474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5A1A-B248-4BAF-A5E4-4AA31BB0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2D20-657C-42AF-95F3-D00ED3CE177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BF4-6DF0-4BF5-B47B-4ED3AE13C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489C-BC2C-4E6E-8A89-16AD40D8F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6E45-5436-499D-B93C-BFB713E2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rain Your Front Desk Colleagues To Be 'Memory Makers' - By Doug Kennedy">
            <a:extLst>
              <a:ext uri="{FF2B5EF4-FFF2-40B4-BE49-F238E27FC236}">
                <a16:creationId xmlns:a16="http://schemas.microsoft.com/office/drawing/2014/main" id="{606EEFE7-25D3-4FFC-B674-EB471B43D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1" t="5961" r="2034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A3A60-96B6-4951-AC34-D66CDBEA1D32}"/>
              </a:ext>
            </a:extLst>
          </p:cNvPr>
          <p:cNvSpPr txBox="1"/>
          <p:nvPr/>
        </p:nvSpPr>
        <p:spPr>
          <a:xfrm>
            <a:off x="371093" y="1161288"/>
            <a:ext cx="4524463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0" b="1" spc="300">
                <a:solidFill>
                  <a:schemeClr val="tx2">
                    <a:lumMod val="75000"/>
                  </a:schemeClr>
                </a:solidFill>
              </a:rPr>
              <a:t>Hotel chain C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>
                <a:solidFill>
                  <a:schemeClr val="bg2">
                    <a:lumMod val="50000"/>
                  </a:schemeClr>
                </a:solidFill>
              </a:rPr>
              <a:t>Booking cancelations prediction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09D97-CC32-4061-A7E7-1B04F14FDF7A}"/>
              </a:ext>
            </a:extLst>
          </p:cNvPr>
          <p:cNvSpPr>
            <a:spLocks/>
          </p:cNvSpPr>
          <p:nvPr/>
        </p:nvSpPr>
        <p:spPr bwMode="auto">
          <a:xfrm>
            <a:off x="296335" y="3266694"/>
            <a:ext cx="3564802" cy="1005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lIns="91440" tIns="45720" rIns="91440" bIns="45720" rtlCol="0" anchor="t" anchorCtr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Francisco </a:t>
            </a:r>
            <a:r>
              <a:rPr lang="en-US" sz="1700" err="1">
                <a:effectLst/>
              </a:rPr>
              <a:t>Hermenegildo</a:t>
            </a:r>
            <a:r>
              <a:rPr lang="en-US" sz="1700">
                <a:effectLst/>
              </a:rPr>
              <a:t>, 20200737 </a:t>
            </a:r>
          </a:p>
          <a:p>
            <a:pPr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Gil Gonçalves, 20201066</a:t>
            </a:r>
          </a:p>
          <a:p>
            <a:pPr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Ikram Bouziri, 20200753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70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76A76-AB5A-4ED1-9863-743B54F73DEC}"/>
              </a:ext>
            </a:extLst>
          </p:cNvPr>
          <p:cNvSpPr/>
          <p:nvPr/>
        </p:nvSpPr>
        <p:spPr>
          <a:xfrm>
            <a:off x="371094" y="704242"/>
            <a:ext cx="990811" cy="257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95088-454F-4CDA-AC93-015447EC15E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PT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357859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ADD237C-9DC7-471D-B160-73080DE61870}"/>
              </a:ext>
            </a:extLst>
          </p:cNvPr>
          <p:cNvSpPr/>
          <p:nvPr/>
        </p:nvSpPr>
        <p:spPr>
          <a:xfrm>
            <a:off x="0" y="3429000"/>
            <a:ext cx="12169775" cy="3429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C06289-FA82-4E8D-830A-A0EC6ED0FA2A}"/>
              </a:ext>
            </a:extLst>
          </p:cNvPr>
          <p:cNvSpPr/>
          <p:nvPr/>
        </p:nvSpPr>
        <p:spPr>
          <a:xfrm>
            <a:off x="721170" y="229450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5FDD4B-8B33-4512-B6D2-C5472F5CBD93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Potential Situation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0DC02-9B95-469D-A277-9E74EDE39F2D}"/>
              </a:ext>
            </a:extLst>
          </p:cNvPr>
          <p:cNvSpPr txBox="1"/>
          <p:nvPr/>
        </p:nvSpPr>
        <p:spPr>
          <a:xfrm>
            <a:off x="4133669" y="2919576"/>
            <a:ext cx="7337161" cy="23391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If used to support the decision-making process in a real-time basis: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target of reducing cancelations to a rate of </a:t>
            </a:r>
            <a:r>
              <a:rPr lang="en-GB" b="1"/>
              <a:t>20%</a:t>
            </a:r>
            <a:r>
              <a:rPr lang="en-GB"/>
              <a:t> can be achieved;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Overbooking policies </a:t>
            </a:r>
            <a:r>
              <a:rPr lang="en-GB"/>
              <a:t>will be </a:t>
            </a:r>
            <a:r>
              <a:rPr lang="en-GB" b="1"/>
              <a:t>adapted</a:t>
            </a:r>
            <a:r>
              <a:rPr lang="en-GB"/>
              <a:t> to the forecasted net demand;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Adjusting the pricing </a:t>
            </a:r>
            <a:r>
              <a:rPr lang="en-GB"/>
              <a:t>and </a:t>
            </a:r>
            <a:r>
              <a:rPr lang="en-GB" b="1"/>
              <a:t>restrictive cancelling policies </a:t>
            </a:r>
            <a:r>
              <a:rPr lang="en-GB"/>
              <a:t>to prevent expected booking cancelations.</a:t>
            </a:r>
          </a:p>
        </p:txBody>
      </p:sp>
      <p:sp>
        <p:nvSpPr>
          <p:cNvPr id="5" name="Ellipse 2">
            <a:extLst>
              <a:ext uri="{FF2B5EF4-FFF2-40B4-BE49-F238E27FC236}">
                <a16:creationId xmlns:a16="http://schemas.microsoft.com/office/drawing/2014/main" id="{3AB8DF55-E5BC-4987-A9CD-7EA3C4400966}"/>
              </a:ext>
            </a:extLst>
          </p:cNvPr>
          <p:cNvSpPr/>
          <p:nvPr/>
        </p:nvSpPr>
        <p:spPr>
          <a:xfrm>
            <a:off x="721170" y="2087613"/>
            <a:ext cx="2999097" cy="2999097"/>
          </a:xfrm>
          <a:prstGeom prst="ellipse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feld 30">
            <a:extLst>
              <a:ext uri="{FF2B5EF4-FFF2-40B4-BE49-F238E27FC236}">
                <a16:creationId xmlns:a16="http://schemas.microsoft.com/office/drawing/2014/main" id="{FF8CD782-612C-4BF3-97C1-CAD1FB732576}"/>
              </a:ext>
            </a:extLst>
          </p:cNvPr>
          <p:cNvSpPr txBox="1">
            <a:spLocks noChangeAspect="1"/>
          </p:cNvSpPr>
          <p:nvPr/>
        </p:nvSpPr>
        <p:spPr>
          <a:xfrm>
            <a:off x="1041894" y="2902221"/>
            <a:ext cx="2497922" cy="1310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4000" b="1">
                <a:solidFill>
                  <a:schemeClr val="bg1"/>
                </a:solidFill>
              </a:rPr>
              <a:t>85%</a:t>
            </a:r>
          </a:p>
          <a:p>
            <a:pPr>
              <a:lnSpc>
                <a:spcPct val="85000"/>
              </a:lnSpc>
            </a:pPr>
            <a:r>
              <a:rPr lang="en-US" sz="2000" b="1">
                <a:solidFill>
                  <a:schemeClr val="bg1"/>
                </a:solidFill>
              </a:rPr>
              <a:t>Accuracy of the model to predict the outcome of a booking</a:t>
            </a:r>
          </a:p>
        </p:txBody>
      </p:sp>
      <p:grpSp>
        <p:nvGrpSpPr>
          <p:cNvPr id="7" name="Gruppieren 1">
            <a:extLst>
              <a:ext uri="{FF2B5EF4-FFF2-40B4-BE49-F238E27FC236}">
                <a16:creationId xmlns:a16="http://schemas.microsoft.com/office/drawing/2014/main" id="{1F63BD4B-49EF-4D15-9B91-4ED6B90E5040}"/>
              </a:ext>
            </a:extLst>
          </p:cNvPr>
          <p:cNvGrpSpPr/>
          <p:nvPr/>
        </p:nvGrpSpPr>
        <p:grpSpPr>
          <a:xfrm>
            <a:off x="2202521" y="4117798"/>
            <a:ext cx="1440000" cy="1440000"/>
            <a:chOff x="3940692" y="3328722"/>
            <a:chExt cx="1707667" cy="1729723"/>
          </a:xfrm>
          <a:solidFill>
            <a:schemeClr val="bg1"/>
          </a:solidFill>
        </p:grpSpPr>
        <p:grpSp>
          <p:nvGrpSpPr>
            <p:cNvPr id="8" name="Gruppieren 394">
              <a:extLst>
                <a:ext uri="{FF2B5EF4-FFF2-40B4-BE49-F238E27FC236}">
                  <a16:creationId xmlns:a16="http://schemas.microsoft.com/office/drawing/2014/main" id="{64A6AF0A-5EBC-4321-AD83-F523229588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0132" y="3930334"/>
              <a:ext cx="984243" cy="668744"/>
              <a:chOff x="1052513" y="1870075"/>
              <a:chExt cx="1089025" cy="876300"/>
            </a:xfrm>
            <a:grpFill/>
          </p:grpSpPr>
          <p:sp>
            <p:nvSpPr>
              <p:cNvPr id="15" name="Freeform 263">
                <a:extLst>
                  <a:ext uri="{FF2B5EF4-FFF2-40B4-BE49-F238E27FC236}">
                    <a16:creationId xmlns:a16="http://schemas.microsoft.com/office/drawing/2014/main" id="{73AF569E-F090-4F40-ABA9-EDAA7E181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776" y="2047875"/>
                <a:ext cx="239713" cy="312737"/>
              </a:xfrm>
              <a:custGeom>
                <a:avLst/>
                <a:gdLst>
                  <a:gd name="T0" fmla="*/ 0 w 151"/>
                  <a:gd name="T1" fmla="*/ 87 h 197"/>
                  <a:gd name="T2" fmla="*/ 0 w 151"/>
                  <a:gd name="T3" fmla="*/ 87 h 197"/>
                  <a:gd name="T4" fmla="*/ 4 w 151"/>
                  <a:gd name="T5" fmla="*/ 97 h 197"/>
                  <a:gd name="T6" fmla="*/ 4 w 151"/>
                  <a:gd name="T7" fmla="*/ 97 h 197"/>
                  <a:gd name="T8" fmla="*/ 18 w 151"/>
                  <a:gd name="T9" fmla="*/ 127 h 197"/>
                  <a:gd name="T10" fmla="*/ 36 w 151"/>
                  <a:gd name="T11" fmla="*/ 161 h 197"/>
                  <a:gd name="T12" fmla="*/ 36 w 151"/>
                  <a:gd name="T13" fmla="*/ 161 h 197"/>
                  <a:gd name="T14" fmla="*/ 44 w 151"/>
                  <a:gd name="T15" fmla="*/ 173 h 197"/>
                  <a:gd name="T16" fmla="*/ 54 w 151"/>
                  <a:gd name="T17" fmla="*/ 185 h 197"/>
                  <a:gd name="T18" fmla="*/ 60 w 151"/>
                  <a:gd name="T19" fmla="*/ 189 h 197"/>
                  <a:gd name="T20" fmla="*/ 66 w 151"/>
                  <a:gd name="T21" fmla="*/ 193 h 197"/>
                  <a:gd name="T22" fmla="*/ 74 w 151"/>
                  <a:gd name="T23" fmla="*/ 195 h 197"/>
                  <a:gd name="T24" fmla="*/ 80 w 151"/>
                  <a:gd name="T25" fmla="*/ 197 h 197"/>
                  <a:gd name="T26" fmla="*/ 80 w 151"/>
                  <a:gd name="T27" fmla="*/ 197 h 197"/>
                  <a:gd name="T28" fmla="*/ 86 w 151"/>
                  <a:gd name="T29" fmla="*/ 195 h 197"/>
                  <a:gd name="T30" fmla="*/ 92 w 151"/>
                  <a:gd name="T31" fmla="*/ 193 h 197"/>
                  <a:gd name="T32" fmla="*/ 104 w 151"/>
                  <a:gd name="T33" fmla="*/ 187 h 197"/>
                  <a:gd name="T34" fmla="*/ 112 w 151"/>
                  <a:gd name="T35" fmla="*/ 177 h 197"/>
                  <a:gd name="T36" fmla="*/ 118 w 151"/>
                  <a:gd name="T37" fmla="*/ 169 h 197"/>
                  <a:gd name="T38" fmla="*/ 118 w 151"/>
                  <a:gd name="T39" fmla="*/ 169 h 197"/>
                  <a:gd name="T40" fmla="*/ 140 w 151"/>
                  <a:gd name="T41" fmla="*/ 123 h 197"/>
                  <a:gd name="T42" fmla="*/ 140 w 151"/>
                  <a:gd name="T43" fmla="*/ 123 h 197"/>
                  <a:gd name="T44" fmla="*/ 151 w 151"/>
                  <a:gd name="T45" fmla="*/ 95 h 197"/>
                  <a:gd name="T46" fmla="*/ 151 w 151"/>
                  <a:gd name="T47" fmla="*/ 95 h 197"/>
                  <a:gd name="T48" fmla="*/ 142 w 151"/>
                  <a:gd name="T49" fmla="*/ 87 h 197"/>
                  <a:gd name="T50" fmla="*/ 136 w 151"/>
                  <a:gd name="T51" fmla="*/ 83 h 197"/>
                  <a:gd name="T52" fmla="*/ 130 w 151"/>
                  <a:gd name="T53" fmla="*/ 77 h 197"/>
                  <a:gd name="T54" fmla="*/ 130 w 151"/>
                  <a:gd name="T55" fmla="*/ 77 h 197"/>
                  <a:gd name="T56" fmla="*/ 124 w 151"/>
                  <a:gd name="T57" fmla="*/ 65 h 197"/>
                  <a:gd name="T58" fmla="*/ 118 w 151"/>
                  <a:gd name="T59" fmla="*/ 51 h 197"/>
                  <a:gd name="T60" fmla="*/ 110 w 151"/>
                  <a:gd name="T61" fmla="*/ 17 h 197"/>
                  <a:gd name="T62" fmla="*/ 110 w 151"/>
                  <a:gd name="T63" fmla="*/ 17 h 197"/>
                  <a:gd name="T64" fmla="*/ 104 w 151"/>
                  <a:gd name="T65" fmla="*/ 4 h 197"/>
                  <a:gd name="T66" fmla="*/ 104 w 151"/>
                  <a:gd name="T67" fmla="*/ 4 h 197"/>
                  <a:gd name="T68" fmla="*/ 96 w 151"/>
                  <a:gd name="T69" fmla="*/ 7 h 197"/>
                  <a:gd name="T70" fmla="*/ 90 w 151"/>
                  <a:gd name="T71" fmla="*/ 7 h 197"/>
                  <a:gd name="T72" fmla="*/ 90 w 151"/>
                  <a:gd name="T73" fmla="*/ 7 h 197"/>
                  <a:gd name="T74" fmla="*/ 86 w 151"/>
                  <a:gd name="T75" fmla="*/ 7 h 197"/>
                  <a:gd name="T76" fmla="*/ 82 w 151"/>
                  <a:gd name="T77" fmla="*/ 9 h 197"/>
                  <a:gd name="T78" fmla="*/ 78 w 151"/>
                  <a:gd name="T79" fmla="*/ 11 h 197"/>
                  <a:gd name="T80" fmla="*/ 72 w 151"/>
                  <a:gd name="T81" fmla="*/ 11 h 197"/>
                  <a:gd name="T82" fmla="*/ 72 w 151"/>
                  <a:gd name="T83" fmla="*/ 11 h 197"/>
                  <a:gd name="T84" fmla="*/ 64 w 151"/>
                  <a:gd name="T85" fmla="*/ 9 h 197"/>
                  <a:gd name="T86" fmla="*/ 54 w 151"/>
                  <a:gd name="T87" fmla="*/ 6 h 197"/>
                  <a:gd name="T88" fmla="*/ 54 w 151"/>
                  <a:gd name="T89" fmla="*/ 6 h 197"/>
                  <a:gd name="T90" fmla="*/ 48 w 151"/>
                  <a:gd name="T91" fmla="*/ 6 h 197"/>
                  <a:gd name="T92" fmla="*/ 42 w 151"/>
                  <a:gd name="T93" fmla="*/ 6 h 197"/>
                  <a:gd name="T94" fmla="*/ 42 w 151"/>
                  <a:gd name="T95" fmla="*/ 6 h 197"/>
                  <a:gd name="T96" fmla="*/ 38 w 151"/>
                  <a:gd name="T97" fmla="*/ 4 h 197"/>
                  <a:gd name="T98" fmla="*/ 36 w 151"/>
                  <a:gd name="T99" fmla="*/ 4 h 197"/>
                  <a:gd name="T100" fmla="*/ 30 w 151"/>
                  <a:gd name="T101" fmla="*/ 0 h 197"/>
                  <a:gd name="T102" fmla="*/ 30 w 151"/>
                  <a:gd name="T103" fmla="*/ 0 h 197"/>
                  <a:gd name="T104" fmla="*/ 26 w 151"/>
                  <a:gd name="T105" fmla="*/ 2 h 197"/>
                  <a:gd name="T106" fmla="*/ 26 w 151"/>
                  <a:gd name="T107" fmla="*/ 2 h 197"/>
                  <a:gd name="T108" fmla="*/ 24 w 151"/>
                  <a:gd name="T109" fmla="*/ 33 h 197"/>
                  <a:gd name="T110" fmla="*/ 24 w 151"/>
                  <a:gd name="T111" fmla="*/ 33 h 197"/>
                  <a:gd name="T112" fmla="*/ 22 w 151"/>
                  <a:gd name="T113" fmla="*/ 51 h 197"/>
                  <a:gd name="T114" fmla="*/ 16 w 151"/>
                  <a:gd name="T115" fmla="*/ 67 h 197"/>
                  <a:gd name="T116" fmla="*/ 8 w 151"/>
                  <a:gd name="T117" fmla="*/ 79 h 197"/>
                  <a:gd name="T118" fmla="*/ 0 w 151"/>
                  <a:gd name="T119" fmla="*/ 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1" h="197">
                    <a:moveTo>
                      <a:pt x="0" y="87"/>
                    </a:moveTo>
                    <a:lnTo>
                      <a:pt x="0" y="87"/>
                    </a:lnTo>
                    <a:lnTo>
                      <a:pt x="4" y="97"/>
                    </a:lnTo>
                    <a:lnTo>
                      <a:pt x="4" y="97"/>
                    </a:lnTo>
                    <a:lnTo>
                      <a:pt x="18" y="127"/>
                    </a:lnTo>
                    <a:lnTo>
                      <a:pt x="36" y="161"/>
                    </a:lnTo>
                    <a:lnTo>
                      <a:pt x="36" y="161"/>
                    </a:lnTo>
                    <a:lnTo>
                      <a:pt x="44" y="173"/>
                    </a:lnTo>
                    <a:lnTo>
                      <a:pt x="54" y="185"/>
                    </a:lnTo>
                    <a:lnTo>
                      <a:pt x="60" y="189"/>
                    </a:lnTo>
                    <a:lnTo>
                      <a:pt x="66" y="193"/>
                    </a:lnTo>
                    <a:lnTo>
                      <a:pt x="74" y="195"/>
                    </a:lnTo>
                    <a:lnTo>
                      <a:pt x="80" y="197"/>
                    </a:lnTo>
                    <a:lnTo>
                      <a:pt x="80" y="197"/>
                    </a:lnTo>
                    <a:lnTo>
                      <a:pt x="86" y="195"/>
                    </a:lnTo>
                    <a:lnTo>
                      <a:pt x="92" y="193"/>
                    </a:lnTo>
                    <a:lnTo>
                      <a:pt x="104" y="187"/>
                    </a:lnTo>
                    <a:lnTo>
                      <a:pt x="112" y="177"/>
                    </a:lnTo>
                    <a:lnTo>
                      <a:pt x="118" y="169"/>
                    </a:lnTo>
                    <a:lnTo>
                      <a:pt x="118" y="169"/>
                    </a:lnTo>
                    <a:lnTo>
                      <a:pt x="140" y="123"/>
                    </a:lnTo>
                    <a:lnTo>
                      <a:pt x="140" y="123"/>
                    </a:lnTo>
                    <a:lnTo>
                      <a:pt x="151" y="95"/>
                    </a:lnTo>
                    <a:lnTo>
                      <a:pt x="151" y="95"/>
                    </a:lnTo>
                    <a:lnTo>
                      <a:pt x="142" y="87"/>
                    </a:lnTo>
                    <a:lnTo>
                      <a:pt x="136" y="83"/>
                    </a:lnTo>
                    <a:lnTo>
                      <a:pt x="130" y="77"/>
                    </a:lnTo>
                    <a:lnTo>
                      <a:pt x="130" y="77"/>
                    </a:lnTo>
                    <a:lnTo>
                      <a:pt x="124" y="65"/>
                    </a:lnTo>
                    <a:lnTo>
                      <a:pt x="118" y="51"/>
                    </a:lnTo>
                    <a:lnTo>
                      <a:pt x="110" y="17"/>
                    </a:lnTo>
                    <a:lnTo>
                      <a:pt x="110" y="17"/>
                    </a:lnTo>
                    <a:lnTo>
                      <a:pt x="104" y="4"/>
                    </a:lnTo>
                    <a:lnTo>
                      <a:pt x="104" y="4"/>
                    </a:lnTo>
                    <a:lnTo>
                      <a:pt x="96" y="7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86" y="7"/>
                    </a:lnTo>
                    <a:lnTo>
                      <a:pt x="82" y="9"/>
                    </a:lnTo>
                    <a:lnTo>
                      <a:pt x="78" y="11"/>
                    </a:lnTo>
                    <a:lnTo>
                      <a:pt x="72" y="11"/>
                    </a:lnTo>
                    <a:lnTo>
                      <a:pt x="72" y="11"/>
                    </a:lnTo>
                    <a:lnTo>
                      <a:pt x="64" y="9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33"/>
                    </a:lnTo>
                    <a:lnTo>
                      <a:pt x="24" y="33"/>
                    </a:lnTo>
                    <a:lnTo>
                      <a:pt x="22" y="51"/>
                    </a:lnTo>
                    <a:lnTo>
                      <a:pt x="16" y="67"/>
                    </a:lnTo>
                    <a:lnTo>
                      <a:pt x="8" y="79"/>
                    </a:lnTo>
                    <a:lnTo>
                      <a:pt x="0" y="87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6" name="Freeform 265">
                <a:extLst>
                  <a:ext uri="{FF2B5EF4-FFF2-40B4-BE49-F238E27FC236}">
                    <a16:creationId xmlns:a16="http://schemas.microsoft.com/office/drawing/2014/main" id="{1EEA0983-6DD9-4198-8811-5866C21C5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2128838"/>
                <a:ext cx="1089025" cy="617537"/>
              </a:xfrm>
              <a:custGeom>
                <a:avLst/>
                <a:gdLst>
                  <a:gd name="T0" fmla="*/ 656 w 686"/>
                  <a:gd name="T1" fmla="*/ 208 h 389"/>
                  <a:gd name="T2" fmla="*/ 642 w 686"/>
                  <a:gd name="T3" fmla="*/ 186 h 389"/>
                  <a:gd name="T4" fmla="*/ 636 w 686"/>
                  <a:gd name="T5" fmla="*/ 170 h 389"/>
                  <a:gd name="T6" fmla="*/ 632 w 686"/>
                  <a:gd name="T7" fmla="*/ 164 h 389"/>
                  <a:gd name="T8" fmla="*/ 626 w 686"/>
                  <a:gd name="T9" fmla="*/ 154 h 389"/>
                  <a:gd name="T10" fmla="*/ 620 w 686"/>
                  <a:gd name="T11" fmla="*/ 118 h 389"/>
                  <a:gd name="T12" fmla="*/ 606 w 686"/>
                  <a:gd name="T13" fmla="*/ 74 h 389"/>
                  <a:gd name="T14" fmla="*/ 600 w 686"/>
                  <a:gd name="T15" fmla="*/ 50 h 389"/>
                  <a:gd name="T16" fmla="*/ 596 w 686"/>
                  <a:gd name="T17" fmla="*/ 32 h 389"/>
                  <a:gd name="T18" fmla="*/ 584 w 686"/>
                  <a:gd name="T19" fmla="*/ 22 h 389"/>
                  <a:gd name="T20" fmla="*/ 554 w 686"/>
                  <a:gd name="T21" fmla="*/ 12 h 389"/>
                  <a:gd name="T22" fmla="*/ 486 w 686"/>
                  <a:gd name="T23" fmla="*/ 2 h 389"/>
                  <a:gd name="T24" fmla="*/ 488 w 686"/>
                  <a:gd name="T25" fmla="*/ 12 h 389"/>
                  <a:gd name="T26" fmla="*/ 518 w 686"/>
                  <a:gd name="T27" fmla="*/ 60 h 389"/>
                  <a:gd name="T28" fmla="*/ 496 w 686"/>
                  <a:gd name="T29" fmla="*/ 62 h 389"/>
                  <a:gd name="T30" fmla="*/ 468 w 686"/>
                  <a:gd name="T31" fmla="*/ 76 h 389"/>
                  <a:gd name="T32" fmla="*/ 438 w 686"/>
                  <a:gd name="T33" fmla="*/ 48 h 389"/>
                  <a:gd name="T34" fmla="*/ 434 w 686"/>
                  <a:gd name="T35" fmla="*/ 44 h 389"/>
                  <a:gd name="T36" fmla="*/ 417 w 686"/>
                  <a:gd name="T37" fmla="*/ 146 h 389"/>
                  <a:gd name="T38" fmla="*/ 399 w 686"/>
                  <a:gd name="T39" fmla="*/ 228 h 389"/>
                  <a:gd name="T40" fmla="*/ 359 w 686"/>
                  <a:gd name="T41" fmla="*/ 345 h 389"/>
                  <a:gd name="T42" fmla="*/ 313 w 686"/>
                  <a:gd name="T43" fmla="*/ 196 h 389"/>
                  <a:gd name="T44" fmla="*/ 293 w 686"/>
                  <a:gd name="T45" fmla="*/ 60 h 389"/>
                  <a:gd name="T46" fmla="*/ 283 w 686"/>
                  <a:gd name="T47" fmla="*/ 36 h 389"/>
                  <a:gd name="T48" fmla="*/ 271 w 686"/>
                  <a:gd name="T49" fmla="*/ 48 h 389"/>
                  <a:gd name="T50" fmla="*/ 257 w 686"/>
                  <a:gd name="T51" fmla="*/ 64 h 389"/>
                  <a:gd name="T52" fmla="*/ 241 w 686"/>
                  <a:gd name="T53" fmla="*/ 70 h 389"/>
                  <a:gd name="T54" fmla="*/ 223 w 686"/>
                  <a:gd name="T55" fmla="*/ 54 h 389"/>
                  <a:gd name="T56" fmla="*/ 201 w 686"/>
                  <a:gd name="T57" fmla="*/ 46 h 389"/>
                  <a:gd name="T58" fmla="*/ 227 w 686"/>
                  <a:gd name="T59" fmla="*/ 0 h 389"/>
                  <a:gd name="T60" fmla="*/ 173 w 686"/>
                  <a:gd name="T61" fmla="*/ 14 h 389"/>
                  <a:gd name="T62" fmla="*/ 145 w 686"/>
                  <a:gd name="T63" fmla="*/ 22 h 389"/>
                  <a:gd name="T64" fmla="*/ 126 w 686"/>
                  <a:gd name="T65" fmla="*/ 52 h 389"/>
                  <a:gd name="T66" fmla="*/ 116 w 686"/>
                  <a:gd name="T67" fmla="*/ 66 h 389"/>
                  <a:gd name="T68" fmla="*/ 106 w 686"/>
                  <a:gd name="T69" fmla="*/ 88 h 389"/>
                  <a:gd name="T70" fmla="*/ 104 w 686"/>
                  <a:gd name="T71" fmla="*/ 104 h 389"/>
                  <a:gd name="T72" fmla="*/ 100 w 686"/>
                  <a:gd name="T73" fmla="*/ 114 h 389"/>
                  <a:gd name="T74" fmla="*/ 94 w 686"/>
                  <a:gd name="T75" fmla="*/ 124 h 389"/>
                  <a:gd name="T76" fmla="*/ 86 w 686"/>
                  <a:gd name="T77" fmla="*/ 144 h 389"/>
                  <a:gd name="T78" fmla="*/ 62 w 686"/>
                  <a:gd name="T79" fmla="*/ 174 h 389"/>
                  <a:gd name="T80" fmla="*/ 42 w 686"/>
                  <a:gd name="T81" fmla="*/ 210 h 389"/>
                  <a:gd name="T82" fmla="*/ 6 w 686"/>
                  <a:gd name="T83" fmla="*/ 269 h 389"/>
                  <a:gd name="T84" fmla="*/ 0 w 686"/>
                  <a:gd name="T85" fmla="*/ 297 h 389"/>
                  <a:gd name="T86" fmla="*/ 10 w 686"/>
                  <a:gd name="T87" fmla="*/ 333 h 389"/>
                  <a:gd name="T88" fmla="*/ 26 w 686"/>
                  <a:gd name="T89" fmla="*/ 351 h 389"/>
                  <a:gd name="T90" fmla="*/ 66 w 686"/>
                  <a:gd name="T91" fmla="*/ 347 h 389"/>
                  <a:gd name="T92" fmla="*/ 88 w 686"/>
                  <a:gd name="T93" fmla="*/ 335 h 389"/>
                  <a:gd name="T94" fmla="*/ 100 w 686"/>
                  <a:gd name="T95" fmla="*/ 319 h 389"/>
                  <a:gd name="T96" fmla="*/ 130 w 686"/>
                  <a:gd name="T97" fmla="*/ 287 h 389"/>
                  <a:gd name="T98" fmla="*/ 149 w 686"/>
                  <a:gd name="T99" fmla="*/ 255 h 389"/>
                  <a:gd name="T100" fmla="*/ 167 w 686"/>
                  <a:gd name="T101" fmla="*/ 230 h 389"/>
                  <a:gd name="T102" fmla="*/ 181 w 686"/>
                  <a:gd name="T103" fmla="*/ 214 h 389"/>
                  <a:gd name="T104" fmla="*/ 193 w 686"/>
                  <a:gd name="T105" fmla="*/ 295 h 389"/>
                  <a:gd name="T106" fmla="*/ 197 w 686"/>
                  <a:gd name="T107" fmla="*/ 389 h 389"/>
                  <a:gd name="T108" fmla="*/ 548 w 686"/>
                  <a:gd name="T109" fmla="*/ 335 h 389"/>
                  <a:gd name="T110" fmla="*/ 552 w 686"/>
                  <a:gd name="T111" fmla="*/ 305 h 389"/>
                  <a:gd name="T112" fmla="*/ 590 w 686"/>
                  <a:gd name="T113" fmla="*/ 341 h 389"/>
                  <a:gd name="T114" fmla="*/ 606 w 686"/>
                  <a:gd name="T115" fmla="*/ 365 h 389"/>
                  <a:gd name="T116" fmla="*/ 620 w 686"/>
                  <a:gd name="T117" fmla="*/ 373 h 389"/>
                  <a:gd name="T118" fmla="*/ 642 w 686"/>
                  <a:gd name="T119" fmla="*/ 377 h 389"/>
                  <a:gd name="T120" fmla="*/ 660 w 686"/>
                  <a:gd name="T121" fmla="*/ 365 h 389"/>
                  <a:gd name="T122" fmla="*/ 686 w 686"/>
                  <a:gd name="T123" fmla="*/ 333 h 389"/>
                  <a:gd name="T124" fmla="*/ 682 w 686"/>
                  <a:gd name="T125" fmla="*/ 291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86" h="389">
                    <a:moveTo>
                      <a:pt x="670" y="240"/>
                    </a:moveTo>
                    <a:lnTo>
                      <a:pt x="670" y="240"/>
                    </a:lnTo>
                    <a:lnTo>
                      <a:pt x="656" y="208"/>
                    </a:lnTo>
                    <a:lnTo>
                      <a:pt x="648" y="194"/>
                    </a:lnTo>
                    <a:lnTo>
                      <a:pt x="642" y="186"/>
                    </a:lnTo>
                    <a:lnTo>
                      <a:pt x="642" y="186"/>
                    </a:lnTo>
                    <a:lnTo>
                      <a:pt x="638" y="180"/>
                    </a:lnTo>
                    <a:lnTo>
                      <a:pt x="636" y="176"/>
                    </a:lnTo>
                    <a:lnTo>
                      <a:pt x="636" y="170"/>
                    </a:lnTo>
                    <a:lnTo>
                      <a:pt x="636" y="170"/>
                    </a:lnTo>
                    <a:lnTo>
                      <a:pt x="634" y="166"/>
                    </a:lnTo>
                    <a:lnTo>
                      <a:pt x="632" y="164"/>
                    </a:lnTo>
                    <a:lnTo>
                      <a:pt x="628" y="162"/>
                    </a:lnTo>
                    <a:lnTo>
                      <a:pt x="626" y="154"/>
                    </a:lnTo>
                    <a:lnTo>
                      <a:pt x="626" y="154"/>
                    </a:lnTo>
                    <a:lnTo>
                      <a:pt x="626" y="142"/>
                    </a:lnTo>
                    <a:lnTo>
                      <a:pt x="624" y="132"/>
                    </a:lnTo>
                    <a:lnTo>
                      <a:pt x="620" y="118"/>
                    </a:lnTo>
                    <a:lnTo>
                      <a:pt x="620" y="118"/>
                    </a:lnTo>
                    <a:lnTo>
                      <a:pt x="606" y="74"/>
                    </a:lnTo>
                    <a:lnTo>
                      <a:pt x="606" y="74"/>
                    </a:lnTo>
                    <a:lnTo>
                      <a:pt x="602" y="62"/>
                    </a:lnTo>
                    <a:lnTo>
                      <a:pt x="600" y="50"/>
                    </a:lnTo>
                    <a:lnTo>
                      <a:pt x="600" y="50"/>
                    </a:lnTo>
                    <a:lnTo>
                      <a:pt x="598" y="42"/>
                    </a:lnTo>
                    <a:lnTo>
                      <a:pt x="596" y="32"/>
                    </a:lnTo>
                    <a:lnTo>
                      <a:pt x="596" y="32"/>
                    </a:lnTo>
                    <a:lnTo>
                      <a:pt x="594" y="28"/>
                    </a:lnTo>
                    <a:lnTo>
                      <a:pt x="590" y="26"/>
                    </a:lnTo>
                    <a:lnTo>
                      <a:pt x="584" y="22"/>
                    </a:lnTo>
                    <a:lnTo>
                      <a:pt x="576" y="18"/>
                    </a:lnTo>
                    <a:lnTo>
                      <a:pt x="576" y="18"/>
                    </a:lnTo>
                    <a:lnTo>
                      <a:pt x="554" y="12"/>
                    </a:lnTo>
                    <a:lnTo>
                      <a:pt x="518" y="4"/>
                    </a:lnTo>
                    <a:lnTo>
                      <a:pt x="518" y="4"/>
                    </a:lnTo>
                    <a:lnTo>
                      <a:pt x="486" y="2"/>
                    </a:lnTo>
                    <a:lnTo>
                      <a:pt x="486" y="2"/>
                    </a:lnTo>
                    <a:lnTo>
                      <a:pt x="488" y="12"/>
                    </a:lnTo>
                    <a:lnTo>
                      <a:pt x="488" y="12"/>
                    </a:lnTo>
                    <a:lnTo>
                      <a:pt x="494" y="24"/>
                    </a:lnTo>
                    <a:lnTo>
                      <a:pt x="504" y="40"/>
                    </a:lnTo>
                    <a:lnTo>
                      <a:pt x="518" y="60"/>
                    </a:lnTo>
                    <a:lnTo>
                      <a:pt x="518" y="60"/>
                    </a:lnTo>
                    <a:lnTo>
                      <a:pt x="508" y="60"/>
                    </a:lnTo>
                    <a:lnTo>
                      <a:pt x="496" y="62"/>
                    </a:lnTo>
                    <a:lnTo>
                      <a:pt x="484" y="64"/>
                    </a:lnTo>
                    <a:lnTo>
                      <a:pt x="484" y="64"/>
                    </a:lnTo>
                    <a:lnTo>
                      <a:pt x="468" y="76"/>
                    </a:lnTo>
                    <a:lnTo>
                      <a:pt x="460" y="82"/>
                    </a:lnTo>
                    <a:lnTo>
                      <a:pt x="460" y="82"/>
                    </a:lnTo>
                    <a:lnTo>
                      <a:pt x="438" y="48"/>
                    </a:lnTo>
                    <a:lnTo>
                      <a:pt x="438" y="48"/>
                    </a:lnTo>
                    <a:lnTo>
                      <a:pt x="434" y="44"/>
                    </a:lnTo>
                    <a:lnTo>
                      <a:pt x="434" y="44"/>
                    </a:lnTo>
                    <a:lnTo>
                      <a:pt x="427" y="62"/>
                    </a:lnTo>
                    <a:lnTo>
                      <a:pt x="427" y="62"/>
                    </a:lnTo>
                    <a:lnTo>
                      <a:pt x="417" y="146"/>
                    </a:lnTo>
                    <a:lnTo>
                      <a:pt x="409" y="190"/>
                    </a:lnTo>
                    <a:lnTo>
                      <a:pt x="399" y="228"/>
                    </a:lnTo>
                    <a:lnTo>
                      <a:pt x="399" y="228"/>
                    </a:lnTo>
                    <a:lnTo>
                      <a:pt x="373" y="305"/>
                    </a:lnTo>
                    <a:lnTo>
                      <a:pt x="359" y="345"/>
                    </a:lnTo>
                    <a:lnTo>
                      <a:pt x="359" y="345"/>
                    </a:lnTo>
                    <a:lnTo>
                      <a:pt x="321" y="232"/>
                    </a:lnTo>
                    <a:lnTo>
                      <a:pt x="321" y="232"/>
                    </a:lnTo>
                    <a:lnTo>
                      <a:pt x="313" y="196"/>
                    </a:lnTo>
                    <a:lnTo>
                      <a:pt x="305" y="150"/>
                    </a:lnTo>
                    <a:lnTo>
                      <a:pt x="293" y="60"/>
                    </a:lnTo>
                    <a:lnTo>
                      <a:pt x="293" y="60"/>
                    </a:lnTo>
                    <a:lnTo>
                      <a:pt x="287" y="46"/>
                    </a:lnTo>
                    <a:lnTo>
                      <a:pt x="287" y="46"/>
                    </a:lnTo>
                    <a:lnTo>
                      <a:pt x="283" y="36"/>
                    </a:lnTo>
                    <a:lnTo>
                      <a:pt x="283" y="36"/>
                    </a:lnTo>
                    <a:lnTo>
                      <a:pt x="275" y="44"/>
                    </a:lnTo>
                    <a:lnTo>
                      <a:pt x="271" y="48"/>
                    </a:lnTo>
                    <a:lnTo>
                      <a:pt x="271" y="48"/>
                    </a:lnTo>
                    <a:lnTo>
                      <a:pt x="265" y="52"/>
                    </a:lnTo>
                    <a:lnTo>
                      <a:pt x="257" y="64"/>
                    </a:lnTo>
                    <a:lnTo>
                      <a:pt x="247" y="78"/>
                    </a:lnTo>
                    <a:lnTo>
                      <a:pt x="247" y="78"/>
                    </a:lnTo>
                    <a:lnTo>
                      <a:pt x="241" y="70"/>
                    </a:lnTo>
                    <a:lnTo>
                      <a:pt x="233" y="62"/>
                    </a:lnTo>
                    <a:lnTo>
                      <a:pt x="223" y="54"/>
                    </a:lnTo>
                    <a:lnTo>
                      <a:pt x="223" y="54"/>
                    </a:lnTo>
                    <a:lnTo>
                      <a:pt x="215" y="50"/>
                    </a:lnTo>
                    <a:lnTo>
                      <a:pt x="209" y="48"/>
                    </a:lnTo>
                    <a:lnTo>
                      <a:pt x="201" y="46"/>
                    </a:lnTo>
                    <a:lnTo>
                      <a:pt x="201" y="46"/>
                    </a:lnTo>
                    <a:lnTo>
                      <a:pt x="227" y="0"/>
                    </a:lnTo>
                    <a:lnTo>
                      <a:pt x="227" y="0"/>
                    </a:lnTo>
                    <a:lnTo>
                      <a:pt x="197" y="8"/>
                    </a:lnTo>
                    <a:lnTo>
                      <a:pt x="197" y="8"/>
                    </a:lnTo>
                    <a:lnTo>
                      <a:pt x="173" y="14"/>
                    </a:lnTo>
                    <a:lnTo>
                      <a:pt x="149" y="20"/>
                    </a:lnTo>
                    <a:lnTo>
                      <a:pt x="149" y="20"/>
                    </a:lnTo>
                    <a:lnTo>
                      <a:pt x="145" y="22"/>
                    </a:lnTo>
                    <a:lnTo>
                      <a:pt x="140" y="24"/>
                    </a:lnTo>
                    <a:lnTo>
                      <a:pt x="134" y="32"/>
                    </a:lnTo>
                    <a:lnTo>
                      <a:pt x="126" y="52"/>
                    </a:lnTo>
                    <a:lnTo>
                      <a:pt x="126" y="52"/>
                    </a:lnTo>
                    <a:lnTo>
                      <a:pt x="122" y="60"/>
                    </a:lnTo>
                    <a:lnTo>
                      <a:pt x="116" y="66"/>
                    </a:lnTo>
                    <a:lnTo>
                      <a:pt x="110" y="76"/>
                    </a:lnTo>
                    <a:lnTo>
                      <a:pt x="106" y="88"/>
                    </a:lnTo>
                    <a:lnTo>
                      <a:pt x="106" y="88"/>
                    </a:lnTo>
                    <a:lnTo>
                      <a:pt x="104" y="98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04" y="112"/>
                    </a:lnTo>
                    <a:lnTo>
                      <a:pt x="102" y="114"/>
                    </a:lnTo>
                    <a:lnTo>
                      <a:pt x="100" y="114"/>
                    </a:lnTo>
                    <a:lnTo>
                      <a:pt x="96" y="116"/>
                    </a:lnTo>
                    <a:lnTo>
                      <a:pt x="96" y="116"/>
                    </a:lnTo>
                    <a:lnTo>
                      <a:pt x="94" y="124"/>
                    </a:lnTo>
                    <a:lnTo>
                      <a:pt x="92" y="136"/>
                    </a:lnTo>
                    <a:lnTo>
                      <a:pt x="92" y="136"/>
                    </a:lnTo>
                    <a:lnTo>
                      <a:pt x="86" y="144"/>
                    </a:lnTo>
                    <a:lnTo>
                      <a:pt x="76" y="156"/>
                    </a:lnTo>
                    <a:lnTo>
                      <a:pt x="68" y="166"/>
                    </a:lnTo>
                    <a:lnTo>
                      <a:pt x="62" y="174"/>
                    </a:lnTo>
                    <a:lnTo>
                      <a:pt x="62" y="174"/>
                    </a:lnTo>
                    <a:lnTo>
                      <a:pt x="52" y="194"/>
                    </a:lnTo>
                    <a:lnTo>
                      <a:pt x="42" y="210"/>
                    </a:lnTo>
                    <a:lnTo>
                      <a:pt x="24" y="236"/>
                    </a:lnTo>
                    <a:lnTo>
                      <a:pt x="10" y="257"/>
                    </a:lnTo>
                    <a:lnTo>
                      <a:pt x="6" y="269"/>
                    </a:lnTo>
                    <a:lnTo>
                      <a:pt x="2" y="283"/>
                    </a:lnTo>
                    <a:lnTo>
                      <a:pt x="2" y="283"/>
                    </a:lnTo>
                    <a:lnTo>
                      <a:pt x="0" y="297"/>
                    </a:lnTo>
                    <a:lnTo>
                      <a:pt x="2" y="309"/>
                    </a:lnTo>
                    <a:lnTo>
                      <a:pt x="10" y="333"/>
                    </a:lnTo>
                    <a:lnTo>
                      <a:pt x="10" y="333"/>
                    </a:lnTo>
                    <a:lnTo>
                      <a:pt x="14" y="343"/>
                    </a:lnTo>
                    <a:lnTo>
                      <a:pt x="20" y="347"/>
                    </a:lnTo>
                    <a:lnTo>
                      <a:pt x="26" y="351"/>
                    </a:lnTo>
                    <a:lnTo>
                      <a:pt x="34" y="353"/>
                    </a:lnTo>
                    <a:lnTo>
                      <a:pt x="50" y="351"/>
                    </a:lnTo>
                    <a:lnTo>
                      <a:pt x="66" y="347"/>
                    </a:lnTo>
                    <a:lnTo>
                      <a:pt x="66" y="347"/>
                    </a:lnTo>
                    <a:lnTo>
                      <a:pt x="78" y="343"/>
                    </a:lnTo>
                    <a:lnTo>
                      <a:pt x="88" y="335"/>
                    </a:lnTo>
                    <a:lnTo>
                      <a:pt x="96" y="327"/>
                    </a:lnTo>
                    <a:lnTo>
                      <a:pt x="100" y="319"/>
                    </a:lnTo>
                    <a:lnTo>
                      <a:pt x="100" y="319"/>
                    </a:lnTo>
                    <a:lnTo>
                      <a:pt x="106" y="311"/>
                    </a:lnTo>
                    <a:lnTo>
                      <a:pt x="118" y="299"/>
                    </a:lnTo>
                    <a:lnTo>
                      <a:pt x="130" y="287"/>
                    </a:lnTo>
                    <a:lnTo>
                      <a:pt x="138" y="275"/>
                    </a:lnTo>
                    <a:lnTo>
                      <a:pt x="138" y="275"/>
                    </a:lnTo>
                    <a:lnTo>
                      <a:pt x="149" y="255"/>
                    </a:lnTo>
                    <a:lnTo>
                      <a:pt x="161" y="238"/>
                    </a:lnTo>
                    <a:lnTo>
                      <a:pt x="161" y="238"/>
                    </a:lnTo>
                    <a:lnTo>
                      <a:pt x="167" y="230"/>
                    </a:lnTo>
                    <a:lnTo>
                      <a:pt x="173" y="222"/>
                    </a:lnTo>
                    <a:lnTo>
                      <a:pt x="181" y="214"/>
                    </a:lnTo>
                    <a:lnTo>
                      <a:pt x="181" y="214"/>
                    </a:lnTo>
                    <a:lnTo>
                      <a:pt x="187" y="249"/>
                    </a:lnTo>
                    <a:lnTo>
                      <a:pt x="191" y="275"/>
                    </a:lnTo>
                    <a:lnTo>
                      <a:pt x="193" y="295"/>
                    </a:lnTo>
                    <a:lnTo>
                      <a:pt x="193" y="295"/>
                    </a:lnTo>
                    <a:lnTo>
                      <a:pt x="195" y="347"/>
                    </a:lnTo>
                    <a:lnTo>
                      <a:pt x="197" y="389"/>
                    </a:lnTo>
                    <a:lnTo>
                      <a:pt x="554" y="389"/>
                    </a:lnTo>
                    <a:lnTo>
                      <a:pt x="554" y="389"/>
                    </a:lnTo>
                    <a:lnTo>
                      <a:pt x="548" y="335"/>
                    </a:lnTo>
                    <a:lnTo>
                      <a:pt x="548" y="335"/>
                    </a:lnTo>
                    <a:lnTo>
                      <a:pt x="548" y="323"/>
                    </a:lnTo>
                    <a:lnTo>
                      <a:pt x="552" y="305"/>
                    </a:lnTo>
                    <a:lnTo>
                      <a:pt x="556" y="281"/>
                    </a:lnTo>
                    <a:lnTo>
                      <a:pt x="556" y="281"/>
                    </a:lnTo>
                    <a:lnTo>
                      <a:pt x="590" y="341"/>
                    </a:lnTo>
                    <a:lnTo>
                      <a:pt x="590" y="341"/>
                    </a:lnTo>
                    <a:lnTo>
                      <a:pt x="602" y="361"/>
                    </a:lnTo>
                    <a:lnTo>
                      <a:pt x="606" y="365"/>
                    </a:lnTo>
                    <a:lnTo>
                      <a:pt x="612" y="369"/>
                    </a:lnTo>
                    <a:lnTo>
                      <a:pt x="612" y="369"/>
                    </a:lnTo>
                    <a:lnTo>
                      <a:pt x="620" y="373"/>
                    </a:lnTo>
                    <a:lnTo>
                      <a:pt x="628" y="377"/>
                    </a:lnTo>
                    <a:lnTo>
                      <a:pt x="638" y="379"/>
                    </a:lnTo>
                    <a:lnTo>
                      <a:pt x="642" y="377"/>
                    </a:lnTo>
                    <a:lnTo>
                      <a:pt x="648" y="375"/>
                    </a:lnTo>
                    <a:lnTo>
                      <a:pt x="648" y="375"/>
                    </a:lnTo>
                    <a:lnTo>
                      <a:pt x="660" y="365"/>
                    </a:lnTo>
                    <a:lnTo>
                      <a:pt x="672" y="353"/>
                    </a:lnTo>
                    <a:lnTo>
                      <a:pt x="682" y="341"/>
                    </a:lnTo>
                    <a:lnTo>
                      <a:pt x="686" y="333"/>
                    </a:lnTo>
                    <a:lnTo>
                      <a:pt x="686" y="333"/>
                    </a:lnTo>
                    <a:lnTo>
                      <a:pt x="684" y="317"/>
                    </a:lnTo>
                    <a:lnTo>
                      <a:pt x="682" y="291"/>
                    </a:lnTo>
                    <a:lnTo>
                      <a:pt x="676" y="263"/>
                    </a:lnTo>
                    <a:lnTo>
                      <a:pt x="670" y="24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Rectangle 267">
                <a:extLst>
                  <a:ext uri="{FF2B5EF4-FFF2-40B4-BE49-F238E27FC236}">
                    <a16:creationId xmlns:a16="http://schemas.microsoft.com/office/drawing/2014/main" id="{A60FE2E5-A77C-4022-A398-B3C245E1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2676525"/>
                <a:ext cx="1588" cy="1587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8" name="Freeform 268">
                <a:extLst>
                  <a:ext uri="{FF2B5EF4-FFF2-40B4-BE49-F238E27FC236}">
                    <a16:creationId xmlns:a16="http://schemas.microsoft.com/office/drawing/2014/main" id="{C2E79EC6-663B-40CC-9FE4-F2748BD50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076" y="2663825"/>
                <a:ext cx="6350" cy="12700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4 w 4"/>
                  <a:gd name="T5" fmla="*/ 8 h 8"/>
                  <a:gd name="T6" fmla="*/ 4 w 4"/>
                  <a:gd name="T7" fmla="*/ 8 h 8"/>
                  <a:gd name="T8" fmla="*/ 0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9" name="Rectangle 269">
                <a:extLst>
                  <a:ext uri="{FF2B5EF4-FFF2-40B4-BE49-F238E27FC236}">
                    <a16:creationId xmlns:a16="http://schemas.microsoft.com/office/drawing/2014/main" id="{1485B71B-B4EF-4668-906B-EBF3B3C2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226" y="2527300"/>
                <a:ext cx="1588" cy="6350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Freeform 270">
                <a:extLst>
                  <a:ext uri="{FF2B5EF4-FFF2-40B4-BE49-F238E27FC236}">
                    <a16:creationId xmlns:a16="http://schemas.microsoft.com/office/drawing/2014/main" id="{32E4AB23-2FA4-487E-839A-FC6F0D106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051" y="2533650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0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1" name="Freeform 271">
                <a:extLst>
                  <a:ext uri="{FF2B5EF4-FFF2-40B4-BE49-F238E27FC236}">
                    <a16:creationId xmlns:a16="http://schemas.microsoft.com/office/drawing/2014/main" id="{C989D501-A775-4070-A4EF-2DCE0A5C2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776" y="2540000"/>
                <a:ext cx="41275" cy="120650"/>
              </a:xfrm>
              <a:custGeom>
                <a:avLst/>
                <a:gdLst>
                  <a:gd name="T0" fmla="*/ 26 w 26"/>
                  <a:gd name="T1" fmla="*/ 0 h 76"/>
                  <a:gd name="T2" fmla="*/ 26 w 26"/>
                  <a:gd name="T3" fmla="*/ 0 h 76"/>
                  <a:gd name="T4" fmla="*/ 0 w 26"/>
                  <a:gd name="T5" fmla="*/ 76 h 76"/>
                  <a:gd name="T6" fmla="*/ 0 w 26"/>
                  <a:gd name="T7" fmla="*/ 76 h 76"/>
                  <a:gd name="T8" fmla="*/ 26 w 2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6">
                    <a:moveTo>
                      <a:pt x="26" y="0"/>
                    </a:moveTo>
                    <a:lnTo>
                      <a:pt x="26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6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2" name="Freeform 272">
                <a:extLst>
                  <a:ext uri="{FF2B5EF4-FFF2-40B4-BE49-F238E27FC236}">
                    <a16:creationId xmlns:a16="http://schemas.microsoft.com/office/drawing/2014/main" id="{67DE9A70-3F43-4B33-902A-BB5EC74D4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5601" y="2660650"/>
                <a:ext cx="3175" cy="9525"/>
              </a:xfrm>
              <a:custGeom>
                <a:avLst/>
                <a:gdLst>
                  <a:gd name="T0" fmla="*/ 2 w 2"/>
                  <a:gd name="T1" fmla="*/ 0 h 6"/>
                  <a:gd name="T2" fmla="*/ 2 w 2"/>
                  <a:gd name="T3" fmla="*/ 0 h 6"/>
                  <a:gd name="T4" fmla="*/ 0 w 2"/>
                  <a:gd name="T5" fmla="*/ 6 h 6"/>
                  <a:gd name="T6" fmla="*/ 0 w 2"/>
                  <a:gd name="T7" fmla="*/ 6 h 6"/>
                  <a:gd name="T8" fmla="*/ 2 w 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Freeform 273">
                <a:extLst>
                  <a:ext uri="{FF2B5EF4-FFF2-40B4-BE49-F238E27FC236}">
                    <a16:creationId xmlns:a16="http://schemas.microsoft.com/office/drawing/2014/main" id="{846A55B7-75AC-489E-AAEC-2029C2F80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426" y="2670175"/>
                <a:ext cx="3175" cy="6350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0 w 2"/>
                  <a:gd name="T7" fmla="*/ 4 h 4"/>
                  <a:gd name="T8" fmla="*/ 2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4" name="Freeform 274">
                <a:extLst>
                  <a:ext uri="{FF2B5EF4-FFF2-40B4-BE49-F238E27FC236}">
                    <a16:creationId xmlns:a16="http://schemas.microsoft.com/office/drawing/2014/main" id="{D4ED1ED3-E229-4A4D-BD1F-F72C3D351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651" y="2224088"/>
                <a:ext cx="95250" cy="357187"/>
              </a:xfrm>
              <a:custGeom>
                <a:avLst/>
                <a:gdLst>
                  <a:gd name="T0" fmla="*/ 44 w 60"/>
                  <a:gd name="T1" fmla="*/ 74 h 225"/>
                  <a:gd name="T2" fmla="*/ 44 w 60"/>
                  <a:gd name="T3" fmla="*/ 74 h 225"/>
                  <a:gd name="T4" fmla="*/ 34 w 60"/>
                  <a:gd name="T5" fmla="*/ 62 h 225"/>
                  <a:gd name="T6" fmla="*/ 26 w 60"/>
                  <a:gd name="T7" fmla="*/ 50 h 225"/>
                  <a:gd name="T8" fmla="*/ 26 w 60"/>
                  <a:gd name="T9" fmla="*/ 50 h 225"/>
                  <a:gd name="T10" fmla="*/ 0 w 60"/>
                  <a:gd name="T11" fmla="*/ 0 h 225"/>
                  <a:gd name="T12" fmla="*/ 0 w 60"/>
                  <a:gd name="T13" fmla="*/ 0 h 225"/>
                  <a:gd name="T14" fmla="*/ 12 w 60"/>
                  <a:gd name="T15" fmla="*/ 90 h 225"/>
                  <a:gd name="T16" fmla="*/ 20 w 60"/>
                  <a:gd name="T17" fmla="*/ 136 h 225"/>
                  <a:gd name="T18" fmla="*/ 28 w 60"/>
                  <a:gd name="T19" fmla="*/ 172 h 225"/>
                  <a:gd name="T20" fmla="*/ 28 w 60"/>
                  <a:gd name="T21" fmla="*/ 172 h 225"/>
                  <a:gd name="T22" fmla="*/ 46 w 60"/>
                  <a:gd name="T23" fmla="*/ 225 h 225"/>
                  <a:gd name="T24" fmla="*/ 46 w 60"/>
                  <a:gd name="T25" fmla="*/ 225 h 225"/>
                  <a:gd name="T26" fmla="*/ 42 w 60"/>
                  <a:gd name="T27" fmla="*/ 211 h 225"/>
                  <a:gd name="T28" fmla="*/ 42 w 60"/>
                  <a:gd name="T29" fmla="*/ 211 h 225"/>
                  <a:gd name="T30" fmla="*/ 42 w 60"/>
                  <a:gd name="T31" fmla="*/ 211 h 225"/>
                  <a:gd name="T32" fmla="*/ 42 w 60"/>
                  <a:gd name="T33" fmla="*/ 211 h 225"/>
                  <a:gd name="T34" fmla="*/ 48 w 60"/>
                  <a:gd name="T35" fmla="*/ 174 h 225"/>
                  <a:gd name="T36" fmla="*/ 48 w 60"/>
                  <a:gd name="T37" fmla="*/ 174 h 225"/>
                  <a:gd name="T38" fmla="*/ 60 w 60"/>
                  <a:gd name="T39" fmla="*/ 104 h 225"/>
                  <a:gd name="T40" fmla="*/ 60 w 60"/>
                  <a:gd name="T41" fmla="*/ 104 h 225"/>
                  <a:gd name="T42" fmla="*/ 60 w 60"/>
                  <a:gd name="T43" fmla="*/ 100 h 225"/>
                  <a:gd name="T44" fmla="*/ 56 w 60"/>
                  <a:gd name="T45" fmla="*/ 98 h 225"/>
                  <a:gd name="T46" fmla="*/ 56 w 60"/>
                  <a:gd name="T47" fmla="*/ 98 h 225"/>
                  <a:gd name="T48" fmla="*/ 54 w 60"/>
                  <a:gd name="T49" fmla="*/ 94 h 225"/>
                  <a:gd name="T50" fmla="*/ 52 w 60"/>
                  <a:gd name="T51" fmla="*/ 86 h 225"/>
                  <a:gd name="T52" fmla="*/ 52 w 60"/>
                  <a:gd name="T53" fmla="*/ 86 h 225"/>
                  <a:gd name="T54" fmla="*/ 44 w 60"/>
                  <a:gd name="T55" fmla="*/ 74 h 225"/>
                  <a:gd name="T56" fmla="*/ 44 w 60"/>
                  <a:gd name="T57" fmla="*/ 74 h 225"/>
                  <a:gd name="T58" fmla="*/ 44 w 60"/>
                  <a:gd name="T59" fmla="*/ 74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" h="225">
                    <a:moveTo>
                      <a:pt x="44" y="74"/>
                    </a:moveTo>
                    <a:lnTo>
                      <a:pt x="44" y="74"/>
                    </a:lnTo>
                    <a:lnTo>
                      <a:pt x="34" y="62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90"/>
                    </a:lnTo>
                    <a:lnTo>
                      <a:pt x="20" y="136"/>
                    </a:lnTo>
                    <a:lnTo>
                      <a:pt x="28" y="172"/>
                    </a:lnTo>
                    <a:lnTo>
                      <a:pt x="28" y="172"/>
                    </a:lnTo>
                    <a:lnTo>
                      <a:pt x="46" y="225"/>
                    </a:lnTo>
                    <a:lnTo>
                      <a:pt x="46" y="225"/>
                    </a:lnTo>
                    <a:lnTo>
                      <a:pt x="42" y="211"/>
                    </a:lnTo>
                    <a:lnTo>
                      <a:pt x="42" y="211"/>
                    </a:lnTo>
                    <a:lnTo>
                      <a:pt x="42" y="211"/>
                    </a:lnTo>
                    <a:lnTo>
                      <a:pt x="42" y="211"/>
                    </a:lnTo>
                    <a:lnTo>
                      <a:pt x="48" y="174"/>
                    </a:lnTo>
                    <a:lnTo>
                      <a:pt x="48" y="174"/>
                    </a:lnTo>
                    <a:lnTo>
                      <a:pt x="60" y="104"/>
                    </a:lnTo>
                    <a:lnTo>
                      <a:pt x="60" y="104"/>
                    </a:lnTo>
                    <a:lnTo>
                      <a:pt x="60" y="100"/>
                    </a:lnTo>
                    <a:lnTo>
                      <a:pt x="56" y="98"/>
                    </a:lnTo>
                    <a:lnTo>
                      <a:pt x="56" y="98"/>
                    </a:lnTo>
                    <a:lnTo>
                      <a:pt x="54" y="94"/>
                    </a:lnTo>
                    <a:lnTo>
                      <a:pt x="52" y="86"/>
                    </a:lnTo>
                    <a:lnTo>
                      <a:pt x="52" y="86"/>
                    </a:lnTo>
                    <a:lnTo>
                      <a:pt x="44" y="74"/>
                    </a:lnTo>
                    <a:lnTo>
                      <a:pt x="44" y="74"/>
                    </a:lnTo>
                    <a:lnTo>
                      <a:pt x="44" y="74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5" name="Rectangle 275">
                <a:extLst>
                  <a:ext uri="{FF2B5EF4-FFF2-40B4-BE49-F238E27FC236}">
                    <a16:creationId xmlns:a16="http://schemas.microsoft.com/office/drawing/2014/main" id="{64C87C82-05B6-441A-9CED-01F3F88DF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076" y="2657475"/>
                <a:ext cx="1588" cy="3175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6" name="Freeform 276">
                <a:extLst>
                  <a:ext uri="{FF2B5EF4-FFF2-40B4-BE49-F238E27FC236}">
                    <a16:creationId xmlns:a16="http://schemas.microsoft.com/office/drawing/2014/main" id="{31B02E0E-3E2F-4B01-BAD2-D8B41AF0F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901" y="2647950"/>
                <a:ext cx="3175" cy="6350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0 w 2"/>
                  <a:gd name="T7" fmla="*/ 0 h 4"/>
                  <a:gd name="T8" fmla="*/ 2 w 2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7" name="Freeform 277">
                <a:extLst>
                  <a:ext uri="{FF2B5EF4-FFF2-40B4-BE49-F238E27FC236}">
                    <a16:creationId xmlns:a16="http://schemas.microsoft.com/office/drawing/2014/main" id="{438E70BF-45D2-4F8C-9C9C-CFCB41707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376" y="2625725"/>
                <a:ext cx="9525" cy="22225"/>
              </a:xfrm>
              <a:custGeom>
                <a:avLst/>
                <a:gdLst>
                  <a:gd name="T0" fmla="*/ 6 w 6"/>
                  <a:gd name="T1" fmla="*/ 14 h 14"/>
                  <a:gd name="T2" fmla="*/ 6 w 6"/>
                  <a:gd name="T3" fmla="*/ 14 h 14"/>
                  <a:gd name="T4" fmla="*/ 0 w 6"/>
                  <a:gd name="T5" fmla="*/ 0 h 14"/>
                  <a:gd name="T6" fmla="*/ 0 w 6"/>
                  <a:gd name="T7" fmla="*/ 0 h 14"/>
                  <a:gd name="T8" fmla="*/ 6 w 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6" y="1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14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8" name="Freeform 278">
                <a:extLst>
                  <a:ext uri="{FF2B5EF4-FFF2-40B4-BE49-F238E27FC236}">
                    <a16:creationId xmlns:a16="http://schemas.microsoft.com/office/drawing/2014/main" id="{7045B6CB-E3CE-41A8-B3E6-CF32E359C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6" y="2603500"/>
                <a:ext cx="6350" cy="19050"/>
              </a:xfrm>
              <a:custGeom>
                <a:avLst/>
                <a:gdLst>
                  <a:gd name="T0" fmla="*/ 4 w 4"/>
                  <a:gd name="T1" fmla="*/ 12 h 12"/>
                  <a:gd name="T2" fmla="*/ 4 w 4"/>
                  <a:gd name="T3" fmla="*/ 12 h 12"/>
                  <a:gd name="T4" fmla="*/ 0 w 4"/>
                  <a:gd name="T5" fmla="*/ 0 h 12"/>
                  <a:gd name="T6" fmla="*/ 0 w 4"/>
                  <a:gd name="T7" fmla="*/ 0 h 12"/>
                  <a:gd name="T8" fmla="*/ 4 w 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2">
                    <a:moveTo>
                      <a:pt x="4" y="12"/>
                    </a:moveTo>
                    <a:lnTo>
                      <a:pt x="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2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9" name="Freeform 279">
                <a:extLst>
                  <a:ext uri="{FF2B5EF4-FFF2-40B4-BE49-F238E27FC236}">
                    <a16:creationId xmlns:a16="http://schemas.microsoft.com/office/drawing/2014/main" id="{E2AEC7A7-711F-4F77-8DCB-D1D07005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676" y="2584450"/>
                <a:ext cx="6350" cy="19050"/>
              </a:xfrm>
              <a:custGeom>
                <a:avLst/>
                <a:gdLst>
                  <a:gd name="T0" fmla="*/ 4 w 4"/>
                  <a:gd name="T1" fmla="*/ 12 h 12"/>
                  <a:gd name="T2" fmla="*/ 4 w 4"/>
                  <a:gd name="T3" fmla="*/ 12 h 12"/>
                  <a:gd name="T4" fmla="*/ 0 w 4"/>
                  <a:gd name="T5" fmla="*/ 0 h 12"/>
                  <a:gd name="T6" fmla="*/ 0 w 4"/>
                  <a:gd name="T7" fmla="*/ 0 h 12"/>
                  <a:gd name="T8" fmla="*/ 4 w 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2">
                    <a:moveTo>
                      <a:pt x="4" y="12"/>
                    </a:moveTo>
                    <a:lnTo>
                      <a:pt x="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12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" name="Freeform 282">
                <a:extLst>
                  <a:ext uri="{FF2B5EF4-FFF2-40B4-BE49-F238E27FC236}">
                    <a16:creationId xmlns:a16="http://schemas.microsoft.com/office/drawing/2014/main" id="{05B4E4FD-C06B-4613-9C28-34637D9E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051" y="1981200"/>
                <a:ext cx="123825" cy="84137"/>
              </a:xfrm>
              <a:custGeom>
                <a:avLst/>
                <a:gdLst>
                  <a:gd name="T0" fmla="*/ 0 w 78"/>
                  <a:gd name="T1" fmla="*/ 44 h 53"/>
                  <a:gd name="T2" fmla="*/ 0 w 78"/>
                  <a:gd name="T3" fmla="*/ 44 h 53"/>
                  <a:gd name="T4" fmla="*/ 4 w 78"/>
                  <a:gd name="T5" fmla="*/ 42 h 53"/>
                  <a:gd name="T6" fmla="*/ 4 w 78"/>
                  <a:gd name="T7" fmla="*/ 42 h 53"/>
                  <a:gd name="T8" fmla="*/ 10 w 78"/>
                  <a:gd name="T9" fmla="*/ 46 h 53"/>
                  <a:gd name="T10" fmla="*/ 12 w 78"/>
                  <a:gd name="T11" fmla="*/ 46 h 53"/>
                  <a:gd name="T12" fmla="*/ 16 w 78"/>
                  <a:gd name="T13" fmla="*/ 48 h 53"/>
                  <a:gd name="T14" fmla="*/ 16 w 78"/>
                  <a:gd name="T15" fmla="*/ 48 h 53"/>
                  <a:gd name="T16" fmla="*/ 22 w 78"/>
                  <a:gd name="T17" fmla="*/ 48 h 53"/>
                  <a:gd name="T18" fmla="*/ 28 w 78"/>
                  <a:gd name="T19" fmla="*/ 48 h 53"/>
                  <a:gd name="T20" fmla="*/ 28 w 78"/>
                  <a:gd name="T21" fmla="*/ 48 h 53"/>
                  <a:gd name="T22" fmla="*/ 38 w 78"/>
                  <a:gd name="T23" fmla="*/ 51 h 53"/>
                  <a:gd name="T24" fmla="*/ 46 w 78"/>
                  <a:gd name="T25" fmla="*/ 53 h 53"/>
                  <a:gd name="T26" fmla="*/ 46 w 78"/>
                  <a:gd name="T27" fmla="*/ 53 h 53"/>
                  <a:gd name="T28" fmla="*/ 52 w 78"/>
                  <a:gd name="T29" fmla="*/ 53 h 53"/>
                  <a:gd name="T30" fmla="*/ 56 w 78"/>
                  <a:gd name="T31" fmla="*/ 51 h 53"/>
                  <a:gd name="T32" fmla="*/ 60 w 78"/>
                  <a:gd name="T33" fmla="*/ 49 h 53"/>
                  <a:gd name="T34" fmla="*/ 64 w 78"/>
                  <a:gd name="T35" fmla="*/ 49 h 53"/>
                  <a:gd name="T36" fmla="*/ 64 w 78"/>
                  <a:gd name="T37" fmla="*/ 49 h 53"/>
                  <a:gd name="T38" fmla="*/ 70 w 78"/>
                  <a:gd name="T39" fmla="*/ 49 h 53"/>
                  <a:gd name="T40" fmla="*/ 78 w 78"/>
                  <a:gd name="T41" fmla="*/ 46 h 53"/>
                  <a:gd name="T42" fmla="*/ 78 w 78"/>
                  <a:gd name="T43" fmla="*/ 46 h 53"/>
                  <a:gd name="T44" fmla="*/ 74 w 78"/>
                  <a:gd name="T45" fmla="*/ 40 h 53"/>
                  <a:gd name="T46" fmla="*/ 72 w 78"/>
                  <a:gd name="T47" fmla="*/ 36 h 53"/>
                  <a:gd name="T48" fmla="*/ 72 w 78"/>
                  <a:gd name="T49" fmla="*/ 36 h 53"/>
                  <a:gd name="T50" fmla="*/ 46 w 78"/>
                  <a:gd name="T51" fmla="*/ 16 h 53"/>
                  <a:gd name="T52" fmla="*/ 24 w 78"/>
                  <a:gd name="T53" fmla="*/ 0 h 53"/>
                  <a:gd name="T54" fmla="*/ 24 w 78"/>
                  <a:gd name="T55" fmla="*/ 0 h 53"/>
                  <a:gd name="T56" fmla="*/ 4 w 78"/>
                  <a:gd name="T57" fmla="*/ 28 h 53"/>
                  <a:gd name="T58" fmla="*/ 4 w 78"/>
                  <a:gd name="T59" fmla="*/ 28 h 53"/>
                  <a:gd name="T60" fmla="*/ 2 w 78"/>
                  <a:gd name="T61" fmla="*/ 32 h 53"/>
                  <a:gd name="T62" fmla="*/ 0 w 78"/>
                  <a:gd name="T63" fmla="*/ 4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8" h="53">
                    <a:moveTo>
                      <a:pt x="0" y="44"/>
                    </a:moveTo>
                    <a:lnTo>
                      <a:pt x="0" y="44"/>
                    </a:lnTo>
                    <a:lnTo>
                      <a:pt x="4" y="42"/>
                    </a:lnTo>
                    <a:lnTo>
                      <a:pt x="4" y="42"/>
                    </a:lnTo>
                    <a:lnTo>
                      <a:pt x="10" y="46"/>
                    </a:lnTo>
                    <a:lnTo>
                      <a:pt x="12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22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8" y="51"/>
                    </a:lnTo>
                    <a:lnTo>
                      <a:pt x="46" y="53"/>
                    </a:lnTo>
                    <a:lnTo>
                      <a:pt x="46" y="53"/>
                    </a:lnTo>
                    <a:lnTo>
                      <a:pt x="52" y="53"/>
                    </a:lnTo>
                    <a:lnTo>
                      <a:pt x="56" y="51"/>
                    </a:lnTo>
                    <a:lnTo>
                      <a:pt x="60" y="49"/>
                    </a:lnTo>
                    <a:lnTo>
                      <a:pt x="64" y="49"/>
                    </a:lnTo>
                    <a:lnTo>
                      <a:pt x="64" y="49"/>
                    </a:lnTo>
                    <a:lnTo>
                      <a:pt x="70" y="49"/>
                    </a:lnTo>
                    <a:lnTo>
                      <a:pt x="78" y="46"/>
                    </a:lnTo>
                    <a:lnTo>
                      <a:pt x="78" y="46"/>
                    </a:lnTo>
                    <a:lnTo>
                      <a:pt x="74" y="40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46" y="16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2"/>
                    </a:lnTo>
                    <a:lnTo>
                      <a:pt x="0" y="44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" name="Freeform 283">
                <a:extLst>
                  <a:ext uri="{FF2B5EF4-FFF2-40B4-BE49-F238E27FC236}">
                    <a16:creationId xmlns:a16="http://schemas.microsoft.com/office/drawing/2014/main" id="{2A8F5C17-F86A-4CA4-AF7F-0D369D194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4626" y="1870075"/>
                <a:ext cx="19050" cy="31750"/>
              </a:xfrm>
              <a:custGeom>
                <a:avLst/>
                <a:gdLst>
                  <a:gd name="T0" fmla="*/ 12 w 12"/>
                  <a:gd name="T1" fmla="*/ 0 h 20"/>
                  <a:gd name="T2" fmla="*/ 12 w 12"/>
                  <a:gd name="T3" fmla="*/ 0 h 20"/>
                  <a:gd name="T4" fmla="*/ 6 w 12"/>
                  <a:gd name="T5" fmla="*/ 4 h 20"/>
                  <a:gd name="T6" fmla="*/ 6 w 12"/>
                  <a:gd name="T7" fmla="*/ 4 h 20"/>
                  <a:gd name="T8" fmla="*/ 0 w 12"/>
                  <a:gd name="T9" fmla="*/ 20 h 20"/>
                  <a:gd name="T10" fmla="*/ 0 w 12"/>
                  <a:gd name="T11" fmla="*/ 20 h 20"/>
                  <a:gd name="T12" fmla="*/ 6 w 12"/>
                  <a:gd name="T13" fmla="*/ 8 h 20"/>
                  <a:gd name="T14" fmla="*/ 6 w 12"/>
                  <a:gd name="T15" fmla="*/ 8 h 20"/>
                  <a:gd name="T16" fmla="*/ 12 w 12"/>
                  <a:gd name="T1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0">
                    <a:moveTo>
                      <a:pt x="12" y="0"/>
                    </a:moveTo>
                    <a:lnTo>
                      <a:pt x="12" y="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12" y="0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8FA0A686-39F5-4A59-9983-A8D65DDBE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151" y="2297113"/>
                <a:ext cx="95250" cy="6350"/>
              </a:xfrm>
              <a:custGeom>
                <a:avLst/>
                <a:gdLst>
                  <a:gd name="T0" fmla="*/ 0 w 60"/>
                  <a:gd name="T1" fmla="*/ 2 h 4"/>
                  <a:gd name="T2" fmla="*/ 0 w 60"/>
                  <a:gd name="T3" fmla="*/ 2 h 4"/>
                  <a:gd name="T4" fmla="*/ 8 w 60"/>
                  <a:gd name="T5" fmla="*/ 0 h 4"/>
                  <a:gd name="T6" fmla="*/ 16 w 60"/>
                  <a:gd name="T7" fmla="*/ 0 h 4"/>
                  <a:gd name="T8" fmla="*/ 16 w 60"/>
                  <a:gd name="T9" fmla="*/ 0 h 4"/>
                  <a:gd name="T10" fmla="*/ 22 w 60"/>
                  <a:gd name="T11" fmla="*/ 0 h 4"/>
                  <a:gd name="T12" fmla="*/ 28 w 60"/>
                  <a:gd name="T13" fmla="*/ 2 h 4"/>
                  <a:gd name="T14" fmla="*/ 28 w 60"/>
                  <a:gd name="T15" fmla="*/ 2 h 4"/>
                  <a:gd name="T16" fmla="*/ 34 w 60"/>
                  <a:gd name="T17" fmla="*/ 0 h 4"/>
                  <a:gd name="T18" fmla="*/ 40 w 60"/>
                  <a:gd name="T19" fmla="*/ 0 h 4"/>
                  <a:gd name="T20" fmla="*/ 40 w 60"/>
                  <a:gd name="T21" fmla="*/ 0 h 4"/>
                  <a:gd name="T22" fmla="*/ 60 w 60"/>
                  <a:gd name="T23" fmla="*/ 2 h 4"/>
                  <a:gd name="T24" fmla="*/ 60 w 60"/>
                  <a:gd name="T25" fmla="*/ 2 h 4"/>
                  <a:gd name="T26" fmla="*/ 50 w 60"/>
                  <a:gd name="T27" fmla="*/ 2 h 4"/>
                  <a:gd name="T28" fmla="*/ 50 w 60"/>
                  <a:gd name="T29" fmla="*/ 2 h 4"/>
                  <a:gd name="T30" fmla="*/ 38 w 60"/>
                  <a:gd name="T31" fmla="*/ 2 h 4"/>
                  <a:gd name="T32" fmla="*/ 38 w 60"/>
                  <a:gd name="T33" fmla="*/ 2 h 4"/>
                  <a:gd name="T34" fmla="*/ 34 w 60"/>
                  <a:gd name="T35" fmla="*/ 4 h 4"/>
                  <a:gd name="T36" fmla="*/ 28 w 60"/>
                  <a:gd name="T37" fmla="*/ 4 h 4"/>
                  <a:gd name="T38" fmla="*/ 28 w 60"/>
                  <a:gd name="T39" fmla="*/ 4 h 4"/>
                  <a:gd name="T40" fmla="*/ 22 w 60"/>
                  <a:gd name="T41" fmla="*/ 4 h 4"/>
                  <a:gd name="T42" fmla="*/ 18 w 60"/>
                  <a:gd name="T43" fmla="*/ 2 h 4"/>
                  <a:gd name="T44" fmla="*/ 18 w 60"/>
                  <a:gd name="T45" fmla="*/ 2 h 4"/>
                  <a:gd name="T46" fmla="*/ 6 w 60"/>
                  <a:gd name="T47" fmla="*/ 2 h 4"/>
                  <a:gd name="T48" fmla="*/ 0 w 60"/>
                  <a:gd name="T4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4">
                    <a:moveTo>
                      <a:pt x="0" y="2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4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F56E8181-BD6B-4E8D-940F-1F4946F36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151" y="2297113"/>
                <a:ext cx="95250" cy="6350"/>
              </a:xfrm>
              <a:custGeom>
                <a:avLst/>
                <a:gdLst>
                  <a:gd name="T0" fmla="*/ 0 w 60"/>
                  <a:gd name="T1" fmla="*/ 2 h 4"/>
                  <a:gd name="T2" fmla="*/ 0 w 60"/>
                  <a:gd name="T3" fmla="*/ 2 h 4"/>
                  <a:gd name="T4" fmla="*/ 8 w 60"/>
                  <a:gd name="T5" fmla="*/ 0 h 4"/>
                  <a:gd name="T6" fmla="*/ 16 w 60"/>
                  <a:gd name="T7" fmla="*/ 0 h 4"/>
                  <a:gd name="T8" fmla="*/ 16 w 60"/>
                  <a:gd name="T9" fmla="*/ 0 h 4"/>
                  <a:gd name="T10" fmla="*/ 22 w 60"/>
                  <a:gd name="T11" fmla="*/ 0 h 4"/>
                  <a:gd name="T12" fmla="*/ 28 w 60"/>
                  <a:gd name="T13" fmla="*/ 2 h 4"/>
                  <a:gd name="T14" fmla="*/ 28 w 60"/>
                  <a:gd name="T15" fmla="*/ 2 h 4"/>
                  <a:gd name="T16" fmla="*/ 34 w 60"/>
                  <a:gd name="T17" fmla="*/ 0 h 4"/>
                  <a:gd name="T18" fmla="*/ 40 w 60"/>
                  <a:gd name="T19" fmla="*/ 0 h 4"/>
                  <a:gd name="T20" fmla="*/ 40 w 60"/>
                  <a:gd name="T21" fmla="*/ 0 h 4"/>
                  <a:gd name="T22" fmla="*/ 60 w 60"/>
                  <a:gd name="T23" fmla="*/ 2 h 4"/>
                  <a:gd name="T24" fmla="*/ 60 w 60"/>
                  <a:gd name="T25" fmla="*/ 2 h 4"/>
                  <a:gd name="T26" fmla="*/ 50 w 60"/>
                  <a:gd name="T27" fmla="*/ 2 h 4"/>
                  <a:gd name="T28" fmla="*/ 50 w 60"/>
                  <a:gd name="T29" fmla="*/ 2 h 4"/>
                  <a:gd name="T30" fmla="*/ 38 w 60"/>
                  <a:gd name="T31" fmla="*/ 2 h 4"/>
                  <a:gd name="T32" fmla="*/ 38 w 60"/>
                  <a:gd name="T33" fmla="*/ 2 h 4"/>
                  <a:gd name="T34" fmla="*/ 34 w 60"/>
                  <a:gd name="T35" fmla="*/ 4 h 4"/>
                  <a:gd name="T36" fmla="*/ 28 w 60"/>
                  <a:gd name="T37" fmla="*/ 4 h 4"/>
                  <a:gd name="T38" fmla="*/ 28 w 60"/>
                  <a:gd name="T39" fmla="*/ 4 h 4"/>
                  <a:gd name="T40" fmla="*/ 22 w 60"/>
                  <a:gd name="T41" fmla="*/ 4 h 4"/>
                  <a:gd name="T42" fmla="*/ 18 w 60"/>
                  <a:gd name="T43" fmla="*/ 2 h 4"/>
                  <a:gd name="T44" fmla="*/ 18 w 60"/>
                  <a:gd name="T45" fmla="*/ 2 h 4"/>
                  <a:gd name="T46" fmla="*/ 6 w 60"/>
                  <a:gd name="T47" fmla="*/ 2 h 4"/>
                  <a:gd name="T48" fmla="*/ 0 w 60"/>
                  <a:gd name="T4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4">
                    <a:moveTo>
                      <a:pt x="0" y="2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4" y="4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2" y="4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6" y="2"/>
                    </a:lnTo>
                    <a:lnTo>
                      <a:pt x="0" y="2"/>
                    </a:lnTo>
                  </a:path>
                </a:pathLst>
              </a:custGeom>
              <a:grpFill/>
              <a:ln w="285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0889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2100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sp>
          <p:nvSpPr>
            <p:cNvPr id="9" name="Ellipse 12">
              <a:extLst>
                <a:ext uri="{FF2B5EF4-FFF2-40B4-BE49-F238E27FC236}">
                  <a16:creationId xmlns:a16="http://schemas.microsoft.com/office/drawing/2014/main" id="{1CE112F9-5A6C-4AAC-932F-B9674A6584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40692" y="3328722"/>
              <a:ext cx="1707667" cy="1729723"/>
            </a:xfrm>
            <a:prstGeom prst="ellipse">
              <a:avLst/>
            </a:prstGeom>
            <a:grpFill/>
            <a:ln w="28575" cap="rnd">
              <a:solidFill>
                <a:schemeClr val="tx2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numCol="1" spcCol="72000" rtlCol="0" anchor="ctr">
              <a:noAutofit/>
            </a:bodyPr>
            <a:lstStyle/>
            <a:p>
              <a:pPr algn="ctr" defTabSz="1088959" fontAlgn="auto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sz="2000" b="1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4" name="Graphic 3" descr="Scatterplot with solid fill">
            <a:extLst>
              <a:ext uri="{FF2B5EF4-FFF2-40B4-BE49-F238E27FC236}">
                <a16:creationId xmlns:a16="http://schemas.microsoft.com/office/drawing/2014/main" id="{9C39D90A-7C5B-49C5-9C03-7F88A3945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494898" y="43541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7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F9A6A9-13C0-41C3-BE66-494E8D2C5C45}"/>
              </a:ext>
            </a:extLst>
          </p:cNvPr>
          <p:cNvSpPr/>
          <p:nvPr/>
        </p:nvSpPr>
        <p:spPr>
          <a:xfrm>
            <a:off x="0" y="2129743"/>
            <a:ext cx="12169775" cy="32073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281D14-13B1-462D-BE24-52BA078A11A3}"/>
              </a:ext>
            </a:extLst>
          </p:cNvPr>
          <p:cNvCxnSpPr>
            <a:cxnSpLocks/>
          </p:cNvCxnSpPr>
          <p:nvPr/>
        </p:nvCxnSpPr>
        <p:spPr>
          <a:xfrm flipH="1">
            <a:off x="3876901" y="2930755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D465F-B43B-4C41-AD71-165316D8DF9D}"/>
              </a:ext>
            </a:extLst>
          </p:cNvPr>
          <p:cNvCxnSpPr>
            <a:cxnSpLocks/>
          </p:cNvCxnSpPr>
          <p:nvPr/>
        </p:nvCxnSpPr>
        <p:spPr>
          <a:xfrm flipH="1">
            <a:off x="8150191" y="278092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71DC7-0021-4DA8-8ACE-26D9D3321A40}"/>
              </a:ext>
            </a:extLst>
          </p:cNvPr>
          <p:cNvSpPr/>
          <p:nvPr/>
        </p:nvSpPr>
        <p:spPr>
          <a:xfrm>
            <a:off x="4373367" y="3013501"/>
            <a:ext cx="3423040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>
                <a:cs typeface="Calibri"/>
              </a:rPr>
              <a:t>Implement policies that </a:t>
            </a:r>
            <a:r>
              <a:rPr lang="en-US" sz="1600">
                <a:ea typeface="+mn-lt"/>
                <a:cs typeface="+mn-lt"/>
              </a:rPr>
              <a:t>discourages customers from cancelling on the day of arrival (savings around 400k €).</a:t>
            </a:r>
            <a:endParaRPr lang="en-US" sz="160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B4F1F1-D3CF-40C8-84EE-4FB1465450B9}"/>
              </a:ext>
            </a:extLst>
          </p:cNvPr>
          <p:cNvSpPr/>
          <p:nvPr/>
        </p:nvSpPr>
        <p:spPr>
          <a:xfrm>
            <a:off x="5375164" y="1505491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uppieren 14">
            <a:extLst>
              <a:ext uri="{FF2B5EF4-FFF2-40B4-BE49-F238E27FC236}">
                <a16:creationId xmlns:a16="http://schemas.microsoft.com/office/drawing/2014/main" id="{3F11A3FC-B40A-406F-82E3-7EA43F1F8A9C}"/>
              </a:ext>
            </a:extLst>
          </p:cNvPr>
          <p:cNvGrpSpPr>
            <a:grpSpLocks noChangeAspect="1"/>
          </p:cNvGrpSpPr>
          <p:nvPr/>
        </p:nvGrpSpPr>
        <p:grpSpPr>
          <a:xfrm>
            <a:off x="979823" y="1520928"/>
            <a:ext cx="1260000" cy="1260000"/>
            <a:chOff x="1325577" y="1412776"/>
            <a:chExt cx="1494406" cy="149440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75F7076-2FBD-4F2A-9395-1F2D27E887EA}"/>
                </a:ext>
              </a:extLst>
            </p:cNvPr>
            <p:cNvSpPr/>
            <p:nvPr/>
          </p:nvSpPr>
          <p:spPr>
            <a:xfrm>
              <a:off x="1325577" y="1412776"/>
              <a:ext cx="1494406" cy="14944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89">
              <a:extLst>
                <a:ext uri="{FF2B5EF4-FFF2-40B4-BE49-F238E27FC236}">
                  <a16:creationId xmlns:a16="http://schemas.microsoft.com/office/drawing/2014/main" id="{39572BA1-414F-4B89-A4C1-1D9E99EABA43}"/>
                </a:ext>
              </a:extLst>
            </p:cNvPr>
            <p:cNvSpPr/>
            <p:nvPr/>
          </p:nvSpPr>
          <p:spPr>
            <a:xfrm>
              <a:off x="1796487" y="2014646"/>
              <a:ext cx="459708" cy="459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F3270DF2-FD8F-424C-AE52-33A7B8EAC293}"/>
              </a:ext>
            </a:extLst>
          </p:cNvPr>
          <p:cNvSpPr/>
          <p:nvPr/>
        </p:nvSpPr>
        <p:spPr>
          <a:xfrm>
            <a:off x="9770505" y="1499742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84DC37D4-46B9-47B4-8095-5300D6562EC0}"/>
              </a:ext>
            </a:extLst>
          </p:cNvPr>
          <p:cNvSpPr txBox="1"/>
          <p:nvPr/>
        </p:nvSpPr>
        <p:spPr>
          <a:xfrm>
            <a:off x="1333033" y="1867660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C70039"/>
                </a:solidFill>
              </a:rPr>
              <a:t>1</a:t>
            </a:r>
            <a:endParaRPr lang="pt-PT" sz="4800" b="1">
              <a:solidFill>
                <a:srgbClr val="C70039"/>
              </a:solidFill>
            </a:endParaRP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37D9D31F-371E-49CB-96C1-5FB5FFDDD9B6}"/>
              </a:ext>
            </a:extLst>
          </p:cNvPr>
          <p:cNvSpPr txBox="1"/>
          <p:nvPr/>
        </p:nvSpPr>
        <p:spPr>
          <a:xfrm>
            <a:off x="5739208" y="1852223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FFC300"/>
                </a:solidFill>
              </a:rPr>
              <a:t>2</a:t>
            </a:r>
            <a:endParaRPr lang="pt-PT" sz="4800" b="1">
              <a:solidFill>
                <a:srgbClr val="FFC300"/>
              </a:solidFill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A019F871-A4E7-47E7-9B09-DFC42EF5F862}"/>
              </a:ext>
            </a:extLst>
          </p:cNvPr>
          <p:cNvSpPr txBox="1"/>
          <p:nvPr/>
        </p:nvSpPr>
        <p:spPr>
          <a:xfrm>
            <a:off x="10149347" y="1878001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rgbClr val="900C3F"/>
                </a:solidFill>
              </a:rPr>
              <a:t>3</a:t>
            </a:r>
            <a:endParaRPr lang="pt-PT" sz="4800" b="1">
              <a:solidFill>
                <a:srgbClr val="900C3F"/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7CAEF49B-EF1D-4D2B-AE9F-334D6D3C3910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Key Suggestions</a:t>
            </a: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AD05DDF8-050B-4B57-A304-B320B53247B7}"/>
              </a:ext>
            </a:extLst>
          </p:cNvPr>
          <p:cNvSpPr/>
          <p:nvPr/>
        </p:nvSpPr>
        <p:spPr>
          <a:xfrm>
            <a:off x="4193953" y="2994045"/>
            <a:ext cx="3362683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endParaRPr lang="en-US" sz="1600" i="1" err="1"/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49BF7AD0-CFA3-4805-8BA5-23DF29F9069A}"/>
              </a:ext>
            </a:extLst>
          </p:cNvPr>
          <p:cNvSpPr/>
          <p:nvPr/>
        </p:nvSpPr>
        <p:spPr>
          <a:xfrm>
            <a:off x="8478642" y="2982538"/>
            <a:ext cx="3362683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/>
              <a:t>Take a closer look to the customers that cancel less than 5 days before the arrival date since they represent 10% of total reservations and lost revenue.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23FBBD-7123-4B77-B1E6-9F29FE51EC8B}"/>
              </a:ext>
            </a:extLst>
          </p:cNvPr>
          <p:cNvSpPr/>
          <p:nvPr/>
        </p:nvSpPr>
        <p:spPr>
          <a:xfrm>
            <a:off x="276969" y="2982537"/>
            <a:ext cx="3423040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ts val="900"/>
              </a:spcBef>
              <a:buClr>
                <a:srgbClr val="009999"/>
              </a:buClr>
              <a:tabLst>
                <a:tab pos="4510088" algn="r"/>
              </a:tabLst>
            </a:pPr>
            <a:r>
              <a:rPr lang="en-US" sz="1600">
                <a:cs typeface="Calibri"/>
              </a:rPr>
              <a:t>Reinforce the overbooking policy on weeks with high cancelation ratio.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6684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BBD79D7-713D-492A-815D-EB5166FD7DAE}"/>
              </a:ext>
            </a:extLst>
          </p:cNvPr>
          <p:cNvSpPr/>
          <p:nvPr/>
        </p:nvSpPr>
        <p:spPr>
          <a:xfrm>
            <a:off x="0" y="0"/>
            <a:ext cx="4455758" cy="685799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B234A-119D-4636-A43D-5654176827E9}"/>
              </a:ext>
            </a:extLst>
          </p:cNvPr>
          <p:cNvSpPr txBox="1"/>
          <p:nvPr/>
        </p:nvSpPr>
        <p:spPr>
          <a:xfrm>
            <a:off x="4627177" y="409755"/>
            <a:ext cx="72945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20" name="Textplatzhalter 28">
            <a:extLst>
              <a:ext uri="{FF2B5EF4-FFF2-40B4-BE49-F238E27FC236}">
                <a16:creationId xmlns:a16="http://schemas.microsoft.com/office/drawing/2014/main" id="{D5F20A18-693D-4787-A113-0E3BA0E7C6D4}"/>
              </a:ext>
            </a:extLst>
          </p:cNvPr>
          <p:cNvSpPr txBox="1">
            <a:spLocks/>
          </p:cNvSpPr>
          <p:nvPr/>
        </p:nvSpPr>
        <p:spPr>
          <a:xfrm>
            <a:off x="4646041" y="1647605"/>
            <a:ext cx="5605976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>
                <a:srgbClr val="D5D2D0"/>
              </a:buClr>
              <a:defRPr/>
            </a:pPr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Dataset overview</a:t>
            </a:r>
          </a:p>
        </p:txBody>
      </p:sp>
      <p:cxnSp>
        <p:nvCxnSpPr>
          <p:cNvPr id="21" name="Line top left">
            <a:extLst>
              <a:ext uri="{FF2B5EF4-FFF2-40B4-BE49-F238E27FC236}">
                <a16:creationId xmlns:a16="http://schemas.microsoft.com/office/drawing/2014/main" id="{62958149-0D0F-416F-9D23-BAC98B30AA9A}"/>
              </a:ext>
            </a:extLst>
          </p:cNvPr>
          <p:cNvCxnSpPr>
            <a:cxnSpLocks/>
          </p:cNvCxnSpPr>
          <p:nvPr/>
        </p:nvCxnSpPr>
        <p:spPr>
          <a:xfrm>
            <a:off x="4627189" y="1624437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ne top left">
            <a:extLst>
              <a:ext uri="{FF2B5EF4-FFF2-40B4-BE49-F238E27FC236}">
                <a16:creationId xmlns:a16="http://schemas.microsoft.com/office/drawing/2014/main" id="{F6F33081-E5FC-461A-A5ED-FB94B448D56E}"/>
              </a:ext>
            </a:extLst>
          </p:cNvPr>
          <p:cNvCxnSpPr>
            <a:cxnSpLocks/>
          </p:cNvCxnSpPr>
          <p:nvPr/>
        </p:nvCxnSpPr>
        <p:spPr>
          <a:xfrm>
            <a:off x="4627189" y="2331849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28">
            <a:extLst>
              <a:ext uri="{FF2B5EF4-FFF2-40B4-BE49-F238E27FC236}">
                <a16:creationId xmlns:a16="http://schemas.microsoft.com/office/drawing/2014/main" id="{A509D1AE-9270-40C3-8F58-1A07ADFE7FBE}"/>
              </a:ext>
            </a:extLst>
          </p:cNvPr>
          <p:cNvSpPr txBox="1">
            <a:spLocks/>
          </p:cNvSpPr>
          <p:nvPr/>
        </p:nvSpPr>
        <p:spPr>
          <a:xfrm>
            <a:off x="4627187" y="3556166"/>
            <a:ext cx="7191421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Net Demand</a:t>
            </a:r>
            <a:endParaRPr lang="en-US" sz="440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27" name="Line top left">
            <a:extLst>
              <a:ext uri="{FF2B5EF4-FFF2-40B4-BE49-F238E27FC236}">
                <a16:creationId xmlns:a16="http://schemas.microsoft.com/office/drawing/2014/main" id="{92F359D0-9594-4309-862B-06810BBE9E7A}"/>
              </a:ext>
            </a:extLst>
          </p:cNvPr>
          <p:cNvCxnSpPr>
            <a:cxnSpLocks/>
          </p:cNvCxnSpPr>
          <p:nvPr/>
        </p:nvCxnSpPr>
        <p:spPr>
          <a:xfrm>
            <a:off x="4627189" y="3522051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ne top left">
            <a:extLst>
              <a:ext uri="{FF2B5EF4-FFF2-40B4-BE49-F238E27FC236}">
                <a16:creationId xmlns:a16="http://schemas.microsoft.com/office/drawing/2014/main" id="{67E4DEEC-3BC8-47F1-9419-66A9080B42FF}"/>
              </a:ext>
            </a:extLst>
          </p:cNvPr>
          <p:cNvCxnSpPr>
            <a:cxnSpLocks/>
          </p:cNvCxnSpPr>
          <p:nvPr/>
        </p:nvCxnSpPr>
        <p:spPr>
          <a:xfrm>
            <a:off x="4627189" y="4229463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28">
            <a:extLst>
              <a:ext uri="{FF2B5EF4-FFF2-40B4-BE49-F238E27FC236}">
                <a16:creationId xmlns:a16="http://schemas.microsoft.com/office/drawing/2014/main" id="{81B81723-37D4-4D1E-B87B-8CCCD130702A}"/>
              </a:ext>
            </a:extLst>
          </p:cNvPr>
          <p:cNvSpPr txBox="1">
            <a:spLocks/>
          </p:cNvSpPr>
          <p:nvPr/>
        </p:nvSpPr>
        <p:spPr>
          <a:xfrm>
            <a:off x="4627187" y="2602209"/>
            <a:ext cx="6525958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Current Situation</a:t>
            </a:r>
          </a:p>
        </p:txBody>
      </p:sp>
      <p:cxnSp>
        <p:nvCxnSpPr>
          <p:cNvPr id="33" name="Line top left">
            <a:extLst>
              <a:ext uri="{FF2B5EF4-FFF2-40B4-BE49-F238E27FC236}">
                <a16:creationId xmlns:a16="http://schemas.microsoft.com/office/drawing/2014/main" id="{CED5BD03-FD74-42F7-BD1E-62086FDA1841}"/>
              </a:ext>
            </a:extLst>
          </p:cNvPr>
          <p:cNvCxnSpPr>
            <a:cxnSpLocks/>
          </p:cNvCxnSpPr>
          <p:nvPr/>
        </p:nvCxnSpPr>
        <p:spPr>
          <a:xfrm>
            <a:off x="4627189" y="2566829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ne top left">
            <a:extLst>
              <a:ext uri="{FF2B5EF4-FFF2-40B4-BE49-F238E27FC236}">
                <a16:creationId xmlns:a16="http://schemas.microsoft.com/office/drawing/2014/main" id="{E02A4A14-9F82-4C0C-8A2C-918484B5602F}"/>
              </a:ext>
            </a:extLst>
          </p:cNvPr>
          <p:cNvCxnSpPr>
            <a:cxnSpLocks/>
          </p:cNvCxnSpPr>
          <p:nvPr/>
        </p:nvCxnSpPr>
        <p:spPr>
          <a:xfrm>
            <a:off x="4627189" y="3274241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CAD3F4-D790-4BD5-B0F8-A959C63D3D68}"/>
              </a:ext>
            </a:extLst>
          </p:cNvPr>
          <p:cNvSpPr txBox="1"/>
          <p:nvPr/>
        </p:nvSpPr>
        <p:spPr>
          <a:xfrm>
            <a:off x="4640433" y="1698515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PT" sz="4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999B2F-CDA8-4BCC-BFE7-07C5D3D712CF}"/>
              </a:ext>
            </a:extLst>
          </p:cNvPr>
          <p:cNvSpPr txBox="1"/>
          <p:nvPr/>
        </p:nvSpPr>
        <p:spPr>
          <a:xfrm>
            <a:off x="4640433" y="2659501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pt-PT" sz="4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D73243-C73A-4B43-B086-5BBD88FB6C9A}"/>
              </a:ext>
            </a:extLst>
          </p:cNvPr>
          <p:cNvSpPr txBox="1"/>
          <p:nvPr/>
        </p:nvSpPr>
        <p:spPr>
          <a:xfrm>
            <a:off x="4640433" y="3600228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pt-PT" sz="4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platzhalter 28">
            <a:extLst>
              <a:ext uri="{FF2B5EF4-FFF2-40B4-BE49-F238E27FC236}">
                <a16:creationId xmlns:a16="http://schemas.microsoft.com/office/drawing/2014/main" id="{E194CB8A-9317-499A-96A8-65B6A9DB338F}"/>
              </a:ext>
            </a:extLst>
          </p:cNvPr>
          <p:cNvSpPr txBox="1">
            <a:spLocks/>
          </p:cNvSpPr>
          <p:nvPr/>
        </p:nvSpPr>
        <p:spPr>
          <a:xfrm>
            <a:off x="4627187" y="4410154"/>
            <a:ext cx="7294582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Potential Situation</a:t>
            </a:r>
            <a:endParaRPr lang="en-US" sz="440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0">
              <a:solidFill>
                <a:srgbClr val="58481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FD696-E56E-4A03-8F9A-174958908643}"/>
              </a:ext>
            </a:extLst>
          </p:cNvPr>
          <p:cNvSpPr txBox="1"/>
          <p:nvPr/>
        </p:nvSpPr>
        <p:spPr>
          <a:xfrm>
            <a:off x="4640433" y="4467013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pt-PT" sz="48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Line top left">
            <a:extLst>
              <a:ext uri="{FF2B5EF4-FFF2-40B4-BE49-F238E27FC236}">
                <a16:creationId xmlns:a16="http://schemas.microsoft.com/office/drawing/2014/main" id="{5E6F857E-7D01-480C-9EF2-4C0B714DC0A1}"/>
              </a:ext>
            </a:extLst>
          </p:cNvPr>
          <p:cNvCxnSpPr>
            <a:cxnSpLocks/>
          </p:cNvCxnSpPr>
          <p:nvPr/>
        </p:nvCxnSpPr>
        <p:spPr>
          <a:xfrm>
            <a:off x="4627189" y="4395392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 top left">
            <a:extLst>
              <a:ext uri="{FF2B5EF4-FFF2-40B4-BE49-F238E27FC236}">
                <a16:creationId xmlns:a16="http://schemas.microsoft.com/office/drawing/2014/main" id="{4E959AC7-E5FF-44A8-A098-5EB964AF87AA}"/>
              </a:ext>
            </a:extLst>
          </p:cNvPr>
          <p:cNvCxnSpPr>
            <a:cxnSpLocks/>
          </p:cNvCxnSpPr>
          <p:nvPr/>
        </p:nvCxnSpPr>
        <p:spPr>
          <a:xfrm>
            <a:off x="4627189" y="5069725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8">
            <a:extLst>
              <a:ext uri="{FF2B5EF4-FFF2-40B4-BE49-F238E27FC236}">
                <a16:creationId xmlns:a16="http://schemas.microsoft.com/office/drawing/2014/main" id="{1FCD4D9C-7904-4B73-96B4-2A3BCC7522D1}"/>
              </a:ext>
            </a:extLst>
          </p:cNvPr>
          <p:cNvSpPr txBox="1">
            <a:spLocks/>
          </p:cNvSpPr>
          <p:nvPr/>
        </p:nvSpPr>
        <p:spPr>
          <a:xfrm>
            <a:off x="4627187" y="5262876"/>
            <a:ext cx="7294582" cy="6720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lIns="61200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4400">
                <a:solidFill>
                  <a:schemeClr val="bg2">
                    <a:lumMod val="50000"/>
                  </a:schemeClr>
                </a:solidFill>
              </a:rPr>
              <a:t>General Insights</a:t>
            </a:r>
            <a:endParaRPr lang="en-US" sz="440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0">
              <a:solidFill>
                <a:srgbClr val="584815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7AF0CC-C9D8-4D66-AC9E-C814965C63CA}"/>
              </a:ext>
            </a:extLst>
          </p:cNvPr>
          <p:cNvSpPr txBox="1"/>
          <p:nvPr/>
        </p:nvSpPr>
        <p:spPr>
          <a:xfrm>
            <a:off x="4640433" y="5319735"/>
            <a:ext cx="502316" cy="5458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pt-PT" sz="480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Line top left">
            <a:extLst>
              <a:ext uri="{FF2B5EF4-FFF2-40B4-BE49-F238E27FC236}">
                <a16:creationId xmlns:a16="http://schemas.microsoft.com/office/drawing/2014/main" id="{58ECC454-A29C-4813-9853-9B785A5D2434}"/>
              </a:ext>
            </a:extLst>
          </p:cNvPr>
          <p:cNvCxnSpPr>
            <a:cxnSpLocks/>
          </p:cNvCxnSpPr>
          <p:nvPr/>
        </p:nvCxnSpPr>
        <p:spPr>
          <a:xfrm>
            <a:off x="4627189" y="5248114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ne top left">
            <a:extLst>
              <a:ext uri="{FF2B5EF4-FFF2-40B4-BE49-F238E27FC236}">
                <a16:creationId xmlns:a16="http://schemas.microsoft.com/office/drawing/2014/main" id="{11EEDEAF-E6A5-49BB-9CE3-A5ACBB05D2BB}"/>
              </a:ext>
            </a:extLst>
          </p:cNvPr>
          <p:cNvCxnSpPr>
            <a:cxnSpLocks/>
          </p:cNvCxnSpPr>
          <p:nvPr/>
        </p:nvCxnSpPr>
        <p:spPr>
          <a:xfrm>
            <a:off x="4627189" y="5922447"/>
            <a:ext cx="7020000" cy="0"/>
          </a:xfrm>
          <a:prstGeom prst="line">
            <a:avLst/>
          </a:prstGeom>
          <a:ln w="25400" cap="rnd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960061-916D-4E43-B7FF-1E9100C2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621"/>
            <a:ext cx="4458735" cy="33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6">
            <a:extLst>
              <a:ext uri="{FF2B5EF4-FFF2-40B4-BE49-F238E27FC236}">
                <a16:creationId xmlns:a16="http://schemas.microsoft.com/office/drawing/2014/main" id="{FBAC0ECB-92C8-4D3D-AF83-2AD42088BE9C}"/>
              </a:ext>
            </a:extLst>
          </p:cNvPr>
          <p:cNvSpPr/>
          <p:nvPr/>
        </p:nvSpPr>
        <p:spPr>
          <a:xfrm flipH="1">
            <a:off x="11887" y="1667506"/>
            <a:ext cx="12116280" cy="1339716"/>
          </a:xfrm>
          <a:custGeom>
            <a:avLst/>
            <a:gdLst>
              <a:gd name="connsiteX0" fmla="*/ 0 w 8989657"/>
              <a:gd name="connsiteY0" fmla="*/ 249174 h 1603963"/>
              <a:gd name="connsiteX1" fmla="*/ 5580116 w 8989657"/>
              <a:gd name="connsiteY1" fmla="*/ 1604896 h 1603963"/>
              <a:gd name="connsiteX2" fmla="*/ 9007749 w 8989657"/>
              <a:gd name="connsiteY2" fmla="*/ 0 h 1603963"/>
              <a:gd name="connsiteX0" fmla="*/ 0 w 11424231"/>
              <a:gd name="connsiteY0" fmla="*/ 130498 h 1486220"/>
              <a:gd name="connsiteX1" fmla="*/ 5580116 w 11424231"/>
              <a:gd name="connsiteY1" fmla="*/ 1486220 h 1486220"/>
              <a:gd name="connsiteX2" fmla="*/ 11424231 w 11424231"/>
              <a:gd name="connsiteY2" fmla="*/ 454304 h 1486220"/>
              <a:gd name="connsiteX0" fmla="*/ 0 w 11424231"/>
              <a:gd name="connsiteY0" fmla="*/ 267171 h 1622893"/>
              <a:gd name="connsiteX1" fmla="*/ 5580116 w 11424231"/>
              <a:gd name="connsiteY1" fmla="*/ 1622893 h 1622893"/>
              <a:gd name="connsiteX2" fmla="*/ 11424231 w 11424231"/>
              <a:gd name="connsiteY2" fmla="*/ 590977 h 1622893"/>
              <a:gd name="connsiteX0" fmla="*/ 0 w 11424231"/>
              <a:gd name="connsiteY0" fmla="*/ 283980 h 1639702"/>
              <a:gd name="connsiteX1" fmla="*/ 5580116 w 11424231"/>
              <a:gd name="connsiteY1" fmla="*/ 1639702 h 1639702"/>
              <a:gd name="connsiteX2" fmla="*/ 11424231 w 11424231"/>
              <a:gd name="connsiteY2" fmla="*/ 607786 h 1639702"/>
              <a:gd name="connsiteX0" fmla="*/ 0 w 11424231"/>
              <a:gd name="connsiteY0" fmla="*/ 268817 h 1624539"/>
              <a:gd name="connsiteX1" fmla="*/ 5580116 w 11424231"/>
              <a:gd name="connsiteY1" fmla="*/ 1624539 h 1624539"/>
              <a:gd name="connsiteX2" fmla="*/ 11424231 w 11424231"/>
              <a:gd name="connsiteY2" fmla="*/ 592623 h 1624539"/>
              <a:gd name="connsiteX0" fmla="*/ 0 w 11424231"/>
              <a:gd name="connsiteY0" fmla="*/ 268817 h 1624539"/>
              <a:gd name="connsiteX1" fmla="*/ 5580116 w 11424231"/>
              <a:gd name="connsiteY1" fmla="*/ 1624539 h 1624539"/>
              <a:gd name="connsiteX2" fmla="*/ 11424231 w 11424231"/>
              <a:gd name="connsiteY2" fmla="*/ 592623 h 1624539"/>
              <a:gd name="connsiteX0" fmla="*/ 0 w 11901273"/>
              <a:gd name="connsiteY0" fmla="*/ 431011 h 1624539"/>
              <a:gd name="connsiteX1" fmla="*/ 6057158 w 11901273"/>
              <a:gd name="connsiteY1" fmla="*/ 1624539 h 1624539"/>
              <a:gd name="connsiteX2" fmla="*/ 11901273 w 11901273"/>
              <a:gd name="connsiteY2" fmla="*/ 592623 h 1624539"/>
              <a:gd name="connsiteX0" fmla="*/ 0 w 11901273"/>
              <a:gd name="connsiteY0" fmla="*/ 431011 h 1624539"/>
              <a:gd name="connsiteX1" fmla="*/ 6057158 w 11901273"/>
              <a:gd name="connsiteY1" fmla="*/ 1624539 h 1624539"/>
              <a:gd name="connsiteX2" fmla="*/ 11901273 w 11901273"/>
              <a:gd name="connsiteY2" fmla="*/ 592623 h 1624539"/>
              <a:gd name="connsiteX0" fmla="*/ 0 w 11901273"/>
              <a:gd name="connsiteY0" fmla="*/ 486855 h 1680383"/>
              <a:gd name="connsiteX1" fmla="*/ 6057158 w 11901273"/>
              <a:gd name="connsiteY1" fmla="*/ 1680383 h 1680383"/>
              <a:gd name="connsiteX2" fmla="*/ 11901273 w 11901273"/>
              <a:gd name="connsiteY2" fmla="*/ 648467 h 168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1273" h="1680383">
                <a:moveTo>
                  <a:pt x="0" y="486855"/>
                </a:moveTo>
                <a:cubicBezTo>
                  <a:pt x="2719721" y="-194543"/>
                  <a:pt x="4005949" y="1680383"/>
                  <a:pt x="6057158" y="1680383"/>
                </a:cubicBezTo>
                <a:cubicBezTo>
                  <a:pt x="7633322" y="1667927"/>
                  <a:pt x="8184372" y="-1266327"/>
                  <a:pt x="11901273" y="648467"/>
                </a:cubicBezTo>
              </a:path>
            </a:pathLst>
          </a:custGeom>
          <a:noFill/>
          <a:ln w="19050" cap="rnd">
            <a:solidFill>
              <a:schemeClr val="accent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Freeform: Shape 35">
            <a:extLst>
              <a:ext uri="{FF2B5EF4-FFF2-40B4-BE49-F238E27FC236}">
                <a16:creationId xmlns:a16="http://schemas.microsoft.com/office/drawing/2014/main" id="{68394C79-FB4D-441E-BD5A-B7FD5A45BAB5}"/>
              </a:ext>
            </a:extLst>
          </p:cNvPr>
          <p:cNvSpPr/>
          <p:nvPr/>
        </p:nvSpPr>
        <p:spPr>
          <a:xfrm flipH="1">
            <a:off x="-4780" y="1471235"/>
            <a:ext cx="12116279" cy="1475051"/>
          </a:xfrm>
          <a:custGeom>
            <a:avLst/>
            <a:gdLst>
              <a:gd name="connsiteX0" fmla="*/ 0 w 9940845"/>
              <a:gd name="connsiteY0" fmla="*/ 1151870 h 1137695"/>
              <a:gd name="connsiteX1" fmla="*/ 3874878 w 9940845"/>
              <a:gd name="connsiteY1" fmla="*/ 0 h 1137695"/>
              <a:gd name="connsiteX2" fmla="*/ 8576916 w 9940845"/>
              <a:gd name="connsiteY2" fmla="*/ 1048545 h 1137695"/>
              <a:gd name="connsiteX3" fmla="*/ 9958190 w 9940845"/>
              <a:gd name="connsiteY3" fmla="*/ 129996 h 1137695"/>
              <a:gd name="connsiteX0" fmla="*/ 0 w 11552570"/>
              <a:gd name="connsiteY0" fmla="*/ 2043275 h 2043275"/>
              <a:gd name="connsiteX1" fmla="*/ 3874878 w 11552570"/>
              <a:gd name="connsiteY1" fmla="*/ 891405 h 2043275"/>
              <a:gd name="connsiteX2" fmla="*/ 8576916 w 11552570"/>
              <a:gd name="connsiteY2" fmla="*/ 1939950 h 2043275"/>
              <a:gd name="connsiteX3" fmla="*/ 11552570 w 11552570"/>
              <a:gd name="connsiteY3" fmla="*/ 0 h 2043275"/>
              <a:gd name="connsiteX0" fmla="*/ 0 w 11552570"/>
              <a:gd name="connsiteY0" fmla="*/ 2057746 h 2057746"/>
              <a:gd name="connsiteX1" fmla="*/ 3874878 w 11552570"/>
              <a:gd name="connsiteY1" fmla="*/ 905876 h 2057746"/>
              <a:gd name="connsiteX2" fmla="*/ 8576916 w 11552570"/>
              <a:gd name="connsiteY2" fmla="*/ 1954421 h 2057746"/>
              <a:gd name="connsiteX3" fmla="*/ 11552570 w 11552570"/>
              <a:gd name="connsiteY3" fmla="*/ 14471 h 2057746"/>
              <a:gd name="connsiteX0" fmla="*/ 0 w 11540114"/>
              <a:gd name="connsiteY0" fmla="*/ 1600681 h 1600681"/>
              <a:gd name="connsiteX1" fmla="*/ 3874878 w 11540114"/>
              <a:gd name="connsiteY1" fmla="*/ 448811 h 1600681"/>
              <a:gd name="connsiteX2" fmla="*/ 8576916 w 11540114"/>
              <a:gd name="connsiteY2" fmla="*/ 1497356 h 1600681"/>
              <a:gd name="connsiteX3" fmla="*/ 11540114 w 11540114"/>
              <a:gd name="connsiteY3" fmla="*/ 18281 h 1600681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552 h 1600552"/>
              <a:gd name="connsiteX1" fmla="*/ 3874878 w 11540114"/>
              <a:gd name="connsiteY1" fmla="*/ 448682 h 1600552"/>
              <a:gd name="connsiteX2" fmla="*/ 8776214 w 11540114"/>
              <a:gd name="connsiteY2" fmla="*/ 1509683 h 1600552"/>
              <a:gd name="connsiteX3" fmla="*/ 11540114 w 11540114"/>
              <a:gd name="connsiteY3" fmla="*/ 18152 h 1600552"/>
              <a:gd name="connsiteX0" fmla="*/ 0 w 11540114"/>
              <a:gd name="connsiteY0" fmla="*/ 1600286 h 1600286"/>
              <a:gd name="connsiteX1" fmla="*/ 3874878 w 11540114"/>
              <a:gd name="connsiteY1" fmla="*/ 448416 h 1600286"/>
              <a:gd name="connsiteX2" fmla="*/ 8776214 w 11540114"/>
              <a:gd name="connsiteY2" fmla="*/ 1509417 h 1600286"/>
              <a:gd name="connsiteX3" fmla="*/ 11540114 w 11540114"/>
              <a:gd name="connsiteY3" fmla="*/ 17886 h 1600286"/>
              <a:gd name="connsiteX0" fmla="*/ 0 w 11540114"/>
              <a:gd name="connsiteY0" fmla="*/ 1600165 h 1600165"/>
              <a:gd name="connsiteX1" fmla="*/ 3874878 w 11540114"/>
              <a:gd name="connsiteY1" fmla="*/ 448295 h 1600165"/>
              <a:gd name="connsiteX2" fmla="*/ 8776214 w 11540114"/>
              <a:gd name="connsiteY2" fmla="*/ 1509296 h 1600165"/>
              <a:gd name="connsiteX3" fmla="*/ 11540114 w 11540114"/>
              <a:gd name="connsiteY3" fmla="*/ 17765 h 1600165"/>
              <a:gd name="connsiteX0" fmla="*/ 0 w 11540114"/>
              <a:gd name="connsiteY0" fmla="*/ 1600669 h 1600669"/>
              <a:gd name="connsiteX1" fmla="*/ 3874878 w 11540114"/>
              <a:gd name="connsiteY1" fmla="*/ 448799 h 1600669"/>
              <a:gd name="connsiteX2" fmla="*/ 8552004 w 11540114"/>
              <a:gd name="connsiteY2" fmla="*/ 1459976 h 1600669"/>
              <a:gd name="connsiteX3" fmla="*/ 11540114 w 11540114"/>
              <a:gd name="connsiteY3" fmla="*/ 18269 h 1600669"/>
              <a:gd name="connsiteX0" fmla="*/ 0 w 11540114"/>
              <a:gd name="connsiteY0" fmla="*/ 1582400 h 1582400"/>
              <a:gd name="connsiteX1" fmla="*/ 3874878 w 11540114"/>
              <a:gd name="connsiteY1" fmla="*/ 430530 h 1582400"/>
              <a:gd name="connsiteX2" fmla="*/ 8552004 w 11540114"/>
              <a:gd name="connsiteY2" fmla="*/ 1441707 h 1582400"/>
              <a:gd name="connsiteX3" fmla="*/ 11540114 w 11540114"/>
              <a:gd name="connsiteY3" fmla="*/ 0 h 1582400"/>
              <a:gd name="connsiteX0" fmla="*/ 0 w 11883583"/>
              <a:gd name="connsiteY0" fmla="*/ 1382043 h 1443274"/>
              <a:gd name="connsiteX1" fmla="*/ 4218347 w 11883583"/>
              <a:gd name="connsiteY1" fmla="*/ 430530 h 1443274"/>
              <a:gd name="connsiteX2" fmla="*/ 8895473 w 11883583"/>
              <a:gd name="connsiteY2" fmla="*/ 1441707 h 1443274"/>
              <a:gd name="connsiteX3" fmla="*/ 11883583 w 11883583"/>
              <a:gd name="connsiteY3" fmla="*/ 0 h 1443274"/>
              <a:gd name="connsiteX0" fmla="*/ 0 w 11883583"/>
              <a:gd name="connsiteY0" fmla="*/ 1382043 h 1443274"/>
              <a:gd name="connsiteX1" fmla="*/ 4218347 w 11883583"/>
              <a:gd name="connsiteY1" fmla="*/ 430530 h 1443274"/>
              <a:gd name="connsiteX2" fmla="*/ 8895473 w 11883583"/>
              <a:gd name="connsiteY2" fmla="*/ 1441707 h 1443274"/>
              <a:gd name="connsiteX3" fmla="*/ 11883583 w 11883583"/>
              <a:gd name="connsiteY3" fmla="*/ 0 h 1443274"/>
              <a:gd name="connsiteX0" fmla="*/ 0 w 11883583"/>
              <a:gd name="connsiteY0" fmla="*/ 1385492 h 1446723"/>
              <a:gd name="connsiteX1" fmla="*/ 4218347 w 11883583"/>
              <a:gd name="connsiteY1" fmla="*/ 433979 h 1446723"/>
              <a:gd name="connsiteX2" fmla="*/ 8895473 w 11883583"/>
              <a:gd name="connsiteY2" fmla="*/ 1445156 h 1446723"/>
              <a:gd name="connsiteX3" fmla="*/ 11883583 w 11883583"/>
              <a:gd name="connsiteY3" fmla="*/ 3449 h 1446723"/>
              <a:gd name="connsiteX0" fmla="*/ 0 w 11883583"/>
              <a:gd name="connsiteY0" fmla="*/ 1385492 h 1446723"/>
              <a:gd name="connsiteX1" fmla="*/ 4218347 w 11883583"/>
              <a:gd name="connsiteY1" fmla="*/ 433979 h 1446723"/>
              <a:gd name="connsiteX2" fmla="*/ 8895473 w 11883583"/>
              <a:gd name="connsiteY2" fmla="*/ 1445156 h 1446723"/>
              <a:gd name="connsiteX3" fmla="*/ 11883583 w 11883583"/>
              <a:gd name="connsiteY3" fmla="*/ 3449 h 144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3583" h="1446723">
                <a:moveTo>
                  <a:pt x="0" y="1385492"/>
                </a:moveTo>
                <a:cubicBezTo>
                  <a:pt x="1511794" y="1588349"/>
                  <a:pt x="2735768" y="424035"/>
                  <a:pt x="4218347" y="433979"/>
                </a:cubicBezTo>
                <a:cubicBezTo>
                  <a:pt x="5700926" y="443923"/>
                  <a:pt x="7768656" y="1492681"/>
                  <a:pt x="8895473" y="1445156"/>
                </a:cubicBezTo>
                <a:cubicBezTo>
                  <a:pt x="9770949" y="1408232"/>
                  <a:pt x="10655759" y="-80869"/>
                  <a:pt x="11883583" y="3449"/>
                </a:cubicBezTo>
              </a:path>
            </a:pathLst>
          </a:custGeom>
          <a:noFill/>
          <a:ln w="18645" cap="rnd">
            <a:solidFill>
              <a:srgbClr val="FFC3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7">
            <a:extLst>
              <a:ext uri="{FF2B5EF4-FFF2-40B4-BE49-F238E27FC236}">
                <a16:creationId xmlns:a16="http://schemas.microsoft.com/office/drawing/2014/main" id="{ABF9EDF8-264B-45DB-97EE-2E6829AB8663}"/>
              </a:ext>
            </a:extLst>
          </p:cNvPr>
          <p:cNvSpPr/>
          <p:nvPr/>
        </p:nvSpPr>
        <p:spPr>
          <a:xfrm flipH="1">
            <a:off x="17405" y="1670665"/>
            <a:ext cx="12098154" cy="1088000"/>
          </a:xfrm>
          <a:custGeom>
            <a:avLst/>
            <a:gdLst>
              <a:gd name="connsiteX0" fmla="*/ 0 w 10873382"/>
              <a:gd name="connsiteY0" fmla="*/ 182964 h 783331"/>
              <a:gd name="connsiteX1" fmla="*/ 3729962 w 10873382"/>
              <a:gd name="connsiteY1" fmla="*/ 783891 h 783331"/>
              <a:gd name="connsiteX2" fmla="*/ 6895925 w 10873382"/>
              <a:gd name="connsiteY2" fmla="*/ 184456 h 783331"/>
              <a:gd name="connsiteX3" fmla="*/ 9194443 w 10873382"/>
              <a:gd name="connsiteY3" fmla="*/ 442023 h 783331"/>
              <a:gd name="connsiteX4" fmla="*/ 10881775 w 10873382"/>
              <a:gd name="connsiteY4" fmla="*/ 0 h 783331"/>
              <a:gd name="connsiteX0" fmla="*/ 0 w 11342650"/>
              <a:gd name="connsiteY0" fmla="*/ 257701 h 858628"/>
              <a:gd name="connsiteX1" fmla="*/ 3729962 w 11342650"/>
              <a:gd name="connsiteY1" fmla="*/ 858628 h 858628"/>
              <a:gd name="connsiteX2" fmla="*/ 6895925 w 11342650"/>
              <a:gd name="connsiteY2" fmla="*/ 259193 h 858628"/>
              <a:gd name="connsiteX3" fmla="*/ 9194443 w 11342650"/>
              <a:gd name="connsiteY3" fmla="*/ 516760 h 858628"/>
              <a:gd name="connsiteX4" fmla="*/ 11342650 w 11342650"/>
              <a:gd name="connsiteY4" fmla="*/ 0 h 858628"/>
              <a:gd name="connsiteX0" fmla="*/ 0 w 11342650"/>
              <a:gd name="connsiteY0" fmla="*/ 258344 h 859271"/>
              <a:gd name="connsiteX1" fmla="*/ 3729962 w 11342650"/>
              <a:gd name="connsiteY1" fmla="*/ 859271 h 859271"/>
              <a:gd name="connsiteX2" fmla="*/ 6895925 w 11342650"/>
              <a:gd name="connsiteY2" fmla="*/ 259836 h 859271"/>
              <a:gd name="connsiteX3" fmla="*/ 9194443 w 11342650"/>
              <a:gd name="connsiteY3" fmla="*/ 517403 h 859271"/>
              <a:gd name="connsiteX4" fmla="*/ 11342650 w 11342650"/>
              <a:gd name="connsiteY4" fmla="*/ 643 h 859271"/>
              <a:gd name="connsiteX0" fmla="*/ 0 w 11417387"/>
              <a:gd name="connsiteY0" fmla="*/ 258344 h 859271"/>
              <a:gd name="connsiteX1" fmla="*/ 3729962 w 11417387"/>
              <a:gd name="connsiteY1" fmla="*/ 859271 h 859271"/>
              <a:gd name="connsiteX2" fmla="*/ 6895925 w 11417387"/>
              <a:gd name="connsiteY2" fmla="*/ 259836 h 859271"/>
              <a:gd name="connsiteX3" fmla="*/ 9194443 w 11417387"/>
              <a:gd name="connsiteY3" fmla="*/ 517403 h 859271"/>
              <a:gd name="connsiteX4" fmla="*/ 11417387 w 11417387"/>
              <a:gd name="connsiteY4" fmla="*/ 643 h 859271"/>
              <a:gd name="connsiteX0" fmla="*/ 0 w 11417387"/>
              <a:gd name="connsiteY0" fmla="*/ 265792 h 866719"/>
              <a:gd name="connsiteX1" fmla="*/ 3729962 w 11417387"/>
              <a:gd name="connsiteY1" fmla="*/ 866719 h 866719"/>
              <a:gd name="connsiteX2" fmla="*/ 6895925 w 11417387"/>
              <a:gd name="connsiteY2" fmla="*/ 267284 h 866719"/>
              <a:gd name="connsiteX3" fmla="*/ 9194443 w 11417387"/>
              <a:gd name="connsiteY3" fmla="*/ 524851 h 866719"/>
              <a:gd name="connsiteX4" fmla="*/ 11417387 w 11417387"/>
              <a:gd name="connsiteY4" fmla="*/ 8091 h 866719"/>
              <a:gd name="connsiteX0" fmla="*/ 0 w 11903970"/>
              <a:gd name="connsiteY0" fmla="*/ 0 h 1053962"/>
              <a:gd name="connsiteX1" fmla="*/ 4216545 w 11903970"/>
              <a:gd name="connsiteY1" fmla="*/ 1049347 h 1053962"/>
              <a:gd name="connsiteX2" fmla="*/ 7382508 w 11903970"/>
              <a:gd name="connsiteY2" fmla="*/ 449912 h 1053962"/>
              <a:gd name="connsiteX3" fmla="*/ 9681026 w 11903970"/>
              <a:gd name="connsiteY3" fmla="*/ 707479 h 1053962"/>
              <a:gd name="connsiteX4" fmla="*/ 11903970 w 11903970"/>
              <a:gd name="connsiteY4" fmla="*/ 190719 h 1053962"/>
              <a:gd name="connsiteX0" fmla="*/ 0 w 11903970"/>
              <a:gd name="connsiteY0" fmla="*/ 21084 h 1075046"/>
              <a:gd name="connsiteX1" fmla="*/ 4216545 w 11903970"/>
              <a:gd name="connsiteY1" fmla="*/ 1070431 h 1075046"/>
              <a:gd name="connsiteX2" fmla="*/ 7382508 w 11903970"/>
              <a:gd name="connsiteY2" fmla="*/ 470996 h 1075046"/>
              <a:gd name="connsiteX3" fmla="*/ 9681026 w 11903970"/>
              <a:gd name="connsiteY3" fmla="*/ 728563 h 1075046"/>
              <a:gd name="connsiteX4" fmla="*/ 11903970 w 11903970"/>
              <a:gd name="connsiteY4" fmla="*/ 211803 h 1075046"/>
              <a:gd name="connsiteX0" fmla="*/ 0 w 11903970"/>
              <a:gd name="connsiteY0" fmla="*/ 20053 h 1142007"/>
              <a:gd name="connsiteX1" fmla="*/ 4197464 w 11903970"/>
              <a:gd name="connsiteY1" fmla="*/ 1136187 h 1142007"/>
              <a:gd name="connsiteX2" fmla="*/ 7382508 w 11903970"/>
              <a:gd name="connsiteY2" fmla="*/ 469965 h 1142007"/>
              <a:gd name="connsiteX3" fmla="*/ 9681026 w 11903970"/>
              <a:gd name="connsiteY3" fmla="*/ 727532 h 1142007"/>
              <a:gd name="connsiteX4" fmla="*/ 11903970 w 11903970"/>
              <a:gd name="connsiteY4" fmla="*/ 210772 h 1142007"/>
              <a:gd name="connsiteX0" fmla="*/ 0 w 11903970"/>
              <a:gd name="connsiteY0" fmla="*/ 16540 h 1154547"/>
              <a:gd name="connsiteX1" fmla="*/ 4197464 w 11903970"/>
              <a:gd name="connsiteY1" fmla="*/ 1132674 h 1154547"/>
              <a:gd name="connsiteX2" fmla="*/ 7382508 w 11903970"/>
              <a:gd name="connsiteY2" fmla="*/ 466452 h 1154547"/>
              <a:gd name="connsiteX3" fmla="*/ 9681026 w 11903970"/>
              <a:gd name="connsiteY3" fmla="*/ 724019 h 1154547"/>
              <a:gd name="connsiteX4" fmla="*/ 11903970 w 11903970"/>
              <a:gd name="connsiteY4" fmla="*/ 207259 h 1154547"/>
              <a:gd name="connsiteX0" fmla="*/ 0 w 11903970"/>
              <a:gd name="connsiteY0" fmla="*/ 14061 h 1222690"/>
              <a:gd name="connsiteX1" fmla="*/ 4197464 w 11903970"/>
              <a:gd name="connsiteY1" fmla="*/ 1130195 h 1222690"/>
              <a:gd name="connsiteX2" fmla="*/ 7382508 w 11903970"/>
              <a:gd name="connsiteY2" fmla="*/ 463973 h 1222690"/>
              <a:gd name="connsiteX3" fmla="*/ 9681026 w 11903970"/>
              <a:gd name="connsiteY3" fmla="*/ 721540 h 1222690"/>
              <a:gd name="connsiteX4" fmla="*/ 11903970 w 11903970"/>
              <a:gd name="connsiteY4" fmla="*/ 204780 h 1222690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15600 h 1042391"/>
              <a:gd name="connsiteX1" fmla="*/ 4207005 w 11903970"/>
              <a:gd name="connsiteY1" fmla="*/ 940916 h 1042391"/>
              <a:gd name="connsiteX2" fmla="*/ 7382508 w 11903970"/>
              <a:gd name="connsiteY2" fmla="*/ 465512 h 1042391"/>
              <a:gd name="connsiteX3" fmla="*/ 9681026 w 11903970"/>
              <a:gd name="connsiteY3" fmla="*/ 723079 h 1042391"/>
              <a:gd name="connsiteX4" fmla="*/ 11903970 w 11903970"/>
              <a:gd name="connsiteY4" fmla="*/ 206319 h 1042391"/>
              <a:gd name="connsiteX0" fmla="*/ 0 w 11903970"/>
              <a:gd name="connsiteY0" fmla="*/ 22742 h 950054"/>
              <a:gd name="connsiteX1" fmla="*/ 4207005 w 11903970"/>
              <a:gd name="connsiteY1" fmla="*/ 948058 h 950054"/>
              <a:gd name="connsiteX2" fmla="*/ 7029497 w 11903970"/>
              <a:gd name="connsiteY2" fmla="*/ 291378 h 950054"/>
              <a:gd name="connsiteX3" fmla="*/ 9681026 w 11903970"/>
              <a:gd name="connsiteY3" fmla="*/ 730221 h 950054"/>
              <a:gd name="connsiteX4" fmla="*/ 11903970 w 11903970"/>
              <a:gd name="connsiteY4" fmla="*/ 213461 h 950054"/>
              <a:gd name="connsiteX0" fmla="*/ 0 w 11903970"/>
              <a:gd name="connsiteY0" fmla="*/ 18254 h 1240931"/>
              <a:gd name="connsiteX1" fmla="*/ 4722211 w 11903970"/>
              <a:gd name="connsiteY1" fmla="*/ 1239336 h 1240931"/>
              <a:gd name="connsiteX2" fmla="*/ 7029497 w 11903970"/>
              <a:gd name="connsiteY2" fmla="*/ 286890 h 1240931"/>
              <a:gd name="connsiteX3" fmla="*/ 9681026 w 11903970"/>
              <a:gd name="connsiteY3" fmla="*/ 725733 h 1240931"/>
              <a:gd name="connsiteX4" fmla="*/ 11903970 w 11903970"/>
              <a:gd name="connsiteY4" fmla="*/ 208973 h 1240931"/>
              <a:gd name="connsiteX0" fmla="*/ 0 w 11903970"/>
              <a:gd name="connsiteY0" fmla="*/ 14312 h 1287291"/>
              <a:gd name="connsiteX1" fmla="*/ 4722211 w 11903970"/>
              <a:gd name="connsiteY1" fmla="*/ 1235394 h 1287291"/>
              <a:gd name="connsiteX2" fmla="*/ 7029497 w 11903970"/>
              <a:gd name="connsiteY2" fmla="*/ 282948 h 1287291"/>
              <a:gd name="connsiteX3" fmla="*/ 9681026 w 11903970"/>
              <a:gd name="connsiteY3" fmla="*/ 721791 h 1287291"/>
              <a:gd name="connsiteX4" fmla="*/ 11903970 w 11903970"/>
              <a:gd name="connsiteY4" fmla="*/ 205031 h 1287291"/>
              <a:gd name="connsiteX0" fmla="*/ 0 w 11903970"/>
              <a:gd name="connsiteY0" fmla="*/ 16460 h 1048616"/>
              <a:gd name="connsiteX1" fmla="*/ 4703130 w 11903970"/>
              <a:gd name="connsiteY1" fmla="*/ 989481 h 1048616"/>
              <a:gd name="connsiteX2" fmla="*/ 7029497 w 11903970"/>
              <a:gd name="connsiteY2" fmla="*/ 285096 h 1048616"/>
              <a:gd name="connsiteX3" fmla="*/ 9681026 w 11903970"/>
              <a:gd name="connsiteY3" fmla="*/ 723939 h 1048616"/>
              <a:gd name="connsiteX4" fmla="*/ 11903970 w 11903970"/>
              <a:gd name="connsiteY4" fmla="*/ 207179 h 1048616"/>
              <a:gd name="connsiteX0" fmla="*/ 0 w 11903970"/>
              <a:gd name="connsiteY0" fmla="*/ 14937 h 1096282"/>
              <a:gd name="connsiteX1" fmla="*/ 4703130 w 11903970"/>
              <a:gd name="connsiteY1" fmla="*/ 987958 h 1096282"/>
              <a:gd name="connsiteX2" fmla="*/ 7029497 w 11903970"/>
              <a:gd name="connsiteY2" fmla="*/ 283573 h 1096282"/>
              <a:gd name="connsiteX3" fmla="*/ 9681026 w 11903970"/>
              <a:gd name="connsiteY3" fmla="*/ 722416 h 1096282"/>
              <a:gd name="connsiteX4" fmla="*/ 11903970 w 11903970"/>
              <a:gd name="connsiteY4" fmla="*/ 205656 h 1096282"/>
              <a:gd name="connsiteX0" fmla="*/ 0 w 11903970"/>
              <a:gd name="connsiteY0" fmla="*/ 14417 h 1116871"/>
              <a:gd name="connsiteX1" fmla="*/ 4703130 w 11903970"/>
              <a:gd name="connsiteY1" fmla="*/ 987438 h 1116871"/>
              <a:gd name="connsiteX2" fmla="*/ 7029497 w 11903970"/>
              <a:gd name="connsiteY2" fmla="*/ 283053 h 1116871"/>
              <a:gd name="connsiteX3" fmla="*/ 9681026 w 11903970"/>
              <a:gd name="connsiteY3" fmla="*/ 721896 h 1116871"/>
              <a:gd name="connsiteX4" fmla="*/ 11903970 w 11903970"/>
              <a:gd name="connsiteY4" fmla="*/ 205136 h 1116871"/>
              <a:gd name="connsiteX0" fmla="*/ 0 w 11903970"/>
              <a:gd name="connsiteY0" fmla="*/ 14275 h 1122923"/>
              <a:gd name="connsiteX1" fmla="*/ 4703130 w 11903970"/>
              <a:gd name="connsiteY1" fmla="*/ 987296 h 1122923"/>
              <a:gd name="connsiteX2" fmla="*/ 7029497 w 11903970"/>
              <a:gd name="connsiteY2" fmla="*/ 282911 h 1122923"/>
              <a:gd name="connsiteX3" fmla="*/ 9681026 w 11903970"/>
              <a:gd name="connsiteY3" fmla="*/ 721754 h 1122923"/>
              <a:gd name="connsiteX4" fmla="*/ 11903970 w 11903970"/>
              <a:gd name="connsiteY4" fmla="*/ 204994 h 1122923"/>
              <a:gd name="connsiteX0" fmla="*/ 0 w 11903970"/>
              <a:gd name="connsiteY0" fmla="*/ 14871 h 1052054"/>
              <a:gd name="connsiteX1" fmla="*/ 4722212 w 11903970"/>
              <a:gd name="connsiteY1" fmla="*/ 911565 h 1052054"/>
              <a:gd name="connsiteX2" fmla="*/ 7029497 w 11903970"/>
              <a:gd name="connsiteY2" fmla="*/ 283507 h 1052054"/>
              <a:gd name="connsiteX3" fmla="*/ 9681026 w 11903970"/>
              <a:gd name="connsiteY3" fmla="*/ 722350 h 1052054"/>
              <a:gd name="connsiteX4" fmla="*/ 11903970 w 11903970"/>
              <a:gd name="connsiteY4" fmla="*/ 205590 h 1052054"/>
              <a:gd name="connsiteX0" fmla="*/ 0 w 11903970"/>
              <a:gd name="connsiteY0" fmla="*/ 13742 h 1103803"/>
              <a:gd name="connsiteX1" fmla="*/ 4722212 w 11903970"/>
              <a:gd name="connsiteY1" fmla="*/ 910436 h 1103803"/>
              <a:gd name="connsiteX2" fmla="*/ 7029497 w 11903970"/>
              <a:gd name="connsiteY2" fmla="*/ 282378 h 1103803"/>
              <a:gd name="connsiteX3" fmla="*/ 9681026 w 11903970"/>
              <a:gd name="connsiteY3" fmla="*/ 721221 h 1103803"/>
              <a:gd name="connsiteX4" fmla="*/ 11903970 w 11903970"/>
              <a:gd name="connsiteY4" fmla="*/ 204461 h 1103803"/>
              <a:gd name="connsiteX0" fmla="*/ 0 w 11903970"/>
              <a:gd name="connsiteY0" fmla="*/ 14222 h 1043066"/>
              <a:gd name="connsiteX1" fmla="*/ 4540936 w 11903970"/>
              <a:gd name="connsiteY1" fmla="*/ 844131 h 1043066"/>
              <a:gd name="connsiteX2" fmla="*/ 7029497 w 11903970"/>
              <a:gd name="connsiteY2" fmla="*/ 282858 h 1043066"/>
              <a:gd name="connsiteX3" fmla="*/ 9681026 w 11903970"/>
              <a:gd name="connsiteY3" fmla="*/ 721701 h 1043066"/>
              <a:gd name="connsiteX4" fmla="*/ 11903970 w 11903970"/>
              <a:gd name="connsiteY4" fmla="*/ 204941 h 1043066"/>
              <a:gd name="connsiteX0" fmla="*/ 0 w 11903970"/>
              <a:gd name="connsiteY0" fmla="*/ 12643 h 1132543"/>
              <a:gd name="connsiteX1" fmla="*/ 4540936 w 11903970"/>
              <a:gd name="connsiteY1" fmla="*/ 842552 h 1132543"/>
              <a:gd name="connsiteX2" fmla="*/ 7029497 w 11903970"/>
              <a:gd name="connsiteY2" fmla="*/ 281279 h 1132543"/>
              <a:gd name="connsiteX3" fmla="*/ 9681026 w 11903970"/>
              <a:gd name="connsiteY3" fmla="*/ 720122 h 1132543"/>
              <a:gd name="connsiteX4" fmla="*/ 11903970 w 11903970"/>
              <a:gd name="connsiteY4" fmla="*/ 203362 h 1132543"/>
              <a:gd name="connsiteX0" fmla="*/ 0 w 11903970"/>
              <a:gd name="connsiteY0" fmla="*/ 14852 h 1014200"/>
              <a:gd name="connsiteX1" fmla="*/ 4540936 w 11903970"/>
              <a:gd name="connsiteY1" fmla="*/ 844761 h 1014200"/>
              <a:gd name="connsiteX2" fmla="*/ 7029497 w 11903970"/>
              <a:gd name="connsiteY2" fmla="*/ 283488 h 1014200"/>
              <a:gd name="connsiteX3" fmla="*/ 9681026 w 11903970"/>
              <a:gd name="connsiteY3" fmla="*/ 722331 h 1014200"/>
              <a:gd name="connsiteX4" fmla="*/ 11903970 w 11903970"/>
              <a:gd name="connsiteY4" fmla="*/ 205571 h 1014200"/>
              <a:gd name="connsiteX0" fmla="*/ 0 w 11903970"/>
              <a:gd name="connsiteY0" fmla="*/ 14624 h 1040398"/>
              <a:gd name="connsiteX1" fmla="*/ 4445528 w 11903970"/>
              <a:gd name="connsiteY1" fmla="*/ 873155 h 1040398"/>
              <a:gd name="connsiteX2" fmla="*/ 7029497 w 11903970"/>
              <a:gd name="connsiteY2" fmla="*/ 283260 h 1040398"/>
              <a:gd name="connsiteX3" fmla="*/ 9681026 w 11903970"/>
              <a:gd name="connsiteY3" fmla="*/ 722103 h 1040398"/>
              <a:gd name="connsiteX4" fmla="*/ 11903970 w 11903970"/>
              <a:gd name="connsiteY4" fmla="*/ 205343 h 1040398"/>
              <a:gd name="connsiteX0" fmla="*/ 0 w 11903970"/>
              <a:gd name="connsiteY0" fmla="*/ 14624 h 1040398"/>
              <a:gd name="connsiteX1" fmla="*/ 4445528 w 11903970"/>
              <a:gd name="connsiteY1" fmla="*/ 873155 h 1040398"/>
              <a:gd name="connsiteX2" fmla="*/ 7029497 w 11903970"/>
              <a:gd name="connsiteY2" fmla="*/ 283260 h 1040398"/>
              <a:gd name="connsiteX3" fmla="*/ 9681026 w 11903970"/>
              <a:gd name="connsiteY3" fmla="*/ 722103 h 1040398"/>
              <a:gd name="connsiteX4" fmla="*/ 11903970 w 11903970"/>
              <a:gd name="connsiteY4" fmla="*/ 205343 h 1040398"/>
              <a:gd name="connsiteX0" fmla="*/ 0 w 11903970"/>
              <a:gd name="connsiteY0" fmla="*/ 24477 h 887638"/>
              <a:gd name="connsiteX1" fmla="*/ 4445528 w 11903970"/>
              <a:gd name="connsiteY1" fmla="*/ 883008 h 887638"/>
              <a:gd name="connsiteX2" fmla="*/ 7039038 w 11903970"/>
              <a:gd name="connsiteY2" fmla="*/ 407604 h 887638"/>
              <a:gd name="connsiteX3" fmla="*/ 9681026 w 11903970"/>
              <a:gd name="connsiteY3" fmla="*/ 731956 h 887638"/>
              <a:gd name="connsiteX4" fmla="*/ 11903970 w 11903970"/>
              <a:gd name="connsiteY4" fmla="*/ 215196 h 887638"/>
              <a:gd name="connsiteX0" fmla="*/ 0 w 11903970"/>
              <a:gd name="connsiteY0" fmla="*/ 21064 h 1065183"/>
              <a:gd name="connsiteX1" fmla="*/ 3758587 w 11903970"/>
              <a:gd name="connsiteY1" fmla="*/ 1060870 h 1065183"/>
              <a:gd name="connsiteX2" fmla="*/ 7039038 w 11903970"/>
              <a:gd name="connsiteY2" fmla="*/ 404191 h 1065183"/>
              <a:gd name="connsiteX3" fmla="*/ 9681026 w 11903970"/>
              <a:gd name="connsiteY3" fmla="*/ 728543 h 1065183"/>
              <a:gd name="connsiteX4" fmla="*/ 11903970 w 11903970"/>
              <a:gd name="connsiteY4" fmla="*/ 211783 h 1065183"/>
              <a:gd name="connsiteX0" fmla="*/ 0 w 11903970"/>
              <a:gd name="connsiteY0" fmla="*/ 20058 h 1059869"/>
              <a:gd name="connsiteX1" fmla="*/ 3758587 w 11903970"/>
              <a:gd name="connsiteY1" fmla="*/ 1059864 h 1059869"/>
              <a:gd name="connsiteX2" fmla="*/ 7039038 w 11903970"/>
              <a:gd name="connsiteY2" fmla="*/ 403185 h 1059869"/>
              <a:gd name="connsiteX3" fmla="*/ 9681026 w 11903970"/>
              <a:gd name="connsiteY3" fmla="*/ 727537 h 1059869"/>
              <a:gd name="connsiteX4" fmla="*/ 11903970 w 11903970"/>
              <a:gd name="connsiteY4" fmla="*/ 210777 h 1059869"/>
              <a:gd name="connsiteX0" fmla="*/ 0 w 11903970"/>
              <a:gd name="connsiteY0" fmla="*/ 19788 h 1059881"/>
              <a:gd name="connsiteX1" fmla="*/ 3758587 w 11903970"/>
              <a:gd name="connsiteY1" fmla="*/ 1059594 h 1059881"/>
              <a:gd name="connsiteX2" fmla="*/ 7039038 w 11903970"/>
              <a:gd name="connsiteY2" fmla="*/ 402915 h 1059881"/>
              <a:gd name="connsiteX3" fmla="*/ 9681026 w 11903970"/>
              <a:gd name="connsiteY3" fmla="*/ 727267 h 1059881"/>
              <a:gd name="connsiteX4" fmla="*/ 11903970 w 11903970"/>
              <a:gd name="connsiteY4" fmla="*/ 210507 h 1059881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681026 w 11903970"/>
              <a:gd name="connsiteY3" fmla="*/ 727404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903970"/>
              <a:gd name="connsiteY0" fmla="*/ 19925 h 1050478"/>
              <a:gd name="connsiteX1" fmla="*/ 3701342 w 11903970"/>
              <a:gd name="connsiteY1" fmla="*/ 1050189 h 1050478"/>
              <a:gd name="connsiteX2" fmla="*/ 7039038 w 11903970"/>
              <a:gd name="connsiteY2" fmla="*/ 403052 h 1050478"/>
              <a:gd name="connsiteX3" fmla="*/ 9499751 w 11903970"/>
              <a:gd name="connsiteY3" fmla="*/ 965925 h 1050478"/>
              <a:gd name="connsiteX4" fmla="*/ 11903970 w 11903970"/>
              <a:gd name="connsiteY4" fmla="*/ 210644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9751 w 11865806"/>
              <a:gd name="connsiteY3" fmla="*/ 965925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0211 w 11865806"/>
              <a:gd name="connsiteY3" fmla="*/ 851436 h 1050478"/>
              <a:gd name="connsiteX4" fmla="*/ 11865806 w 11865806"/>
              <a:gd name="connsiteY4" fmla="*/ 286972 h 1050478"/>
              <a:gd name="connsiteX0" fmla="*/ 0 w 11865806"/>
              <a:gd name="connsiteY0" fmla="*/ 19925 h 1050478"/>
              <a:gd name="connsiteX1" fmla="*/ 3701342 w 11865806"/>
              <a:gd name="connsiteY1" fmla="*/ 1050189 h 1050478"/>
              <a:gd name="connsiteX2" fmla="*/ 7039038 w 11865806"/>
              <a:gd name="connsiteY2" fmla="*/ 403052 h 1050478"/>
              <a:gd name="connsiteX3" fmla="*/ 9490211 w 11865806"/>
              <a:gd name="connsiteY3" fmla="*/ 851436 h 1050478"/>
              <a:gd name="connsiteX4" fmla="*/ 11865806 w 11865806"/>
              <a:gd name="connsiteY4" fmla="*/ 286972 h 10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5806" h="1050478">
                <a:moveTo>
                  <a:pt x="0" y="19925"/>
                </a:moveTo>
                <a:cubicBezTo>
                  <a:pt x="1395834" y="-170892"/>
                  <a:pt x="2165618" y="1072202"/>
                  <a:pt x="3701342" y="1050189"/>
                </a:cubicBezTo>
                <a:cubicBezTo>
                  <a:pt x="4876131" y="1033350"/>
                  <a:pt x="6093309" y="369393"/>
                  <a:pt x="7039038" y="403052"/>
                </a:cubicBezTo>
                <a:cubicBezTo>
                  <a:pt x="8003808" y="437389"/>
                  <a:pt x="8586769" y="851436"/>
                  <a:pt x="9490211" y="851436"/>
                </a:cubicBezTo>
                <a:cubicBezTo>
                  <a:pt x="10230171" y="791207"/>
                  <a:pt x="10617619" y="107554"/>
                  <a:pt x="11865806" y="286972"/>
                </a:cubicBezTo>
              </a:path>
            </a:pathLst>
          </a:custGeom>
          <a:ln w="22225" cap="rnd">
            <a:solidFill>
              <a:schemeClr val="accent1">
                <a:lumMod val="75000"/>
              </a:schemeClr>
            </a:solidFill>
            <a:prstDash val="solid"/>
            <a:round/>
            <a:tailEnd type="none" w="med" len="med"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C06289-FA82-4E8D-830A-A0EC6ED0FA2A}"/>
              </a:ext>
            </a:extLst>
          </p:cNvPr>
          <p:cNvSpPr/>
          <p:nvPr/>
        </p:nvSpPr>
        <p:spPr>
          <a:xfrm>
            <a:off x="806012" y="160025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" name="Gerader Verbinder 76">
            <a:extLst>
              <a:ext uri="{FF2B5EF4-FFF2-40B4-BE49-F238E27FC236}">
                <a16:creationId xmlns:a16="http://schemas.microsoft.com/office/drawing/2014/main" id="{0AF9D00F-DC86-4AC1-8F72-E33C142DD708}"/>
              </a:ext>
            </a:extLst>
          </p:cNvPr>
          <p:cNvCxnSpPr>
            <a:cxnSpLocks/>
          </p:cNvCxnSpPr>
          <p:nvPr/>
        </p:nvCxnSpPr>
        <p:spPr>
          <a:xfrm>
            <a:off x="1276016" y="2540981"/>
            <a:ext cx="0" cy="1307738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sp>
        <p:nvSpPr>
          <p:cNvPr id="15" name="Rechteck 23">
            <a:extLst>
              <a:ext uri="{FF2B5EF4-FFF2-40B4-BE49-F238E27FC236}">
                <a16:creationId xmlns:a16="http://schemas.microsoft.com/office/drawing/2014/main" id="{BE4C2BEC-5869-400A-B5A5-76908779945D}"/>
              </a:ext>
            </a:extLst>
          </p:cNvPr>
          <p:cNvSpPr/>
          <p:nvPr/>
        </p:nvSpPr>
        <p:spPr>
          <a:xfrm>
            <a:off x="540000" y="4005064"/>
            <a:ext cx="176053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rgbClr val="FFC300"/>
                </a:solidFill>
              </a:rPr>
              <a:t>79.330</a:t>
            </a:r>
            <a:endParaRPr lang="en-US" b="1">
              <a:solidFill>
                <a:srgbClr val="FFC300"/>
              </a:solidFill>
            </a:endParaRPr>
          </a:p>
        </p:txBody>
      </p:sp>
      <p:sp>
        <p:nvSpPr>
          <p:cNvPr id="16" name="Rechteck 24">
            <a:extLst>
              <a:ext uri="{FF2B5EF4-FFF2-40B4-BE49-F238E27FC236}">
                <a16:creationId xmlns:a16="http://schemas.microsoft.com/office/drawing/2014/main" id="{8E56B1A7-55BA-47F9-B79E-88F87CCCF04C}"/>
              </a:ext>
            </a:extLst>
          </p:cNvPr>
          <p:cNvSpPr/>
          <p:nvPr/>
        </p:nvSpPr>
        <p:spPr>
          <a:xfrm>
            <a:off x="2850344" y="4907138"/>
            <a:ext cx="205123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rgbClr val="FFC300"/>
                </a:solidFill>
              </a:rPr>
              <a:t>31</a:t>
            </a:r>
            <a:endParaRPr lang="en-US" b="1">
              <a:solidFill>
                <a:srgbClr val="FFC300"/>
              </a:solidFill>
            </a:endParaRPr>
          </a:p>
        </p:txBody>
      </p:sp>
      <p:cxnSp>
        <p:nvCxnSpPr>
          <p:cNvPr id="17" name="Gerader Verbinder 76">
            <a:extLst>
              <a:ext uri="{FF2B5EF4-FFF2-40B4-BE49-F238E27FC236}">
                <a16:creationId xmlns:a16="http://schemas.microsoft.com/office/drawing/2014/main" id="{DC54A73B-E0AD-47FE-B46E-824632ADE6C9}"/>
              </a:ext>
            </a:extLst>
          </p:cNvPr>
          <p:cNvCxnSpPr>
            <a:cxnSpLocks/>
          </p:cNvCxnSpPr>
          <p:nvPr/>
        </p:nvCxnSpPr>
        <p:spPr>
          <a:xfrm>
            <a:off x="3099845" y="2803473"/>
            <a:ext cx="0" cy="2058857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18" name="Gerader Verbinder 76">
            <a:extLst>
              <a:ext uri="{FF2B5EF4-FFF2-40B4-BE49-F238E27FC236}">
                <a16:creationId xmlns:a16="http://schemas.microsoft.com/office/drawing/2014/main" id="{1C889CB4-46B9-416E-9C6A-768D01B2A494}"/>
              </a:ext>
            </a:extLst>
          </p:cNvPr>
          <p:cNvCxnSpPr>
            <a:cxnSpLocks/>
          </p:cNvCxnSpPr>
          <p:nvPr/>
        </p:nvCxnSpPr>
        <p:spPr>
          <a:xfrm>
            <a:off x="4709687" y="2415776"/>
            <a:ext cx="0" cy="1216124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19" name="Gerader Verbinder 76">
            <a:extLst>
              <a:ext uri="{FF2B5EF4-FFF2-40B4-BE49-F238E27FC236}">
                <a16:creationId xmlns:a16="http://schemas.microsoft.com/office/drawing/2014/main" id="{10A88B51-2844-4B32-9DF2-3D54834F2299}"/>
              </a:ext>
            </a:extLst>
          </p:cNvPr>
          <p:cNvCxnSpPr>
            <a:cxnSpLocks/>
          </p:cNvCxnSpPr>
          <p:nvPr/>
        </p:nvCxnSpPr>
        <p:spPr>
          <a:xfrm>
            <a:off x="6903149" y="2979843"/>
            <a:ext cx="0" cy="2278417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20" name="Gerader Verbinder 76">
            <a:extLst>
              <a:ext uri="{FF2B5EF4-FFF2-40B4-BE49-F238E27FC236}">
                <a16:creationId xmlns:a16="http://schemas.microsoft.com/office/drawing/2014/main" id="{05A7D46F-1A01-4033-A04B-5F8AD24364A3}"/>
              </a:ext>
            </a:extLst>
          </p:cNvPr>
          <p:cNvCxnSpPr>
            <a:cxnSpLocks/>
          </p:cNvCxnSpPr>
          <p:nvPr/>
        </p:nvCxnSpPr>
        <p:spPr>
          <a:xfrm>
            <a:off x="8599969" y="3067331"/>
            <a:ext cx="0" cy="696037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cxnSp>
        <p:nvCxnSpPr>
          <p:cNvPr id="21" name="Gerader Verbinder 76">
            <a:extLst>
              <a:ext uri="{FF2B5EF4-FFF2-40B4-BE49-F238E27FC236}">
                <a16:creationId xmlns:a16="http://schemas.microsoft.com/office/drawing/2014/main" id="{D8316B07-36D9-41E8-8A30-1CF31D8C4E4C}"/>
              </a:ext>
            </a:extLst>
          </p:cNvPr>
          <p:cNvCxnSpPr>
            <a:cxnSpLocks/>
          </p:cNvCxnSpPr>
          <p:nvPr/>
        </p:nvCxnSpPr>
        <p:spPr>
          <a:xfrm>
            <a:off x="10503306" y="2593811"/>
            <a:ext cx="0" cy="1853740"/>
          </a:xfrm>
          <a:prstGeom prst="line">
            <a:avLst/>
          </a:prstGeom>
          <a:noFill/>
          <a:ln w="15875" cap="rnd">
            <a:solidFill>
              <a:schemeClr val="tx2">
                <a:lumMod val="75000"/>
              </a:schemeClr>
            </a:solidFill>
            <a:prstDash val="sysDot"/>
            <a:round/>
            <a:headEnd/>
            <a:tailEnd type="oval"/>
          </a:ln>
          <a:effectLst/>
        </p:spPr>
      </p:cxnSp>
      <p:sp>
        <p:nvSpPr>
          <p:cNvPr id="25" name="Rechteck 37">
            <a:extLst>
              <a:ext uri="{FF2B5EF4-FFF2-40B4-BE49-F238E27FC236}">
                <a16:creationId xmlns:a16="http://schemas.microsoft.com/office/drawing/2014/main" id="{A0FD9053-F92F-4D41-BADF-41726F8D3BC9}"/>
              </a:ext>
            </a:extLst>
          </p:cNvPr>
          <p:cNvSpPr/>
          <p:nvPr/>
        </p:nvSpPr>
        <p:spPr>
          <a:xfrm>
            <a:off x="4313751" y="3759964"/>
            <a:ext cx="173743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rgbClr val="FFC300"/>
                </a:solidFill>
              </a:rPr>
              <a:t>≈2</a:t>
            </a:r>
          </a:p>
        </p:txBody>
      </p:sp>
      <p:sp>
        <p:nvSpPr>
          <p:cNvPr id="26" name="Rechteck 38">
            <a:extLst>
              <a:ext uri="{FF2B5EF4-FFF2-40B4-BE49-F238E27FC236}">
                <a16:creationId xmlns:a16="http://schemas.microsoft.com/office/drawing/2014/main" id="{FEFC0DB0-A4D1-44EB-981A-A17BFE337738}"/>
              </a:ext>
            </a:extLst>
          </p:cNvPr>
          <p:cNvSpPr/>
          <p:nvPr/>
        </p:nvSpPr>
        <p:spPr>
          <a:xfrm>
            <a:off x="6058750" y="5339650"/>
            <a:ext cx="2898425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2800" b="1">
                <a:solidFill>
                  <a:srgbClr val="FFC300"/>
                </a:solidFill>
              </a:rPr>
              <a:t>2015-2017</a:t>
            </a:r>
            <a:endParaRPr lang="en-GB" sz="2800" b="1">
              <a:solidFill>
                <a:srgbClr val="FFC300"/>
              </a:solidFill>
            </a:endParaRPr>
          </a:p>
        </p:txBody>
      </p:sp>
      <p:sp>
        <p:nvSpPr>
          <p:cNvPr id="27" name="Rechteck 39">
            <a:extLst>
              <a:ext uri="{FF2B5EF4-FFF2-40B4-BE49-F238E27FC236}">
                <a16:creationId xmlns:a16="http://schemas.microsoft.com/office/drawing/2014/main" id="{D2E1CEDB-3695-47C8-825F-FFA5F590B71F}"/>
              </a:ext>
            </a:extLst>
          </p:cNvPr>
          <p:cNvSpPr/>
          <p:nvPr/>
        </p:nvSpPr>
        <p:spPr>
          <a:xfrm>
            <a:off x="7921530" y="3873086"/>
            <a:ext cx="1425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>
                <a:solidFill>
                  <a:srgbClr val="FFC300"/>
                </a:solidFill>
              </a:rPr>
              <a:t>105€</a:t>
            </a:r>
            <a:endParaRPr lang="en-GB" sz="2800" b="1">
              <a:solidFill>
                <a:srgbClr val="FFC300"/>
              </a:solidFill>
            </a:endParaRPr>
          </a:p>
        </p:txBody>
      </p:sp>
      <p:sp>
        <p:nvSpPr>
          <p:cNvPr id="28" name="Rechteck 40">
            <a:extLst>
              <a:ext uri="{FF2B5EF4-FFF2-40B4-BE49-F238E27FC236}">
                <a16:creationId xmlns:a16="http://schemas.microsoft.com/office/drawing/2014/main" id="{92B58EBA-F49B-449C-BC11-AD299512B667}"/>
              </a:ext>
            </a:extLst>
          </p:cNvPr>
          <p:cNvSpPr/>
          <p:nvPr/>
        </p:nvSpPr>
        <p:spPr>
          <a:xfrm>
            <a:off x="9772814" y="4510087"/>
            <a:ext cx="1809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800" b="1">
                <a:solidFill>
                  <a:srgbClr val="FFC300"/>
                </a:solidFill>
              </a:rPr>
              <a:t>≈3 days </a:t>
            </a:r>
            <a:endParaRPr lang="fr-TN" sz="2800" b="1">
              <a:solidFill>
                <a:srgbClr val="FFC300"/>
              </a:solidFill>
            </a:endParaRPr>
          </a:p>
        </p:txBody>
      </p:sp>
      <p:pic>
        <p:nvPicPr>
          <p:cNvPr id="49" name="Graphic 48" descr="Users with solid fill">
            <a:extLst>
              <a:ext uri="{FF2B5EF4-FFF2-40B4-BE49-F238E27FC236}">
                <a16:creationId xmlns:a16="http://schemas.microsoft.com/office/drawing/2014/main" id="{B196DC55-A020-4C6E-87A2-F78B61A6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012" y="1600257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71F2C70-6FBB-4879-B557-EEC44F385526}"/>
              </a:ext>
            </a:extLst>
          </p:cNvPr>
          <p:cNvSpPr txBox="1"/>
          <p:nvPr/>
        </p:nvSpPr>
        <p:spPr>
          <a:xfrm>
            <a:off x="552973" y="4300529"/>
            <a:ext cx="1228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Bookings</a:t>
            </a:r>
            <a:endParaRPr lang="pt-P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FFCF41-08CB-4764-AFE9-F2DEE7C4C4E6}"/>
              </a:ext>
            </a:extLst>
          </p:cNvPr>
          <p:cNvSpPr txBox="1"/>
          <p:nvPr/>
        </p:nvSpPr>
        <p:spPr>
          <a:xfrm>
            <a:off x="2842561" y="5275845"/>
            <a:ext cx="1286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Features</a:t>
            </a:r>
            <a:endParaRPr lang="pt-PT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4E9618-13C1-4FEE-8263-5BCE82A56B93}"/>
              </a:ext>
            </a:extLst>
          </p:cNvPr>
          <p:cNvSpPr txBox="1"/>
          <p:nvPr/>
        </p:nvSpPr>
        <p:spPr>
          <a:xfrm>
            <a:off x="4304095" y="4154405"/>
            <a:ext cx="1949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Average nº adults per booking </a:t>
            </a:r>
            <a:endParaRPr lang="pt-PT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4B85C5-4C8C-4703-A829-CA10F251098F}"/>
              </a:ext>
            </a:extLst>
          </p:cNvPr>
          <p:cNvSpPr txBox="1"/>
          <p:nvPr/>
        </p:nvSpPr>
        <p:spPr>
          <a:xfrm>
            <a:off x="6096000" y="5744080"/>
            <a:ext cx="172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Bookings from</a:t>
            </a:r>
            <a:endParaRPr lang="pt-P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5A5E9C-D0FF-486E-B2F6-B1B3CC225C00}"/>
              </a:ext>
            </a:extLst>
          </p:cNvPr>
          <p:cNvSpPr txBox="1"/>
          <p:nvPr/>
        </p:nvSpPr>
        <p:spPr>
          <a:xfrm>
            <a:off x="7967435" y="4268393"/>
            <a:ext cx="1425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ADR</a:t>
            </a:r>
            <a:endParaRPr lang="pt-PT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AD4057-C5F4-411B-BFF7-8A3F76E4646C}"/>
              </a:ext>
            </a:extLst>
          </p:cNvPr>
          <p:cNvSpPr txBox="1"/>
          <p:nvPr/>
        </p:nvSpPr>
        <p:spPr>
          <a:xfrm>
            <a:off x="9772814" y="4907138"/>
            <a:ext cx="2062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Average Length of Stay </a:t>
            </a:r>
            <a:endParaRPr lang="pt-PT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ACF59B-CC3E-4F79-8D0A-408B522BAB2E}"/>
              </a:ext>
            </a:extLst>
          </p:cNvPr>
          <p:cNvSpPr/>
          <p:nvPr/>
        </p:nvSpPr>
        <p:spPr>
          <a:xfrm>
            <a:off x="2636731" y="1924599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71DD31-EF6A-40F5-9BCE-1583C8870B19}"/>
              </a:ext>
            </a:extLst>
          </p:cNvPr>
          <p:cNvSpPr/>
          <p:nvPr/>
        </p:nvSpPr>
        <p:spPr>
          <a:xfrm>
            <a:off x="4313751" y="1547599"/>
            <a:ext cx="972000" cy="9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7C6A9A72-7081-4694-B55E-292F5686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2645" y="1930295"/>
            <a:ext cx="914400" cy="914400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A508B902-7E75-4C1B-BC6E-9F8ACD31F86F}"/>
              </a:ext>
            </a:extLst>
          </p:cNvPr>
          <p:cNvSpPr/>
          <p:nvPr/>
        </p:nvSpPr>
        <p:spPr>
          <a:xfrm>
            <a:off x="6441889" y="204064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7A91C8-DDCD-49DF-8B3E-936CFDA8A865}"/>
              </a:ext>
            </a:extLst>
          </p:cNvPr>
          <p:cNvSpPr/>
          <p:nvPr/>
        </p:nvSpPr>
        <p:spPr>
          <a:xfrm>
            <a:off x="8147085" y="224879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B304551-F3E5-429B-B3CE-95625B6A4538}"/>
              </a:ext>
            </a:extLst>
          </p:cNvPr>
          <p:cNvSpPr/>
          <p:nvPr/>
        </p:nvSpPr>
        <p:spPr>
          <a:xfrm>
            <a:off x="10078488" y="166286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ECF3A0-9712-4DD6-A375-2DB2F3AB9792}"/>
              </a:ext>
            </a:extLst>
          </p:cNvPr>
          <p:cNvGrpSpPr/>
          <p:nvPr/>
        </p:nvGrpSpPr>
        <p:grpSpPr>
          <a:xfrm>
            <a:off x="4280301" y="1532170"/>
            <a:ext cx="1140517" cy="900000"/>
            <a:chOff x="3639277" y="1748989"/>
            <a:chExt cx="1140517" cy="900000"/>
          </a:xfrm>
        </p:grpSpPr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180C8E69-FD86-48DD-806B-B9D4F6C1E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9794" y="1748989"/>
              <a:ext cx="900000" cy="900000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6B899269-6FBB-4245-A25A-10D603AA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39277" y="2108989"/>
              <a:ext cx="540000" cy="540000"/>
            </a:xfrm>
            <a:prstGeom prst="rect">
              <a:avLst/>
            </a:prstGeom>
          </p:spPr>
        </p:pic>
      </p:grpSp>
      <p:pic>
        <p:nvPicPr>
          <p:cNvPr id="39" name="Graphic 38" descr="Inbox with solid fill">
            <a:extLst>
              <a:ext uri="{FF2B5EF4-FFF2-40B4-BE49-F238E27FC236}">
                <a16:creationId xmlns:a16="http://schemas.microsoft.com/office/drawing/2014/main" id="{2049685A-8384-438C-9C5C-0EA976132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5949" y="2021793"/>
            <a:ext cx="914400" cy="914400"/>
          </a:xfrm>
          <a:prstGeom prst="rect">
            <a:avLst/>
          </a:prstGeom>
        </p:spPr>
      </p:pic>
      <p:pic>
        <p:nvPicPr>
          <p:cNvPr id="35" name="Graphic 34" descr="Money with solid fill">
            <a:extLst>
              <a:ext uri="{FF2B5EF4-FFF2-40B4-BE49-F238E27FC236}">
                <a16:creationId xmlns:a16="http://schemas.microsoft.com/office/drawing/2014/main" id="{D0C9D1A3-36D7-43E3-9561-7D2FCB8CF3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6403" y="2195641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25FDD4B-8B33-4512-B6D2-C5472F5CBD93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Dataset overview</a:t>
            </a:r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60774811-44CF-4276-BCCD-BD5B2C2E1D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80588" y="15471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1CCC088-0B94-4329-9F42-AE7912D5B004}"/>
              </a:ext>
            </a:extLst>
          </p:cNvPr>
          <p:cNvSpPr/>
          <p:nvPr/>
        </p:nvSpPr>
        <p:spPr>
          <a:xfrm>
            <a:off x="0" y="2096643"/>
            <a:ext cx="12169775" cy="407824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40DC9-9D29-4A28-B9C3-5CE9B9C3C1DB}"/>
              </a:ext>
            </a:extLst>
          </p:cNvPr>
          <p:cNvSpPr/>
          <p:nvPr/>
        </p:nvSpPr>
        <p:spPr>
          <a:xfrm>
            <a:off x="2808523" y="3053581"/>
            <a:ext cx="21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n-US" b="1"/>
              <a:t>in lost revenue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B2A91-4C55-4546-99A9-851C834301FE}"/>
              </a:ext>
            </a:extLst>
          </p:cNvPr>
          <p:cNvSpPr/>
          <p:nvPr/>
        </p:nvSpPr>
        <p:spPr>
          <a:xfrm>
            <a:off x="5148783" y="3053581"/>
            <a:ext cx="21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1000"/>
              </a:spcAft>
            </a:pPr>
            <a:r>
              <a:rPr lang="en-US" b="1"/>
              <a:t>of the bookings come from new customers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58E1E-59D8-43D9-894C-EBA74CF2A570}"/>
              </a:ext>
            </a:extLst>
          </p:cNvPr>
          <p:cNvSpPr/>
          <p:nvPr/>
        </p:nvSpPr>
        <p:spPr>
          <a:xfrm>
            <a:off x="7489043" y="3053581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>
                <a:solidFill>
                  <a:srgbClr val="000000"/>
                </a:solidFill>
              </a:rPr>
              <a:t>of national clients repeat the stay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BA6B6-C75C-480E-86C2-6975B7AF8F66}"/>
              </a:ext>
            </a:extLst>
          </p:cNvPr>
          <p:cNvCxnSpPr>
            <a:cxnSpLocks/>
          </p:cNvCxnSpPr>
          <p:nvPr/>
        </p:nvCxnSpPr>
        <p:spPr>
          <a:xfrm flipH="1">
            <a:off x="2718393" y="285379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65925-2FD5-4EEE-BBE1-E8EDF194B409}"/>
              </a:ext>
            </a:extLst>
          </p:cNvPr>
          <p:cNvCxnSpPr>
            <a:cxnSpLocks/>
          </p:cNvCxnSpPr>
          <p:nvPr/>
        </p:nvCxnSpPr>
        <p:spPr>
          <a:xfrm flipH="1">
            <a:off x="5058653" y="285379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1A3F08-83E2-413F-AF5B-A220516D6EE9}"/>
              </a:ext>
            </a:extLst>
          </p:cNvPr>
          <p:cNvCxnSpPr>
            <a:cxnSpLocks/>
          </p:cNvCxnSpPr>
          <p:nvPr/>
        </p:nvCxnSpPr>
        <p:spPr>
          <a:xfrm flipH="1">
            <a:off x="7398913" y="285379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6C5D4E-1F77-40DC-9D42-FBD9D46EDCEC}"/>
              </a:ext>
            </a:extLst>
          </p:cNvPr>
          <p:cNvSpPr/>
          <p:nvPr/>
        </p:nvSpPr>
        <p:spPr>
          <a:xfrm>
            <a:off x="468263" y="3053581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of total reservations end up canceled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574ABFA-47AB-40FE-BF5F-41361A4E32FB}"/>
              </a:ext>
            </a:extLst>
          </p:cNvPr>
          <p:cNvSpPr/>
          <p:nvPr/>
        </p:nvSpPr>
        <p:spPr>
          <a:xfrm>
            <a:off x="5604833" y="1520928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8545E5B-EECA-4FC4-A682-534E6B6FFA5F}"/>
              </a:ext>
            </a:extLst>
          </p:cNvPr>
          <p:cNvSpPr/>
          <p:nvPr/>
        </p:nvSpPr>
        <p:spPr>
          <a:xfrm>
            <a:off x="3252572" y="1520928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4BE89D1-A528-4E70-ADCF-9C64127D3DFF}"/>
              </a:ext>
            </a:extLst>
          </p:cNvPr>
          <p:cNvSpPr/>
          <p:nvPr/>
        </p:nvSpPr>
        <p:spPr>
          <a:xfrm>
            <a:off x="900311" y="1520928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2D5AD84-172E-404B-9A21-98AB823A744A}"/>
              </a:ext>
            </a:extLst>
          </p:cNvPr>
          <p:cNvSpPr/>
          <p:nvPr/>
        </p:nvSpPr>
        <p:spPr>
          <a:xfrm>
            <a:off x="7957095" y="1520928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8">
            <a:extLst>
              <a:ext uri="{FF2B5EF4-FFF2-40B4-BE49-F238E27FC236}">
                <a16:creationId xmlns:a16="http://schemas.microsoft.com/office/drawing/2014/main" id="{7894B53B-DD14-417C-8117-50B596C59D64}"/>
              </a:ext>
            </a:extLst>
          </p:cNvPr>
          <p:cNvSpPr/>
          <p:nvPr/>
        </p:nvSpPr>
        <p:spPr>
          <a:xfrm>
            <a:off x="9829304" y="3053581"/>
            <a:ext cx="2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>
                <a:solidFill>
                  <a:srgbClr val="000000"/>
                </a:solidFill>
              </a:rPr>
              <a:t>out of 115 weeks have more cancelations than checkouts (13%) </a:t>
            </a:r>
          </a:p>
        </p:txBody>
      </p:sp>
      <p:cxnSp>
        <p:nvCxnSpPr>
          <p:cNvPr id="170" name="Straight Connector 33">
            <a:extLst>
              <a:ext uri="{FF2B5EF4-FFF2-40B4-BE49-F238E27FC236}">
                <a16:creationId xmlns:a16="http://schemas.microsoft.com/office/drawing/2014/main" id="{EE3BF11E-BBA4-4FC2-8521-071526B805C9}"/>
              </a:ext>
            </a:extLst>
          </p:cNvPr>
          <p:cNvCxnSpPr>
            <a:cxnSpLocks/>
          </p:cNvCxnSpPr>
          <p:nvPr/>
        </p:nvCxnSpPr>
        <p:spPr>
          <a:xfrm flipH="1">
            <a:off x="9739173" y="2853798"/>
            <a:ext cx="0" cy="145487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72" name="Oval 15">
            <a:extLst>
              <a:ext uri="{FF2B5EF4-FFF2-40B4-BE49-F238E27FC236}">
                <a16:creationId xmlns:a16="http://schemas.microsoft.com/office/drawing/2014/main" id="{184D7356-A61A-4AF8-B2F9-6B44834B0951}"/>
              </a:ext>
            </a:extLst>
          </p:cNvPr>
          <p:cNvSpPr/>
          <p:nvPr/>
        </p:nvSpPr>
        <p:spPr>
          <a:xfrm>
            <a:off x="10260932" y="1520928"/>
            <a:ext cx="1260000" cy="12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5263208-E2FB-4ED4-BFBB-EA2BB98AD513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Current Situation</a:t>
            </a:r>
          </a:p>
        </p:txBody>
      </p:sp>
      <p:sp>
        <p:nvSpPr>
          <p:cNvPr id="204" name="Rechteck 84">
            <a:extLst>
              <a:ext uri="{FF2B5EF4-FFF2-40B4-BE49-F238E27FC236}">
                <a16:creationId xmlns:a16="http://schemas.microsoft.com/office/drawing/2014/main" id="{E81D9B31-656E-46B7-A3F1-2D9941C22150}"/>
              </a:ext>
            </a:extLst>
          </p:cNvPr>
          <p:cNvSpPr/>
          <p:nvPr/>
        </p:nvSpPr>
        <p:spPr>
          <a:xfrm>
            <a:off x="1257047" y="1949465"/>
            <a:ext cx="51135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800" b="1" spc="-300">
                <a:solidFill>
                  <a:srgbClr val="FFC300"/>
                </a:solidFill>
              </a:rPr>
              <a:t>42%</a:t>
            </a:r>
            <a:endParaRPr lang="en-US" sz="2800" spc="-300">
              <a:solidFill>
                <a:srgbClr val="FFC300"/>
              </a:solidFill>
            </a:endParaRPr>
          </a:p>
        </p:txBody>
      </p:sp>
      <p:sp>
        <p:nvSpPr>
          <p:cNvPr id="205" name="Rechteck 84">
            <a:extLst>
              <a:ext uri="{FF2B5EF4-FFF2-40B4-BE49-F238E27FC236}">
                <a16:creationId xmlns:a16="http://schemas.microsoft.com/office/drawing/2014/main" id="{49378E7A-A855-4850-9430-6C115911FB2A}"/>
              </a:ext>
            </a:extLst>
          </p:cNvPr>
          <p:cNvSpPr/>
          <p:nvPr/>
        </p:nvSpPr>
        <p:spPr>
          <a:xfrm>
            <a:off x="3376480" y="1949465"/>
            <a:ext cx="95378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800" b="1" spc="-300">
                <a:solidFill>
                  <a:srgbClr val="FFC300"/>
                </a:solidFill>
              </a:rPr>
              <a:t>10.9 M€</a:t>
            </a:r>
            <a:endParaRPr lang="en-US" sz="2800" spc="-300">
              <a:solidFill>
                <a:srgbClr val="FFC300"/>
              </a:solidFill>
            </a:endParaRPr>
          </a:p>
        </p:txBody>
      </p:sp>
      <p:sp>
        <p:nvSpPr>
          <p:cNvPr id="206" name="Rechteck 84">
            <a:extLst>
              <a:ext uri="{FF2B5EF4-FFF2-40B4-BE49-F238E27FC236}">
                <a16:creationId xmlns:a16="http://schemas.microsoft.com/office/drawing/2014/main" id="{CE24208C-4B1E-4055-A441-FDED41D3D0D7}"/>
              </a:ext>
            </a:extLst>
          </p:cNvPr>
          <p:cNvSpPr/>
          <p:nvPr/>
        </p:nvSpPr>
        <p:spPr>
          <a:xfrm>
            <a:off x="5970317" y="1949465"/>
            <a:ext cx="51135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800" b="1" spc="-300">
                <a:solidFill>
                  <a:srgbClr val="FFC300"/>
                </a:solidFill>
              </a:rPr>
              <a:t>97%</a:t>
            </a:r>
            <a:endParaRPr lang="en-US" sz="2800" spc="-300">
              <a:solidFill>
                <a:srgbClr val="FFC300"/>
              </a:solidFill>
            </a:endParaRPr>
          </a:p>
        </p:txBody>
      </p:sp>
      <p:sp>
        <p:nvSpPr>
          <p:cNvPr id="207" name="Rechteck 84">
            <a:extLst>
              <a:ext uri="{FF2B5EF4-FFF2-40B4-BE49-F238E27FC236}">
                <a16:creationId xmlns:a16="http://schemas.microsoft.com/office/drawing/2014/main" id="{F89C0369-57DF-48CB-B4AF-95C4EDD3E3EF}"/>
              </a:ext>
            </a:extLst>
          </p:cNvPr>
          <p:cNvSpPr/>
          <p:nvPr/>
        </p:nvSpPr>
        <p:spPr>
          <a:xfrm>
            <a:off x="8409852" y="1949465"/>
            <a:ext cx="367088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800" b="1" spc="-300">
                <a:solidFill>
                  <a:srgbClr val="FFC300"/>
                </a:solidFill>
              </a:rPr>
              <a:t>5%</a:t>
            </a:r>
            <a:endParaRPr lang="en-US" sz="2800" spc="-300">
              <a:solidFill>
                <a:srgbClr val="FFC300"/>
              </a:solidFill>
            </a:endParaRPr>
          </a:p>
        </p:txBody>
      </p:sp>
      <p:sp>
        <p:nvSpPr>
          <p:cNvPr id="208" name="Rechteck 84">
            <a:extLst>
              <a:ext uri="{FF2B5EF4-FFF2-40B4-BE49-F238E27FC236}">
                <a16:creationId xmlns:a16="http://schemas.microsoft.com/office/drawing/2014/main" id="{683B8D83-FBA0-4341-A4EC-841588C10D1E}"/>
              </a:ext>
            </a:extLst>
          </p:cNvPr>
          <p:cNvSpPr/>
          <p:nvPr/>
        </p:nvSpPr>
        <p:spPr>
          <a:xfrm>
            <a:off x="10713807" y="1949465"/>
            <a:ext cx="28854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800" b="1" spc="-300">
                <a:solidFill>
                  <a:srgbClr val="FFC300"/>
                </a:solidFill>
              </a:rPr>
              <a:t>15</a:t>
            </a:r>
            <a:endParaRPr lang="en-US" sz="2800" spc="-300">
              <a:solidFill>
                <a:srgbClr val="FFC300"/>
              </a:solidFill>
            </a:endParaRPr>
          </a:p>
        </p:txBody>
      </p:sp>
      <p:grpSp>
        <p:nvGrpSpPr>
          <p:cNvPr id="209" name="Group 134">
            <a:extLst>
              <a:ext uri="{FF2B5EF4-FFF2-40B4-BE49-F238E27FC236}">
                <a16:creationId xmlns:a16="http://schemas.microsoft.com/office/drawing/2014/main" id="{918CA0E6-2E3C-40A4-AF74-738C1F5C5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892" y="4244380"/>
            <a:ext cx="1388951" cy="1656617"/>
            <a:chOff x="2022" y="0"/>
            <a:chExt cx="3622" cy="4320"/>
          </a:xfrm>
        </p:grpSpPr>
        <p:sp>
          <p:nvSpPr>
            <p:cNvPr id="210" name="AutoShape 133">
              <a:extLst>
                <a:ext uri="{FF2B5EF4-FFF2-40B4-BE49-F238E27FC236}">
                  <a16:creationId xmlns:a16="http://schemas.microsoft.com/office/drawing/2014/main" id="{02CC3E00-84CB-4695-8ED1-AB6C92502E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22" y="0"/>
              <a:ext cx="3622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135">
              <a:extLst>
                <a:ext uri="{FF2B5EF4-FFF2-40B4-BE49-F238E27FC236}">
                  <a16:creationId xmlns:a16="http://schemas.microsoft.com/office/drawing/2014/main" id="{4D0E7FB0-C351-46E3-BC7E-06C62BD0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206"/>
              <a:ext cx="1875" cy="3397"/>
            </a:xfrm>
            <a:custGeom>
              <a:avLst/>
              <a:gdLst>
                <a:gd name="T0" fmla="*/ 235 w 3749"/>
                <a:gd name="T1" fmla="*/ 5374 h 6794"/>
                <a:gd name="T2" fmla="*/ 512 w 3749"/>
                <a:gd name="T3" fmla="*/ 5132 h 6794"/>
                <a:gd name="T4" fmla="*/ 623 w 3749"/>
                <a:gd name="T5" fmla="*/ 4987 h 6794"/>
                <a:gd name="T6" fmla="*/ 802 w 3749"/>
                <a:gd name="T7" fmla="*/ 4679 h 6794"/>
                <a:gd name="T8" fmla="*/ 947 w 3749"/>
                <a:gd name="T9" fmla="*/ 4283 h 6794"/>
                <a:gd name="T10" fmla="*/ 1000 w 3749"/>
                <a:gd name="T11" fmla="*/ 3969 h 6794"/>
                <a:gd name="T12" fmla="*/ 1006 w 3749"/>
                <a:gd name="T13" fmla="*/ 3724 h 6794"/>
                <a:gd name="T14" fmla="*/ 973 w 3749"/>
                <a:gd name="T15" fmla="*/ 3382 h 6794"/>
                <a:gd name="T16" fmla="*/ 851 w 3749"/>
                <a:gd name="T17" fmla="*/ 3004 h 6794"/>
                <a:gd name="T18" fmla="*/ 700 w 3749"/>
                <a:gd name="T19" fmla="*/ 2707 h 6794"/>
                <a:gd name="T20" fmla="*/ 614 w 3749"/>
                <a:gd name="T21" fmla="*/ 2480 h 6794"/>
                <a:gd name="T22" fmla="*/ 543 w 3749"/>
                <a:gd name="T23" fmla="*/ 2368 h 6794"/>
                <a:gd name="T24" fmla="*/ 504 w 3749"/>
                <a:gd name="T25" fmla="*/ 2339 h 6794"/>
                <a:gd name="T26" fmla="*/ 463 w 3749"/>
                <a:gd name="T27" fmla="*/ 2252 h 6794"/>
                <a:gd name="T28" fmla="*/ 437 w 3749"/>
                <a:gd name="T29" fmla="*/ 2133 h 6794"/>
                <a:gd name="T30" fmla="*/ 372 w 3749"/>
                <a:gd name="T31" fmla="*/ 1999 h 6794"/>
                <a:gd name="T32" fmla="*/ 308 w 3749"/>
                <a:gd name="T33" fmla="*/ 1850 h 6794"/>
                <a:gd name="T34" fmla="*/ 306 w 3749"/>
                <a:gd name="T35" fmla="*/ 1728 h 6794"/>
                <a:gd name="T36" fmla="*/ 355 w 3749"/>
                <a:gd name="T37" fmla="*/ 1595 h 6794"/>
                <a:gd name="T38" fmla="*/ 421 w 3749"/>
                <a:gd name="T39" fmla="*/ 1546 h 6794"/>
                <a:gd name="T40" fmla="*/ 490 w 3749"/>
                <a:gd name="T41" fmla="*/ 1550 h 6794"/>
                <a:gd name="T42" fmla="*/ 539 w 3749"/>
                <a:gd name="T43" fmla="*/ 1458 h 6794"/>
                <a:gd name="T44" fmla="*/ 561 w 3749"/>
                <a:gd name="T45" fmla="*/ 1179 h 6794"/>
                <a:gd name="T46" fmla="*/ 629 w 3749"/>
                <a:gd name="T47" fmla="*/ 871 h 6794"/>
                <a:gd name="T48" fmla="*/ 767 w 3749"/>
                <a:gd name="T49" fmla="*/ 596 h 6794"/>
                <a:gd name="T50" fmla="*/ 961 w 3749"/>
                <a:gd name="T51" fmla="*/ 361 h 6794"/>
                <a:gd name="T52" fmla="*/ 1204 w 3749"/>
                <a:gd name="T53" fmla="*/ 179 h 6794"/>
                <a:gd name="T54" fmla="*/ 1489 w 3749"/>
                <a:gd name="T55" fmla="*/ 55 h 6794"/>
                <a:gd name="T56" fmla="*/ 1801 w 3749"/>
                <a:gd name="T57" fmla="*/ 2 h 6794"/>
                <a:gd name="T58" fmla="*/ 2060 w 3749"/>
                <a:gd name="T59" fmla="*/ 14 h 6794"/>
                <a:gd name="T60" fmla="*/ 2362 w 3749"/>
                <a:gd name="T61" fmla="*/ 96 h 6794"/>
                <a:gd name="T62" fmla="*/ 2629 w 3749"/>
                <a:gd name="T63" fmla="*/ 243 h 6794"/>
                <a:gd name="T64" fmla="*/ 2854 w 3749"/>
                <a:gd name="T65" fmla="*/ 447 h 6794"/>
                <a:gd name="T66" fmla="*/ 3027 w 3749"/>
                <a:gd name="T67" fmla="*/ 696 h 6794"/>
                <a:gd name="T68" fmla="*/ 3139 w 3749"/>
                <a:gd name="T69" fmla="*/ 985 h 6794"/>
                <a:gd name="T70" fmla="*/ 3180 w 3749"/>
                <a:gd name="T71" fmla="*/ 1236 h 6794"/>
                <a:gd name="T72" fmla="*/ 3206 w 3749"/>
                <a:gd name="T73" fmla="*/ 1581 h 6794"/>
                <a:gd name="T74" fmla="*/ 3264 w 3749"/>
                <a:gd name="T75" fmla="*/ 1546 h 6794"/>
                <a:gd name="T76" fmla="*/ 3321 w 3749"/>
                <a:gd name="T77" fmla="*/ 1546 h 6794"/>
                <a:gd name="T78" fmla="*/ 3402 w 3749"/>
                <a:gd name="T79" fmla="*/ 1619 h 6794"/>
                <a:gd name="T80" fmla="*/ 3441 w 3749"/>
                <a:gd name="T81" fmla="*/ 1754 h 6794"/>
                <a:gd name="T82" fmla="*/ 3427 w 3749"/>
                <a:gd name="T83" fmla="*/ 1874 h 6794"/>
                <a:gd name="T84" fmla="*/ 3368 w 3749"/>
                <a:gd name="T85" fmla="*/ 1999 h 6794"/>
                <a:gd name="T86" fmla="*/ 3296 w 3749"/>
                <a:gd name="T87" fmla="*/ 2164 h 6794"/>
                <a:gd name="T88" fmla="*/ 3276 w 3749"/>
                <a:gd name="T89" fmla="*/ 2272 h 6794"/>
                <a:gd name="T90" fmla="*/ 3239 w 3749"/>
                <a:gd name="T91" fmla="*/ 2339 h 6794"/>
                <a:gd name="T92" fmla="*/ 3186 w 3749"/>
                <a:gd name="T93" fmla="*/ 2372 h 6794"/>
                <a:gd name="T94" fmla="*/ 3125 w 3749"/>
                <a:gd name="T95" fmla="*/ 2480 h 6794"/>
                <a:gd name="T96" fmla="*/ 3039 w 3749"/>
                <a:gd name="T97" fmla="*/ 2707 h 6794"/>
                <a:gd name="T98" fmla="*/ 2886 w 3749"/>
                <a:gd name="T99" fmla="*/ 3004 h 6794"/>
                <a:gd name="T100" fmla="*/ 2766 w 3749"/>
                <a:gd name="T101" fmla="*/ 3382 h 6794"/>
                <a:gd name="T102" fmla="*/ 2731 w 3749"/>
                <a:gd name="T103" fmla="*/ 3724 h 6794"/>
                <a:gd name="T104" fmla="*/ 2739 w 3749"/>
                <a:gd name="T105" fmla="*/ 3969 h 6794"/>
                <a:gd name="T106" fmla="*/ 2813 w 3749"/>
                <a:gd name="T107" fmla="*/ 4371 h 6794"/>
                <a:gd name="T108" fmla="*/ 2966 w 3749"/>
                <a:gd name="T109" fmla="*/ 4759 h 6794"/>
                <a:gd name="T110" fmla="*/ 3147 w 3749"/>
                <a:gd name="T111" fmla="*/ 5040 h 6794"/>
                <a:gd name="T112" fmla="*/ 3315 w 3749"/>
                <a:gd name="T113" fmla="*/ 5201 h 6794"/>
                <a:gd name="T114" fmla="*/ 1879 w 3749"/>
                <a:gd name="T115" fmla="*/ 6794 h 6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49" h="6794">
                  <a:moveTo>
                    <a:pt x="0" y="5548"/>
                  </a:moveTo>
                  <a:lnTo>
                    <a:pt x="0" y="5548"/>
                  </a:lnTo>
                  <a:lnTo>
                    <a:pt x="74" y="5493"/>
                  </a:lnTo>
                  <a:lnTo>
                    <a:pt x="155" y="5434"/>
                  </a:lnTo>
                  <a:lnTo>
                    <a:pt x="235" y="5374"/>
                  </a:lnTo>
                  <a:lnTo>
                    <a:pt x="313" y="5311"/>
                  </a:lnTo>
                  <a:lnTo>
                    <a:pt x="388" y="5250"/>
                  </a:lnTo>
                  <a:lnTo>
                    <a:pt x="455" y="5189"/>
                  </a:lnTo>
                  <a:lnTo>
                    <a:pt x="484" y="5162"/>
                  </a:lnTo>
                  <a:lnTo>
                    <a:pt x="512" y="5132"/>
                  </a:lnTo>
                  <a:lnTo>
                    <a:pt x="537" y="5107"/>
                  </a:lnTo>
                  <a:lnTo>
                    <a:pt x="557" y="5081"/>
                  </a:lnTo>
                  <a:lnTo>
                    <a:pt x="557" y="5081"/>
                  </a:lnTo>
                  <a:lnTo>
                    <a:pt x="590" y="5036"/>
                  </a:lnTo>
                  <a:lnTo>
                    <a:pt x="623" y="4987"/>
                  </a:lnTo>
                  <a:lnTo>
                    <a:pt x="659" y="4934"/>
                  </a:lnTo>
                  <a:lnTo>
                    <a:pt x="694" y="4877"/>
                  </a:lnTo>
                  <a:lnTo>
                    <a:pt x="731" y="4814"/>
                  </a:lnTo>
                  <a:lnTo>
                    <a:pt x="767" y="4748"/>
                  </a:lnTo>
                  <a:lnTo>
                    <a:pt x="802" y="4679"/>
                  </a:lnTo>
                  <a:lnTo>
                    <a:pt x="835" y="4606"/>
                  </a:lnTo>
                  <a:lnTo>
                    <a:pt x="867" y="4530"/>
                  </a:lnTo>
                  <a:lnTo>
                    <a:pt x="896" y="4449"/>
                  </a:lnTo>
                  <a:lnTo>
                    <a:pt x="924" y="4367"/>
                  </a:lnTo>
                  <a:lnTo>
                    <a:pt x="947" y="4283"/>
                  </a:lnTo>
                  <a:lnTo>
                    <a:pt x="967" y="4194"/>
                  </a:lnTo>
                  <a:lnTo>
                    <a:pt x="985" y="4106"/>
                  </a:lnTo>
                  <a:lnTo>
                    <a:pt x="990" y="4061"/>
                  </a:lnTo>
                  <a:lnTo>
                    <a:pt x="996" y="4016"/>
                  </a:lnTo>
                  <a:lnTo>
                    <a:pt x="1000" y="3969"/>
                  </a:lnTo>
                  <a:lnTo>
                    <a:pt x="1002" y="3922"/>
                  </a:lnTo>
                  <a:lnTo>
                    <a:pt x="1002" y="3922"/>
                  </a:lnTo>
                  <a:lnTo>
                    <a:pt x="1006" y="3857"/>
                  </a:lnTo>
                  <a:lnTo>
                    <a:pt x="1006" y="3790"/>
                  </a:lnTo>
                  <a:lnTo>
                    <a:pt x="1006" y="3724"/>
                  </a:lnTo>
                  <a:lnTo>
                    <a:pt x="1004" y="3657"/>
                  </a:lnTo>
                  <a:lnTo>
                    <a:pt x="1000" y="3590"/>
                  </a:lnTo>
                  <a:lnTo>
                    <a:pt x="994" y="3522"/>
                  </a:lnTo>
                  <a:lnTo>
                    <a:pt x="985" y="3453"/>
                  </a:lnTo>
                  <a:lnTo>
                    <a:pt x="973" y="3382"/>
                  </a:lnTo>
                  <a:lnTo>
                    <a:pt x="957" y="3310"/>
                  </a:lnTo>
                  <a:lnTo>
                    <a:pt x="937" y="3237"/>
                  </a:lnTo>
                  <a:lnTo>
                    <a:pt x="912" y="3161"/>
                  </a:lnTo>
                  <a:lnTo>
                    <a:pt x="884" y="3082"/>
                  </a:lnTo>
                  <a:lnTo>
                    <a:pt x="851" y="3004"/>
                  </a:lnTo>
                  <a:lnTo>
                    <a:pt x="814" y="2921"/>
                  </a:lnTo>
                  <a:lnTo>
                    <a:pt x="771" y="2835"/>
                  </a:lnTo>
                  <a:lnTo>
                    <a:pt x="722" y="2749"/>
                  </a:lnTo>
                  <a:lnTo>
                    <a:pt x="722" y="2749"/>
                  </a:lnTo>
                  <a:lnTo>
                    <a:pt x="700" y="2707"/>
                  </a:lnTo>
                  <a:lnTo>
                    <a:pt x="678" y="2664"/>
                  </a:lnTo>
                  <a:lnTo>
                    <a:pt x="661" y="2621"/>
                  </a:lnTo>
                  <a:lnTo>
                    <a:pt x="643" y="2576"/>
                  </a:lnTo>
                  <a:lnTo>
                    <a:pt x="627" y="2529"/>
                  </a:lnTo>
                  <a:lnTo>
                    <a:pt x="614" y="2480"/>
                  </a:lnTo>
                  <a:lnTo>
                    <a:pt x="600" y="2429"/>
                  </a:lnTo>
                  <a:lnTo>
                    <a:pt x="588" y="2380"/>
                  </a:lnTo>
                  <a:lnTo>
                    <a:pt x="588" y="2380"/>
                  </a:lnTo>
                  <a:lnTo>
                    <a:pt x="565" y="2376"/>
                  </a:lnTo>
                  <a:lnTo>
                    <a:pt x="543" y="2368"/>
                  </a:lnTo>
                  <a:lnTo>
                    <a:pt x="531" y="2362"/>
                  </a:lnTo>
                  <a:lnTo>
                    <a:pt x="521" y="2354"/>
                  </a:lnTo>
                  <a:lnTo>
                    <a:pt x="512" y="2346"/>
                  </a:lnTo>
                  <a:lnTo>
                    <a:pt x="504" y="2339"/>
                  </a:lnTo>
                  <a:lnTo>
                    <a:pt x="504" y="2339"/>
                  </a:lnTo>
                  <a:lnTo>
                    <a:pt x="490" y="2323"/>
                  </a:lnTo>
                  <a:lnTo>
                    <a:pt x="480" y="2307"/>
                  </a:lnTo>
                  <a:lnTo>
                    <a:pt x="472" y="2289"/>
                  </a:lnTo>
                  <a:lnTo>
                    <a:pt x="467" y="2272"/>
                  </a:lnTo>
                  <a:lnTo>
                    <a:pt x="463" y="2252"/>
                  </a:lnTo>
                  <a:lnTo>
                    <a:pt x="459" y="2233"/>
                  </a:lnTo>
                  <a:lnTo>
                    <a:pt x="453" y="2189"/>
                  </a:lnTo>
                  <a:lnTo>
                    <a:pt x="453" y="2189"/>
                  </a:lnTo>
                  <a:lnTo>
                    <a:pt x="447" y="2164"/>
                  </a:lnTo>
                  <a:lnTo>
                    <a:pt x="437" y="2133"/>
                  </a:lnTo>
                  <a:lnTo>
                    <a:pt x="423" y="2101"/>
                  </a:lnTo>
                  <a:lnTo>
                    <a:pt x="410" y="2072"/>
                  </a:lnTo>
                  <a:lnTo>
                    <a:pt x="384" y="2021"/>
                  </a:lnTo>
                  <a:lnTo>
                    <a:pt x="372" y="1999"/>
                  </a:lnTo>
                  <a:lnTo>
                    <a:pt x="372" y="1999"/>
                  </a:lnTo>
                  <a:lnTo>
                    <a:pt x="359" y="1976"/>
                  </a:lnTo>
                  <a:lnTo>
                    <a:pt x="345" y="1948"/>
                  </a:lnTo>
                  <a:lnTo>
                    <a:pt x="329" y="1915"/>
                  </a:lnTo>
                  <a:lnTo>
                    <a:pt x="313" y="1874"/>
                  </a:lnTo>
                  <a:lnTo>
                    <a:pt x="308" y="1850"/>
                  </a:lnTo>
                  <a:lnTo>
                    <a:pt x="304" y="1828"/>
                  </a:lnTo>
                  <a:lnTo>
                    <a:pt x="302" y="1803"/>
                  </a:lnTo>
                  <a:lnTo>
                    <a:pt x="300" y="1779"/>
                  </a:lnTo>
                  <a:lnTo>
                    <a:pt x="302" y="1754"/>
                  </a:lnTo>
                  <a:lnTo>
                    <a:pt x="306" y="1728"/>
                  </a:lnTo>
                  <a:lnTo>
                    <a:pt x="306" y="1728"/>
                  </a:lnTo>
                  <a:lnTo>
                    <a:pt x="315" y="1683"/>
                  </a:lnTo>
                  <a:lnTo>
                    <a:pt x="327" y="1646"/>
                  </a:lnTo>
                  <a:lnTo>
                    <a:pt x="341" y="1619"/>
                  </a:lnTo>
                  <a:lnTo>
                    <a:pt x="355" y="1595"/>
                  </a:lnTo>
                  <a:lnTo>
                    <a:pt x="370" y="1577"/>
                  </a:lnTo>
                  <a:lnTo>
                    <a:pt x="386" y="1564"/>
                  </a:lnTo>
                  <a:lnTo>
                    <a:pt x="404" y="1554"/>
                  </a:lnTo>
                  <a:lnTo>
                    <a:pt x="421" y="1546"/>
                  </a:lnTo>
                  <a:lnTo>
                    <a:pt x="421" y="1546"/>
                  </a:lnTo>
                  <a:lnTo>
                    <a:pt x="435" y="1544"/>
                  </a:lnTo>
                  <a:lnTo>
                    <a:pt x="449" y="1542"/>
                  </a:lnTo>
                  <a:lnTo>
                    <a:pt x="463" y="1542"/>
                  </a:lnTo>
                  <a:lnTo>
                    <a:pt x="476" y="1546"/>
                  </a:lnTo>
                  <a:lnTo>
                    <a:pt x="490" y="1550"/>
                  </a:lnTo>
                  <a:lnTo>
                    <a:pt x="506" y="1558"/>
                  </a:lnTo>
                  <a:lnTo>
                    <a:pt x="520" y="1566"/>
                  </a:lnTo>
                  <a:lnTo>
                    <a:pt x="533" y="1577"/>
                  </a:lnTo>
                  <a:lnTo>
                    <a:pt x="533" y="1577"/>
                  </a:lnTo>
                  <a:lnTo>
                    <a:pt x="539" y="1458"/>
                  </a:lnTo>
                  <a:lnTo>
                    <a:pt x="545" y="1358"/>
                  </a:lnTo>
                  <a:lnTo>
                    <a:pt x="551" y="1285"/>
                  </a:lnTo>
                  <a:lnTo>
                    <a:pt x="557" y="1244"/>
                  </a:lnTo>
                  <a:lnTo>
                    <a:pt x="557" y="1244"/>
                  </a:lnTo>
                  <a:lnTo>
                    <a:pt x="561" y="1179"/>
                  </a:lnTo>
                  <a:lnTo>
                    <a:pt x="569" y="1116"/>
                  </a:lnTo>
                  <a:lnTo>
                    <a:pt x="580" y="1054"/>
                  </a:lnTo>
                  <a:lnTo>
                    <a:pt x="594" y="991"/>
                  </a:lnTo>
                  <a:lnTo>
                    <a:pt x="610" y="932"/>
                  </a:lnTo>
                  <a:lnTo>
                    <a:pt x="629" y="871"/>
                  </a:lnTo>
                  <a:lnTo>
                    <a:pt x="653" y="814"/>
                  </a:lnTo>
                  <a:lnTo>
                    <a:pt x="676" y="757"/>
                  </a:lnTo>
                  <a:lnTo>
                    <a:pt x="704" y="702"/>
                  </a:lnTo>
                  <a:lnTo>
                    <a:pt x="733" y="647"/>
                  </a:lnTo>
                  <a:lnTo>
                    <a:pt x="767" y="596"/>
                  </a:lnTo>
                  <a:lnTo>
                    <a:pt x="802" y="545"/>
                  </a:lnTo>
                  <a:lnTo>
                    <a:pt x="837" y="496"/>
                  </a:lnTo>
                  <a:lnTo>
                    <a:pt x="877" y="449"/>
                  </a:lnTo>
                  <a:lnTo>
                    <a:pt x="918" y="404"/>
                  </a:lnTo>
                  <a:lnTo>
                    <a:pt x="961" y="361"/>
                  </a:lnTo>
                  <a:lnTo>
                    <a:pt x="1006" y="320"/>
                  </a:lnTo>
                  <a:lnTo>
                    <a:pt x="1053" y="282"/>
                  </a:lnTo>
                  <a:lnTo>
                    <a:pt x="1102" y="245"/>
                  </a:lnTo>
                  <a:lnTo>
                    <a:pt x="1153" y="210"/>
                  </a:lnTo>
                  <a:lnTo>
                    <a:pt x="1204" y="179"/>
                  </a:lnTo>
                  <a:lnTo>
                    <a:pt x="1259" y="149"/>
                  </a:lnTo>
                  <a:lnTo>
                    <a:pt x="1314" y="122"/>
                  </a:lnTo>
                  <a:lnTo>
                    <a:pt x="1371" y="96"/>
                  </a:lnTo>
                  <a:lnTo>
                    <a:pt x="1428" y="75"/>
                  </a:lnTo>
                  <a:lnTo>
                    <a:pt x="1489" y="55"/>
                  </a:lnTo>
                  <a:lnTo>
                    <a:pt x="1550" y="37"/>
                  </a:lnTo>
                  <a:lnTo>
                    <a:pt x="1610" y="24"/>
                  </a:lnTo>
                  <a:lnTo>
                    <a:pt x="1673" y="14"/>
                  </a:lnTo>
                  <a:lnTo>
                    <a:pt x="1736" y="6"/>
                  </a:lnTo>
                  <a:lnTo>
                    <a:pt x="1801" y="2"/>
                  </a:lnTo>
                  <a:lnTo>
                    <a:pt x="1867" y="0"/>
                  </a:lnTo>
                  <a:lnTo>
                    <a:pt x="1867" y="0"/>
                  </a:lnTo>
                  <a:lnTo>
                    <a:pt x="1932" y="2"/>
                  </a:lnTo>
                  <a:lnTo>
                    <a:pt x="1997" y="6"/>
                  </a:lnTo>
                  <a:lnTo>
                    <a:pt x="2060" y="14"/>
                  </a:lnTo>
                  <a:lnTo>
                    <a:pt x="2123" y="24"/>
                  </a:lnTo>
                  <a:lnTo>
                    <a:pt x="2183" y="37"/>
                  </a:lnTo>
                  <a:lnTo>
                    <a:pt x="2244" y="55"/>
                  </a:lnTo>
                  <a:lnTo>
                    <a:pt x="2303" y="75"/>
                  </a:lnTo>
                  <a:lnTo>
                    <a:pt x="2362" y="96"/>
                  </a:lnTo>
                  <a:lnTo>
                    <a:pt x="2417" y="120"/>
                  </a:lnTo>
                  <a:lnTo>
                    <a:pt x="2472" y="147"/>
                  </a:lnTo>
                  <a:lnTo>
                    <a:pt x="2527" y="177"/>
                  </a:lnTo>
                  <a:lnTo>
                    <a:pt x="2578" y="208"/>
                  </a:lnTo>
                  <a:lnTo>
                    <a:pt x="2629" y="243"/>
                  </a:lnTo>
                  <a:lnTo>
                    <a:pt x="2678" y="279"/>
                  </a:lnTo>
                  <a:lnTo>
                    <a:pt x="2725" y="318"/>
                  </a:lnTo>
                  <a:lnTo>
                    <a:pt x="2770" y="359"/>
                  </a:lnTo>
                  <a:lnTo>
                    <a:pt x="2813" y="402"/>
                  </a:lnTo>
                  <a:lnTo>
                    <a:pt x="2854" y="447"/>
                  </a:lnTo>
                  <a:lnTo>
                    <a:pt x="2892" y="492"/>
                  </a:lnTo>
                  <a:lnTo>
                    <a:pt x="2929" y="541"/>
                  </a:lnTo>
                  <a:lnTo>
                    <a:pt x="2964" y="592"/>
                  </a:lnTo>
                  <a:lnTo>
                    <a:pt x="2996" y="643"/>
                  </a:lnTo>
                  <a:lnTo>
                    <a:pt x="3027" y="696"/>
                  </a:lnTo>
                  <a:lnTo>
                    <a:pt x="3055" y="751"/>
                  </a:lnTo>
                  <a:lnTo>
                    <a:pt x="3078" y="808"/>
                  </a:lnTo>
                  <a:lnTo>
                    <a:pt x="3102" y="865"/>
                  </a:lnTo>
                  <a:lnTo>
                    <a:pt x="3121" y="924"/>
                  </a:lnTo>
                  <a:lnTo>
                    <a:pt x="3139" y="985"/>
                  </a:lnTo>
                  <a:lnTo>
                    <a:pt x="3153" y="1046"/>
                  </a:lnTo>
                  <a:lnTo>
                    <a:pt x="3164" y="1108"/>
                  </a:lnTo>
                  <a:lnTo>
                    <a:pt x="3172" y="1171"/>
                  </a:lnTo>
                  <a:lnTo>
                    <a:pt x="3176" y="1236"/>
                  </a:lnTo>
                  <a:lnTo>
                    <a:pt x="3180" y="1236"/>
                  </a:lnTo>
                  <a:lnTo>
                    <a:pt x="3180" y="1236"/>
                  </a:lnTo>
                  <a:lnTo>
                    <a:pt x="3184" y="1261"/>
                  </a:lnTo>
                  <a:lnTo>
                    <a:pt x="3190" y="1332"/>
                  </a:lnTo>
                  <a:lnTo>
                    <a:pt x="3198" y="1440"/>
                  </a:lnTo>
                  <a:lnTo>
                    <a:pt x="3206" y="1581"/>
                  </a:lnTo>
                  <a:lnTo>
                    <a:pt x="3206" y="1581"/>
                  </a:lnTo>
                  <a:lnTo>
                    <a:pt x="3219" y="1569"/>
                  </a:lnTo>
                  <a:lnTo>
                    <a:pt x="3235" y="1560"/>
                  </a:lnTo>
                  <a:lnTo>
                    <a:pt x="3249" y="1552"/>
                  </a:lnTo>
                  <a:lnTo>
                    <a:pt x="3264" y="1546"/>
                  </a:lnTo>
                  <a:lnTo>
                    <a:pt x="3278" y="1544"/>
                  </a:lnTo>
                  <a:lnTo>
                    <a:pt x="3292" y="1542"/>
                  </a:lnTo>
                  <a:lnTo>
                    <a:pt x="3308" y="1542"/>
                  </a:lnTo>
                  <a:lnTo>
                    <a:pt x="3321" y="1546"/>
                  </a:lnTo>
                  <a:lnTo>
                    <a:pt x="3321" y="1546"/>
                  </a:lnTo>
                  <a:lnTo>
                    <a:pt x="3339" y="1554"/>
                  </a:lnTo>
                  <a:lnTo>
                    <a:pt x="3355" y="1564"/>
                  </a:lnTo>
                  <a:lnTo>
                    <a:pt x="3372" y="1577"/>
                  </a:lnTo>
                  <a:lnTo>
                    <a:pt x="3386" y="1595"/>
                  </a:lnTo>
                  <a:lnTo>
                    <a:pt x="3402" y="1619"/>
                  </a:lnTo>
                  <a:lnTo>
                    <a:pt x="3414" y="1646"/>
                  </a:lnTo>
                  <a:lnTo>
                    <a:pt x="3425" y="1683"/>
                  </a:lnTo>
                  <a:lnTo>
                    <a:pt x="3437" y="1728"/>
                  </a:lnTo>
                  <a:lnTo>
                    <a:pt x="3437" y="1728"/>
                  </a:lnTo>
                  <a:lnTo>
                    <a:pt x="3441" y="1754"/>
                  </a:lnTo>
                  <a:lnTo>
                    <a:pt x="3443" y="1779"/>
                  </a:lnTo>
                  <a:lnTo>
                    <a:pt x="3441" y="1803"/>
                  </a:lnTo>
                  <a:lnTo>
                    <a:pt x="3439" y="1828"/>
                  </a:lnTo>
                  <a:lnTo>
                    <a:pt x="3433" y="1850"/>
                  </a:lnTo>
                  <a:lnTo>
                    <a:pt x="3427" y="1874"/>
                  </a:lnTo>
                  <a:lnTo>
                    <a:pt x="3414" y="1915"/>
                  </a:lnTo>
                  <a:lnTo>
                    <a:pt x="3398" y="1948"/>
                  </a:lnTo>
                  <a:lnTo>
                    <a:pt x="3384" y="1976"/>
                  </a:lnTo>
                  <a:lnTo>
                    <a:pt x="3368" y="1999"/>
                  </a:lnTo>
                  <a:lnTo>
                    <a:pt x="3368" y="1999"/>
                  </a:lnTo>
                  <a:lnTo>
                    <a:pt x="3359" y="2021"/>
                  </a:lnTo>
                  <a:lnTo>
                    <a:pt x="3333" y="2072"/>
                  </a:lnTo>
                  <a:lnTo>
                    <a:pt x="3317" y="2101"/>
                  </a:lnTo>
                  <a:lnTo>
                    <a:pt x="3306" y="2133"/>
                  </a:lnTo>
                  <a:lnTo>
                    <a:pt x="3296" y="2164"/>
                  </a:lnTo>
                  <a:lnTo>
                    <a:pt x="3290" y="2189"/>
                  </a:lnTo>
                  <a:lnTo>
                    <a:pt x="3290" y="2189"/>
                  </a:lnTo>
                  <a:lnTo>
                    <a:pt x="3284" y="2233"/>
                  </a:lnTo>
                  <a:lnTo>
                    <a:pt x="3280" y="2252"/>
                  </a:lnTo>
                  <a:lnTo>
                    <a:pt x="3276" y="2272"/>
                  </a:lnTo>
                  <a:lnTo>
                    <a:pt x="3268" y="2289"/>
                  </a:lnTo>
                  <a:lnTo>
                    <a:pt x="3261" y="2307"/>
                  </a:lnTo>
                  <a:lnTo>
                    <a:pt x="3251" y="2323"/>
                  </a:lnTo>
                  <a:lnTo>
                    <a:pt x="3239" y="2339"/>
                  </a:lnTo>
                  <a:lnTo>
                    <a:pt x="3239" y="2339"/>
                  </a:lnTo>
                  <a:lnTo>
                    <a:pt x="3229" y="2348"/>
                  </a:lnTo>
                  <a:lnTo>
                    <a:pt x="3219" y="2356"/>
                  </a:lnTo>
                  <a:lnTo>
                    <a:pt x="3210" y="2362"/>
                  </a:lnTo>
                  <a:lnTo>
                    <a:pt x="3198" y="2368"/>
                  </a:lnTo>
                  <a:lnTo>
                    <a:pt x="3186" y="2372"/>
                  </a:lnTo>
                  <a:lnTo>
                    <a:pt x="3174" y="2376"/>
                  </a:lnTo>
                  <a:lnTo>
                    <a:pt x="3149" y="2380"/>
                  </a:lnTo>
                  <a:lnTo>
                    <a:pt x="3149" y="2380"/>
                  </a:lnTo>
                  <a:lnTo>
                    <a:pt x="3137" y="2431"/>
                  </a:lnTo>
                  <a:lnTo>
                    <a:pt x="3125" y="2480"/>
                  </a:lnTo>
                  <a:lnTo>
                    <a:pt x="3109" y="2529"/>
                  </a:lnTo>
                  <a:lnTo>
                    <a:pt x="3094" y="2576"/>
                  </a:lnTo>
                  <a:lnTo>
                    <a:pt x="3078" y="2621"/>
                  </a:lnTo>
                  <a:lnTo>
                    <a:pt x="3058" y="2664"/>
                  </a:lnTo>
                  <a:lnTo>
                    <a:pt x="3039" y="2707"/>
                  </a:lnTo>
                  <a:lnTo>
                    <a:pt x="3017" y="2749"/>
                  </a:lnTo>
                  <a:lnTo>
                    <a:pt x="3017" y="2749"/>
                  </a:lnTo>
                  <a:lnTo>
                    <a:pt x="2968" y="2835"/>
                  </a:lnTo>
                  <a:lnTo>
                    <a:pt x="2925" y="2921"/>
                  </a:lnTo>
                  <a:lnTo>
                    <a:pt x="2886" y="3004"/>
                  </a:lnTo>
                  <a:lnTo>
                    <a:pt x="2854" y="3082"/>
                  </a:lnTo>
                  <a:lnTo>
                    <a:pt x="2825" y="3161"/>
                  </a:lnTo>
                  <a:lnTo>
                    <a:pt x="2801" y="3237"/>
                  </a:lnTo>
                  <a:lnTo>
                    <a:pt x="2782" y="3310"/>
                  </a:lnTo>
                  <a:lnTo>
                    <a:pt x="2766" y="3382"/>
                  </a:lnTo>
                  <a:lnTo>
                    <a:pt x="2752" y="3453"/>
                  </a:lnTo>
                  <a:lnTo>
                    <a:pt x="2745" y="3522"/>
                  </a:lnTo>
                  <a:lnTo>
                    <a:pt x="2737" y="3590"/>
                  </a:lnTo>
                  <a:lnTo>
                    <a:pt x="2733" y="3657"/>
                  </a:lnTo>
                  <a:lnTo>
                    <a:pt x="2731" y="3724"/>
                  </a:lnTo>
                  <a:lnTo>
                    <a:pt x="2731" y="3790"/>
                  </a:lnTo>
                  <a:lnTo>
                    <a:pt x="2733" y="3857"/>
                  </a:lnTo>
                  <a:lnTo>
                    <a:pt x="2735" y="3922"/>
                  </a:lnTo>
                  <a:lnTo>
                    <a:pt x="2735" y="3922"/>
                  </a:lnTo>
                  <a:lnTo>
                    <a:pt x="2739" y="3969"/>
                  </a:lnTo>
                  <a:lnTo>
                    <a:pt x="2743" y="4016"/>
                  </a:lnTo>
                  <a:lnTo>
                    <a:pt x="2754" y="4106"/>
                  </a:lnTo>
                  <a:lnTo>
                    <a:pt x="2770" y="4196"/>
                  </a:lnTo>
                  <a:lnTo>
                    <a:pt x="2790" y="4287"/>
                  </a:lnTo>
                  <a:lnTo>
                    <a:pt x="2813" y="4371"/>
                  </a:lnTo>
                  <a:lnTo>
                    <a:pt x="2839" y="4455"/>
                  </a:lnTo>
                  <a:lnTo>
                    <a:pt x="2868" y="4536"/>
                  </a:lnTo>
                  <a:lnTo>
                    <a:pt x="2898" y="4614"/>
                  </a:lnTo>
                  <a:lnTo>
                    <a:pt x="2931" y="4689"/>
                  </a:lnTo>
                  <a:lnTo>
                    <a:pt x="2966" y="4759"/>
                  </a:lnTo>
                  <a:lnTo>
                    <a:pt x="3002" y="4824"/>
                  </a:lnTo>
                  <a:lnTo>
                    <a:pt x="3037" y="4887"/>
                  </a:lnTo>
                  <a:lnTo>
                    <a:pt x="3074" y="4942"/>
                  </a:lnTo>
                  <a:lnTo>
                    <a:pt x="3109" y="4995"/>
                  </a:lnTo>
                  <a:lnTo>
                    <a:pt x="3147" y="5040"/>
                  </a:lnTo>
                  <a:lnTo>
                    <a:pt x="3180" y="5081"/>
                  </a:lnTo>
                  <a:lnTo>
                    <a:pt x="3180" y="5081"/>
                  </a:lnTo>
                  <a:lnTo>
                    <a:pt x="3206" y="5105"/>
                  </a:lnTo>
                  <a:lnTo>
                    <a:pt x="3237" y="5134"/>
                  </a:lnTo>
                  <a:lnTo>
                    <a:pt x="3315" y="5201"/>
                  </a:lnTo>
                  <a:lnTo>
                    <a:pt x="3408" y="5277"/>
                  </a:lnTo>
                  <a:lnTo>
                    <a:pt x="3506" y="5354"/>
                  </a:lnTo>
                  <a:lnTo>
                    <a:pt x="3676" y="5483"/>
                  </a:lnTo>
                  <a:lnTo>
                    <a:pt x="3749" y="5538"/>
                  </a:lnTo>
                  <a:lnTo>
                    <a:pt x="1879" y="6794"/>
                  </a:lnTo>
                  <a:lnTo>
                    <a:pt x="0" y="5548"/>
                  </a:lnTo>
                  <a:close/>
                </a:path>
              </a:pathLst>
            </a:custGeom>
            <a:solidFill>
              <a:srgbClr val="FDD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136">
              <a:extLst>
                <a:ext uri="{FF2B5EF4-FFF2-40B4-BE49-F238E27FC236}">
                  <a16:creationId xmlns:a16="http://schemas.microsoft.com/office/drawing/2014/main" id="{B3AA2042-A903-45DB-8E8E-74DCB6B1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0"/>
              <a:ext cx="2027" cy="2041"/>
            </a:xfrm>
            <a:custGeom>
              <a:avLst/>
              <a:gdLst>
                <a:gd name="T0" fmla="*/ 1152 w 4054"/>
                <a:gd name="T1" fmla="*/ 3731 h 4083"/>
                <a:gd name="T2" fmla="*/ 1193 w 4054"/>
                <a:gd name="T3" fmla="*/ 4083 h 4083"/>
                <a:gd name="T4" fmla="*/ 67 w 4054"/>
                <a:gd name="T5" fmla="*/ 3996 h 4083"/>
                <a:gd name="T6" fmla="*/ 206 w 4054"/>
                <a:gd name="T7" fmla="*/ 3790 h 4083"/>
                <a:gd name="T8" fmla="*/ 298 w 4054"/>
                <a:gd name="T9" fmla="*/ 3547 h 4083"/>
                <a:gd name="T10" fmla="*/ 342 w 4054"/>
                <a:gd name="T11" fmla="*/ 3316 h 4083"/>
                <a:gd name="T12" fmla="*/ 342 w 4054"/>
                <a:gd name="T13" fmla="*/ 3039 h 4083"/>
                <a:gd name="T14" fmla="*/ 261 w 4054"/>
                <a:gd name="T15" fmla="*/ 2545 h 4083"/>
                <a:gd name="T16" fmla="*/ 220 w 4054"/>
                <a:gd name="T17" fmla="*/ 2146 h 4083"/>
                <a:gd name="T18" fmla="*/ 243 w 4054"/>
                <a:gd name="T19" fmla="*/ 1742 h 4083"/>
                <a:gd name="T20" fmla="*/ 361 w 4054"/>
                <a:gd name="T21" fmla="*/ 1246 h 4083"/>
                <a:gd name="T22" fmla="*/ 522 w 4054"/>
                <a:gd name="T23" fmla="*/ 887 h 4083"/>
                <a:gd name="T24" fmla="*/ 650 w 4054"/>
                <a:gd name="T25" fmla="*/ 691 h 4083"/>
                <a:gd name="T26" fmla="*/ 799 w 4054"/>
                <a:gd name="T27" fmla="*/ 520 h 4083"/>
                <a:gd name="T28" fmla="*/ 1052 w 4054"/>
                <a:gd name="T29" fmla="*/ 306 h 4083"/>
                <a:gd name="T30" fmla="*/ 1266 w 4054"/>
                <a:gd name="T31" fmla="*/ 179 h 4083"/>
                <a:gd name="T32" fmla="*/ 1523 w 4054"/>
                <a:gd name="T33" fmla="*/ 75 h 4083"/>
                <a:gd name="T34" fmla="*/ 1823 w 4054"/>
                <a:gd name="T35" fmla="*/ 12 h 4083"/>
                <a:gd name="T36" fmla="*/ 2098 w 4054"/>
                <a:gd name="T37" fmla="*/ 2 h 4083"/>
                <a:gd name="T38" fmla="*/ 2421 w 4054"/>
                <a:gd name="T39" fmla="*/ 43 h 4083"/>
                <a:gd name="T40" fmla="*/ 2698 w 4054"/>
                <a:gd name="T41" fmla="*/ 133 h 4083"/>
                <a:gd name="T42" fmla="*/ 2928 w 4054"/>
                <a:gd name="T43" fmla="*/ 253 h 4083"/>
                <a:gd name="T44" fmla="*/ 3145 w 4054"/>
                <a:gd name="T45" fmla="*/ 414 h 4083"/>
                <a:gd name="T46" fmla="*/ 3377 w 4054"/>
                <a:gd name="T47" fmla="*/ 655 h 4083"/>
                <a:gd name="T48" fmla="*/ 3483 w 4054"/>
                <a:gd name="T49" fmla="*/ 804 h 4083"/>
                <a:gd name="T50" fmla="*/ 3620 w 4054"/>
                <a:gd name="T51" fmla="*/ 1059 h 4083"/>
                <a:gd name="T52" fmla="*/ 3775 w 4054"/>
                <a:gd name="T53" fmla="*/ 1540 h 4083"/>
                <a:gd name="T54" fmla="*/ 3834 w 4054"/>
                <a:gd name="T55" fmla="*/ 2046 h 4083"/>
                <a:gd name="T56" fmla="*/ 3814 w 4054"/>
                <a:gd name="T57" fmla="*/ 2391 h 4083"/>
                <a:gd name="T58" fmla="*/ 3730 w 4054"/>
                <a:gd name="T59" fmla="*/ 2902 h 4083"/>
                <a:gd name="T60" fmla="*/ 3707 w 4054"/>
                <a:gd name="T61" fmla="*/ 3245 h 4083"/>
                <a:gd name="T62" fmla="*/ 3736 w 4054"/>
                <a:gd name="T63" fmla="*/ 3461 h 4083"/>
                <a:gd name="T64" fmla="*/ 3791 w 4054"/>
                <a:gd name="T65" fmla="*/ 3663 h 4083"/>
                <a:gd name="T66" fmla="*/ 3934 w 4054"/>
                <a:gd name="T67" fmla="*/ 3934 h 4083"/>
                <a:gd name="T68" fmla="*/ 4054 w 4054"/>
                <a:gd name="T69" fmla="*/ 4059 h 4083"/>
                <a:gd name="T70" fmla="*/ 2935 w 4054"/>
                <a:gd name="T71" fmla="*/ 3898 h 4083"/>
                <a:gd name="T72" fmla="*/ 2998 w 4054"/>
                <a:gd name="T73" fmla="*/ 3576 h 4083"/>
                <a:gd name="T74" fmla="*/ 3183 w 4054"/>
                <a:gd name="T75" fmla="*/ 3008 h 4083"/>
                <a:gd name="T76" fmla="*/ 3275 w 4054"/>
                <a:gd name="T77" fmla="*/ 2580 h 4083"/>
                <a:gd name="T78" fmla="*/ 3289 w 4054"/>
                <a:gd name="T79" fmla="*/ 2319 h 4083"/>
                <a:gd name="T80" fmla="*/ 3261 w 4054"/>
                <a:gd name="T81" fmla="*/ 2182 h 4083"/>
                <a:gd name="T82" fmla="*/ 3196 w 4054"/>
                <a:gd name="T83" fmla="*/ 2003 h 4083"/>
                <a:gd name="T84" fmla="*/ 3090 w 4054"/>
                <a:gd name="T85" fmla="*/ 1834 h 4083"/>
                <a:gd name="T86" fmla="*/ 2902 w 4054"/>
                <a:gd name="T87" fmla="*/ 1593 h 4083"/>
                <a:gd name="T88" fmla="*/ 2792 w 4054"/>
                <a:gd name="T89" fmla="*/ 1358 h 4083"/>
                <a:gd name="T90" fmla="*/ 2737 w 4054"/>
                <a:gd name="T91" fmla="*/ 1120 h 4083"/>
                <a:gd name="T92" fmla="*/ 2725 w 4054"/>
                <a:gd name="T93" fmla="*/ 951 h 4083"/>
                <a:gd name="T94" fmla="*/ 2551 w 4054"/>
                <a:gd name="T95" fmla="*/ 1165 h 4083"/>
                <a:gd name="T96" fmla="*/ 2378 w 4054"/>
                <a:gd name="T97" fmla="*/ 1324 h 4083"/>
                <a:gd name="T98" fmla="*/ 2207 w 4054"/>
                <a:gd name="T99" fmla="*/ 1438 h 4083"/>
                <a:gd name="T100" fmla="*/ 1911 w 4054"/>
                <a:gd name="T101" fmla="*/ 1562 h 4083"/>
                <a:gd name="T102" fmla="*/ 1570 w 4054"/>
                <a:gd name="T103" fmla="*/ 1640 h 4083"/>
                <a:gd name="T104" fmla="*/ 1183 w 4054"/>
                <a:gd name="T105" fmla="*/ 1783 h 4083"/>
                <a:gd name="T106" fmla="*/ 1038 w 4054"/>
                <a:gd name="T107" fmla="*/ 1879 h 4083"/>
                <a:gd name="T108" fmla="*/ 924 w 4054"/>
                <a:gd name="T109" fmla="*/ 1991 h 4083"/>
                <a:gd name="T110" fmla="*/ 846 w 4054"/>
                <a:gd name="T111" fmla="*/ 2117 h 4083"/>
                <a:gd name="T112" fmla="*/ 805 w 4054"/>
                <a:gd name="T113" fmla="*/ 2258 h 4083"/>
                <a:gd name="T114" fmla="*/ 803 w 4054"/>
                <a:gd name="T115" fmla="*/ 2439 h 4083"/>
                <a:gd name="T116" fmla="*/ 863 w 4054"/>
                <a:gd name="T117" fmla="*/ 2782 h 4083"/>
                <a:gd name="T118" fmla="*/ 1113 w 4054"/>
                <a:gd name="T119" fmla="*/ 3576 h 4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54" h="4083">
                  <a:moveTo>
                    <a:pt x="1113" y="3576"/>
                  </a:moveTo>
                  <a:lnTo>
                    <a:pt x="1113" y="3576"/>
                  </a:lnTo>
                  <a:lnTo>
                    <a:pt x="1124" y="3612"/>
                  </a:lnTo>
                  <a:lnTo>
                    <a:pt x="1134" y="3651"/>
                  </a:lnTo>
                  <a:lnTo>
                    <a:pt x="1152" y="3731"/>
                  </a:lnTo>
                  <a:lnTo>
                    <a:pt x="1166" y="3816"/>
                  </a:lnTo>
                  <a:lnTo>
                    <a:pt x="1175" y="3898"/>
                  </a:lnTo>
                  <a:lnTo>
                    <a:pt x="1183" y="3971"/>
                  </a:lnTo>
                  <a:lnTo>
                    <a:pt x="1189" y="4030"/>
                  </a:lnTo>
                  <a:lnTo>
                    <a:pt x="1193" y="4083"/>
                  </a:lnTo>
                  <a:lnTo>
                    <a:pt x="0" y="4059"/>
                  </a:lnTo>
                  <a:lnTo>
                    <a:pt x="0" y="4059"/>
                  </a:lnTo>
                  <a:lnTo>
                    <a:pt x="12" y="4049"/>
                  </a:lnTo>
                  <a:lnTo>
                    <a:pt x="45" y="4020"/>
                  </a:lnTo>
                  <a:lnTo>
                    <a:pt x="67" y="3996"/>
                  </a:lnTo>
                  <a:lnTo>
                    <a:pt x="92" y="3967"/>
                  </a:lnTo>
                  <a:lnTo>
                    <a:pt x="120" y="3934"/>
                  </a:lnTo>
                  <a:lnTo>
                    <a:pt x="147" y="3892"/>
                  </a:lnTo>
                  <a:lnTo>
                    <a:pt x="177" y="3845"/>
                  </a:lnTo>
                  <a:lnTo>
                    <a:pt x="206" y="3790"/>
                  </a:lnTo>
                  <a:lnTo>
                    <a:pt x="236" y="3729"/>
                  </a:lnTo>
                  <a:lnTo>
                    <a:pt x="263" y="3663"/>
                  </a:lnTo>
                  <a:lnTo>
                    <a:pt x="275" y="3626"/>
                  </a:lnTo>
                  <a:lnTo>
                    <a:pt x="289" y="3586"/>
                  </a:lnTo>
                  <a:lnTo>
                    <a:pt x="298" y="3547"/>
                  </a:lnTo>
                  <a:lnTo>
                    <a:pt x="310" y="3504"/>
                  </a:lnTo>
                  <a:lnTo>
                    <a:pt x="320" y="3461"/>
                  </a:lnTo>
                  <a:lnTo>
                    <a:pt x="328" y="3414"/>
                  </a:lnTo>
                  <a:lnTo>
                    <a:pt x="336" y="3365"/>
                  </a:lnTo>
                  <a:lnTo>
                    <a:pt x="342" y="3316"/>
                  </a:lnTo>
                  <a:lnTo>
                    <a:pt x="342" y="3316"/>
                  </a:lnTo>
                  <a:lnTo>
                    <a:pt x="347" y="3245"/>
                  </a:lnTo>
                  <a:lnTo>
                    <a:pt x="349" y="3176"/>
                  </a:lnTo>
                  <a:lnTo>
                    <a:pt x="347" y="3108"/>
                  </a:lnTo>
                  <a:lnTo>
                    <a:pt x="342" y="3039"/>
                  </a:lnTo>
                  <a:lnTo>
                    <a:pt x="334" y="2970"/>
                  </a:lnTo>
                  <a:lnTo>
                    <a:pt x="324" y="2902"/>
                  </a:lnTo>
                  <a:lnTo>
                    <a:pt x="300" y="2762"/>
                  </a:lnTo>
                  <a:lnTo>
                    <a:pt x="275" y="2619"/>
                  </a:lnTo>
                  <a:lnTo>
                    <a:pt x="261" y="2545"/>
                  </a:lnTo>
                  <a:lnTo>
                    <a:pt x="249" y="2470"/>
                  </a:lnTo>
                  <a:lnTo>
                    <a:pt x="240" y="2391"/>
                  </a:lnTo>
                  <a:lnTo>
                    <a:pt x="230" y="2313"/>
                  </a:lnTo>
                  <a:lnTo>
                    <a:pt x="224" y="2231"/>
                  </a:lnTo>
                  <a:lnTo>
                    <a:pt x="220" y="2146"/>
                  </a:lnTo>
                  <a:lnTo>
                    <a:pt x="220" y="2146"/>
                  </a:lnTo>
                  <a:lnTo>
                    <a:pt x="220" y="2046"/>
                  </a:lnTo>
                  <a:lnTo>
                    <a:pt x="224" y="1944"/>
                  </a:lnTo>
                  <a:lnTo>
                    <a:pt x="232" y="1842"/>
                  </a:lnTo>
                  <a:lnTo>
                    <a:pt x="243" y="1742"/>
                  </a:lnTo>
                  <a:lnTo>
                    <a:pt x="259" y="1640"/>
                  </a:lnTo>
                  <a:lnTo>
                    <a:pt x="279" y="1540"/>
                  </a:lnTo>
                  <a:lnTo>
                    <a:pt x="302" y="1440"/>
                  </a:lnTo>
                  <a:lnTo>
                    <a:pt x="330" y="1342"/>
                  </a:lnTo>
                  <a:lnTo>
                    <a:pt x="361" y="1246"/>
                  </a:lnTo>
                  <a:lnTo>
                    <a:pt x="396" y="1152"/>
                  </a:lnTo>
                  <a:lnTo>
                    <a:pt x="434" y="1059"/>
                  </a:lnTo>
                  <a:lnTo>
                    <a:pt x="477" y="971"/>
                  </a:lnTo>
                  <a:lnTo>
                    <a:pt x="499" y="928"/>
                  </a:lnTo>
                  <a:lnTo>
                    <a:pt x="522" y="887"/>
                  </a:lnTo>
                  <a:lnTo>
                    <a:pt x="546" y="846"/>
                  </a:lnTo>
                  <a:lnTo>
                    <a:pt x="571" y="804"/>
                  </a:lnTo>
                  <a:lnTo>
                    <a:pt x="597" y="765"/>
                  </a:lnTo>
                  <a:lnTo>
                    <a:pt x="622" y="728"/>
                  </a:lnTo>
                  <a:lnTo>
                    <a:pt x="650" y="691"/>
                  </a:lnTo>
                  <a:lnTo>
                    <a:pt x="679" y="655"/>
                  </a:lnTo>
                  <a:lnTo>
                    <a:pt x="679" y="655"/>
                  </a:lnTo>
                  <a:lnTo>
                    <a:pt x="712" y="614"/>
                  </a:lnTo>
                  <a:lnTo>
                    <a:pt x="752" y="569"/>
                  </a:lnTo>
                  <a:lnTo>
                    <a:pt x="799" y="520"/>
                  </a:lnTo>
                  <a:lnTo>
                    <a:pt x="852" y="469"/>
                  </a:lnTo>
                  <a:lnTo>
                    <a:pt x="913" y="414"/>
                  </a:lnTo>
                  <a:lnTo>
                    <a:pt x="979" y="361"/>
                  </a:lnTo>
                  <a:lnTo>
                    <a:pt x="1015" y="334"/>
                  </a:lnTo>
                  <a:lnTo>
                    <a:pt x="1052" y="306"/>
                  </a:lnTo>
                  <a:lnTo>
                    <a:pt x="1091" y="279"/>
                  </a:lnTo>
                  <a:lnTo>
                    <a:pt x="1132" y="253"/>
                  </a:lnTo>
                  <a:lnTo>
                    <a:pt x="1173" y="228"/>
                  </a:lnTo>
                  <a:lnTo>
                    <a:pt x="1219" y="202"/>
                  </a:lnTo>
                  <a:lnTo>
                    <a:pt x="1266" y="179"/>
                  </a:lnTo>
                  <a:lnTo>
                    <a:pt x="1313" y="155"/>
                  </a:lnTo>
                  <a:lnTo>
                    <a:pt x="1362" y="133"/>
                  </a:lnTo>
                  <a:lnTo>
                    <a:pt x="1413" y="112"/>
                  </a:lnTo>
                  <a:lnTo>
                    <a:pt x="1468" y="92"/>
                  </a:lnTo>
                  <a:lnTo>
                    <a:pt x="1523" y="75"/>
                  </a:lnTo>
                  <a:lnTo>
                    <a:pt x="1578" y="59"/>
                  </a:lnTo>
                  <a:lnTo>
                    <a:pt x="1637" y="43"/>
                  </a:lnTo>
                  <a:lnTo>
                    <a:pt x="1697" y="31"/>
                  </a:lnTo>
                  <a:lnTo>
                    <a:pt x="1760" y="22"/>
                  </a:lnTo>
                  <a:lnTo>
                    <a:pt x="1823" y="12"/>
                  </a:lnTo>
                  <a:lnTo>
                    <a:pt x="1890" y="6"/>
                  </a:lnTo>
                  <a:lnTo>
                    <a:pt x="1958" y="2"/>
                  </a:lnTo>
                  <a:lnTo>
                    <a:pt x="2027" y="0"/>
                  </a:lnTo>
                  <a:lnTo>
                    <a:pt x="2027" y="0"/>
                  </a:lnTo>
                  <a:lnTo>
                    <a:pt x="2098" y="2"/>
                  </a:lnTo>
                  <a:lnTo>
                    <a:pt x="2166" y="6"/>
                  </a:lnTo>
                  <a:lnTo>
                    <a:pt x="2233" y="12"/>
                  </a:lnTo>
                  <a:lnTo>
                    <a:pt x="2298" y="22"/>
                  </a:lnTo>
                  <a:lnTo>
                    <a:pt x="2361" y="31"/>
                  </a:lnTo>
                  <a:lnTo>
                    <a:pt x="2421" y="43"/>
                  </a:lnTo>
                  <a:lnTo>
                    <a:pt x="2480" y="59"/>
                  </a:lnTo>
                  <a:lnTo>
                    <a:pt x="2537" y="75"/>
                  </a:lnTo>
                  <a:lnTo>
                    <a:pt x="2594" y="92"/>
                  </a:lnTo>
                  <a:lnTo>
                    <a:pt x="2647" y="112"/>
                  </a:lnTo>
                  <a:lnTo>
                    <a:pt x="2698" y="133"/>
                  </a:lnTo>
                  <a:lnTo>
                    <a:pt x="2747" y="155"/>
                  </a:lnTo>
                  <a:lnTo>
                    <a:pt x="2796" y="179"/>
                  </a:lnTo>
                  <a:lnTo>
                    <a:pt x="2841" y="202"/>
                  </a:lnTo>
                  <a:lnTo>
                    <a:pt x="2884" y="228"/>
                  </a:lnTo>
                  <a:lnTo>
                    <a:pt x="2928" y="253"/>
                  </a:lnTo>
                  <a:lnTo>
                    <a:pt x="2969" y="279"/>
                  </a:lnTo>
                  <a:lnTo>
                    <a:pt x="3006" y="306"/>
                  </a:lnTo>
                  <a:lnTo>
                    <a:pt x="3043" y="334"/>
                  </a:lnTo>
                  <a:lnTo>
                    <a:pt x="3079" y="361"/>
                  </a:lnTo>
                  <a:lnTo>
                    <a:pt x="3145" y="414"/>
                  </a:lnTo>
                  <a:lnTo>
                    <a:pt x="3204" y="469"/>
                  </a:lnTo>
                  <a:lnTo>
                    <a:pt x="3257" y="520"/>
                  </a:lnTo>
                  <a:lnTo>
                    <a:pt x="3302" y="569"/>
                  </a:lnTo>
                  <a:lnTo>
                    <a:pt x="3342" y="614"/>
                  </a:lnTo>
                  <a:lnTo>
                    <a:pt x="3377" y="655"/>
                  </a:lnTo>
                  <a:lnTo>
                    <a:pt x="3377" y="655"/>
                  </a:lnTo>
                  <a:lnTo>
                    <a:pt x="3404" y="691"/>
                  </a:lnTo>
                  <a:lnTo>
                    <a:pt x="3432" y="728"/>
                  </a:lnTo>
                  <a:lnTo>
                    <a:pt x="3457" y="765"/>
                  </a:lnTo>
                  <a:lnTo>
                    <a:pt x="3483" y="804"/>
                  </a:lnTo>
                  <a:lnTo>
                    <a:pt x="3508" y="846"/>
                  </a:lnTo>
                  <a:lnTo>
                    <a:pt x="3532" y="887"/>
                  </a:lnTo>
                  <a:lnTo>
                    <a:pt x="3555" y="928"/>
                  </a:lnTo>
                  <a:lnTo>
                    <a:pt x="3577" y="971"/>
                  </a:lnTo>
                  <a:lnTo>
                    <a:pt x="3620" y="1059"/>
                  </a:lnTo>
                  <a:lnTo>
                    <a:pt x="3657" y="1152"/>
                  </a:lnTo>
                  <a:lnTo>
                    <a:pt x="3693" y="1246"/>
                  </a:lnTo>
                  <a:lnTo>
                    <a:pt x="3724" y="1342"/>
                  </a:lnTo>
                  <a:lnTo>
                    <a:pt x="3752" y="1440"/>
                  </a:lnTo>
                  <a:lnTo>
                    <a:pt x="3775" y="1540"/>
                  </a:lnTo>
                  <a:lnTo>
                    <a:pt x="3795" y="1640"/>
                  </a:lnTo>
                  <a:lnTo>
                    <a:pt x="3811" y="1742"/>
                  </a:lnTo>
                  <a:lnTo>
                    <a:pt x="3822" y="1842"/>
                  </a:lnTo>
                  <a:lnTo>
                    <a:pt x="3830" y="1944"/>
                  </a:lnTo>
                  <a:lnTo>
                    <a:pt x="3834" y="2046"/>
                  </a:lnTo>
                  <a:lnTo>
                    <a:pt x="3834" y="2146"/>
                  </a:lnTo>
                  <a:lnTo>
                    <a:pt x="3834" y="2146"/>
                  </a:lnTo>
                  <a:lnTo>
                    <a:pt x="3830" y="2231"/>
                  </a:lnTo>
                  <a:lnTo>
                    <a:pt x="3824" y="2313"/>
                  </a:lnTo>
                  <a:lnTo>
                    <a:pt x="3814" y="2391"/>
                  </a:lnTo>
                  <a:lnTo>
                    <a:pt x="3805" y="2470"/>
                  </a:lnTo>
                  <a:lnTo>
                    <a:pt x="3793" y="2545"/>
                  </a:lnTo>
                  <a:lnTo>
                    <a:pt x="3779" y="2619"/>
                  </a:lnTo>
                  <a:lnTo>
                    <a:pt x="3754" y="2762"/>
                  </a:lnTo>
                  <a:lnTo>
                    <a:pt x="3730" y="2902"/>
                  </a:lnTo>
                  <a:lnTo>
                    <a:pt x="3720" y="2970"/>
                  </a:lnTo>
                  <a:lnTo>
                    <a:pt x="3712" y="3039"/>
                  </a:lnTo>
                  <a:lnTo>
                    <a:pt x="3707" y="3108"/>
                  </a:lnTo>
                  <a:lnTo>
                    <a:pt x="3705" y="3176"/>
                  </a:lnTo>
                  <a:lnTo>
                    <a:pt x="3707" y="3245"/>
                  </a:lnTo>
                  <a:lnTo>
                    <a:pt x="3712" y="3316"/>
                  </a:lnTo>
                  <a:lnTo>
                    <a:pt x="3712" y="3316"/>
                  </a:lnTo>
                  <a:lnTo>
                    <a:pt x="3718" y="3365"/>
                  </a:lnTo>
                  <a:lnTo>
                    <a:pt x="3726" y="3414"/>
                  </a:lnTo>
                  <a:lnTo>
                    <a:pt x="3736" y="3461"/>
                  </a:lnTo>
                  <a:lnTo>
                    <a:pt x="3746" y="3504"/>
                  </a:lnTo>
                  <a:lnTo>
                    <a:pt x="3756" y="3547"/>
                  </a:lnTo>
                  <a:lnTo>
                    <a:pt x="3767" y="3586"/>
                  </a:lnTo>
                  <a:lnTo>
                    <a:pt x="3779" y="3626"/>
                  </a:lnTo>
                  <a:lnTo>
                    <a:pt x="3791" y="3663"/>
                  </a:lnTo>
                  <a:lnTo>
                    <a:pt x="3818" y="3729"/>
                  </a:lnTo>
                  <a:lnTo>
                    <a:pt x="3848" y="3790"/>
                  </a:lnTo>
                  <a:lnTo>
                    <a:pt x="3877" y="3845"/>
                  </a:lnTo>
                  <a:lnTo>
                    <a:pt x="3907" y="3892"/>
                  </a:lnTo>
                  <a:lnTo>
                    <a:pt x="3934" y="3934"/>
                  </a:lnTo>
                  <a:lnTo>
                    <a:pt x="3962" y="3967"/>
                  </a:lnTo>
                  <a:lnTo>
                    <a:pt x="3987" y="3996"/>
                  </a:lnTo>
                  <a:lnTo>
                    <a:pt x="4009" y="4020"/>
                  </a:lnTo>
                  <a:lnTo>
                    <a:pt x="4042" y="4049"/>
                  </a:lnTo>
                  <a:lnTo>
                    <a:pt x="4054" y="4059"/>
                  </a:lnTo>
                  <a:lnTo>
                    <a:pt x="2918" y="4083"/>
                  </a:lnTo>
                  <a:lnTo>
                    <a:pt x="2918" y="4083"/>
                  </a:lnTo>
                  <a:lnTo>
                    <a:pt x="2922" y="4030"/>
                  </a:lnTo>
                  <a:lnTo>
                    <a:pt x="2926" y="3971"/>
                  </a:lnTo>
                  <a:lnTo>
                    <a:pt x="2935" y="3898"/>
                  </a:lnTo>
                  <a:lnTo>
                    <a:pt x="2945" y="3816"/>
                  </a:lnTo>
                  <a:lnTo>
                    <a:pt x="2959" y="3731"/>
                  </a:lnTo>
                  <a:lnTo>
                    <a:pt x="2977" y="3651"/>
                  </a:lnTo>
                  <a:lnTo>
                    <a:pt x="2986" y="3612"/>
                  </a:lnTo>
                  <a:lnTo>
                    <a:pt x="2998" y="3576"/>
                  </a:lnTo>
                  <a:lnTo>
                    <a:pt x="2998" y="3576"/>
                  </a:lnTo>
                  <a:lnTo>
                    <a:pt x="3157" y="3100"/>
                  </a:lnTo>
                  <a:lnTo>
                    <a:pt x="3157" y="3100"/>
                  </a:lnTo>
                  <a:lnTo>
                    <a:pt x="3163" y="3076"/>
                  </a:lnTo>
                  <a:lnTo>
                    <a:pt x="3183" y="3008"/>
                  </a:lnTo>
                  <a:lnTo>
                    <a:pt x="3210" y="2907"/>
                  </a:lnTo>
                  <a:lnTo>
                    <a:pt x="3238" y="2784"/>
                  </a:lnTo>
                  <a:lnTo>
                    <a:pt x="3251" y="2717"/>
                  </a:lnTo>
                  <a:lnTo>
                    <a:pt x="3265" y="2649"/>
                  </a:lnTo>
                  <a:lnTo>
                    <a:pt x="3275" y="2580"/>
                  </a:lnTo>
                  <a:lnTo>
                    <a:pt x="3283" y="2511"/>
                  </a:lnTo>
                  <a:lnTo>
                    <a:pt x="3289" y="2443"/>
                  </a:lnTo>
                  <a:lnTo>
                    <a:pt x="3291" y="2380"/>
                  </a:lnTo>
                  <a:lnTo>
                    <a:pt x="3289" y="2348"/>
                  </a:lnTo>
                  <a:lnTo>
                    <a:pt x="3289" y="2319"/>
                  </a:lnTo>
                  <a:lnTo>
                    <a:pt x="3285" y="2291"/>
                  </a:lnTo>
                  <a:lnTo>
                    <a:pt x="3281" y="2266"/>
                  </a:lnTo>
                  <a:lnTo>
                    <a:pt x="3281" y="2266"/>
                  </a:lnTo>
                  <a:lnTo>
                    <a:pt x="3271" y="2223"/>
                  </a:lnTo>
                  <a:lnTo>
                    <a:pt x="3261" y="2182"/>
                  </a:lnTo>
                  <a:lnTo>
                    <a:pt x="3251" y="2144"/>
                  </a:lnTo>
                  <a:lnTo>
                    <a:pt x="3240" y="2107"/>
                  </a:lnTo>
                  <a:lnTo>
                    <a:pt x="3226" y="2072"/>
                  </a:lnTo>
                  <a:lnTo>
                    <a:pt x="3212" y="2036"/>
                  </a:lnTo>
                  <a:lnTo>
                    <a:pt x="3196" y="2003"/>
                  </a:lnTo>
                  <a:lnTo>
                    <a:pt x="3179" y="1970"/>
                  </a:lnTo>
                  <a:lnTo>
                    <a:pt x="3159" y="1936"/>
                  </a:lnTo>
                  <a:lnTo>
                    <a:pt x="3139" y="1903"/>
                  </a:lnTo>
                  <a:lnTo>
                    <a:pt x="3116" y="1870"/>
                  </a:lnTo>
                  <a:lnTo>
                    <a:pt x="3090" y="1834"/>
                  </a:lnTo>
                  <a:lnTo>
                    <a:pt x="3034" y="1760"/>
                  </a:lnTo>
                  <a:lnTo>
                    <a:pt x="2965" y="1677"/>
                  </a:lnTo>
                  <a:lnTo>
                    <a:pt x="2965" y="1677"/>
                  </a:lnTo>
                  <a:lnTo>
                    <a:pt x="2932" y="1636"/>
                  </a:lnTo>
                  <a:lnTo>
                    <a:pt x="2902" y="1593"/>
                  </a:lnTo>
                  <a:lnTo>
                    <a:pt x="2875" y="1548"/>
                  </a:lnTo>
                  <a:lnTo>
                    <a:pt x="2851" y="1501"/>
                  </a:lnTo>
                  <a:lnTo>
                    <a:pt x="2828" y="1454"/>
                  </a:lnTo>
                  <a:lnTo>
                    <a:pt x="2810" y="1407"/>
                  </a:lnTo>
                  <a:lnTo>
                    <a:pt x="2792" y="1358"/>
                  </a:lnTo>
                  <a:lnTo>
                    <a:pt x="2777" y="1311"/>
                  </a:lnTo>
                  <a:lnTo>
                    <a:pt x="2765" y="1261"/>
                  </a:lnTo>
                  <a:lnTo>
                    <a:pt x="2753" y="1214"/>
                  </a:lnTo>
                  <a:lnTo>
                    <a:pt x="2745" y="1167"/>
                  </a:lnTo>
                  <a:lnTo>
                    <a:pt x="2737" y="1120"/>
                  </a:lnTo>
                  <a:lnTo>
                    <a:pt x="2733" y="1075"/>
                  </a:lnTo>
                  <a:lnTo>
                    <a:pt x="2729" y="1032"/>
                  </a:lnTo>
                  <a:lnTo>
                    <a:pt x="2727" y="991"/>
                  </a:lnTo>
                  <a:lnTo>
                    <a:pt x="2725" y="951"/>
                  </a:lnTo>
                  <a:lnTo>
                    <a:pt x="2725" y="951"/>
                  </a:lnTo>
                  <a:lnTo>
                    <a:pt x="2690" y="999"/>
                  </a:lnTo>
                  <a:lnTo>
                    <a:pt x="2655" y="1044"/>
                  </a:lnTo>
                  <a:lnTo>
                    <a:pt x="2621" y="1087"/>
                  </a:lnTo>
                  <a:lnTo>
                    <a:pt x="2586" y="1126"/>
                  </a:lnTo>
                  <a:lnTo>
                    <a:pt x="2551" y="1165"/>
                  </a:lnTo>
                  <a:lnTo>
                    <a:pt x="2516" y="1201"/>
                  </a:lnTo>
                  <a:lnTo>
                    <a:pt x="2480" y="1234"/>
                  </a:lnTo>
                  <a:lnTo>
                    <a:pt x="2447" y="1265"/>
                  </a:lnTo>
                  <a:lnTo>
                    <a:pt x="2412" y="1295"/>
                  </a:lnTo>
                  <a:lnTo>
                    <a:pt x="2378" y="1324"/>
                  </a:lnTo>
                  <a:lnTo>
                    <a:pt x="2343" y="1350"/>
                  </a:lnTo>
                  <a:lnTo>
                    <a:pt x="2310" y="1373"/>
                  </a:lnTo>
                  <a:lnTo>
                    <a:pt x="2276" y="1397"/>
                  </a:lnTo>
                  <a:lnTo>
                    <a:pt x="2241" y="1418"/>
                  </a:lnTo>
                  <a:lnTo>
                    <a:pt x="2207" y="1438"/>
                  </a:lnTo>
                  <a:lnTo>
                    <a:pt x="2174" y="1456"/>
                  </a:lnTo>
                  <a:lnTo>
                    <a:pt x="2107" y="1489"/>
                  </a:lnTo>
                  <a:lnTo>
                    <a:pt x="2041" y="1517"/>
                  </a:lnTo>
                  <a:lnTo>
                    <a:pt x="1976" y="1542"/>
                  </a:lnTo>
                  <a:lnTo>
                    <a:pt x="1911" y="1562"/>
                  </a:lnTo>
                  <a:lnTo>
                    <a:pt x="1848" y="1579"/>
                  </a:lnTo>
                  <a:lnTo>
                    <a:pt x="1784" y="1595"/>
                  </a:lnTo>
                  <a:lnTo>
                    <a:pt x="1660" y="1620"/>
                  </a:lnTo>
                  <a:lnTo>
                    <a:pt x="1660" y="1620"/>
                  </a:lnTo>
                  <a:lnTo>
                    <a:pt x="1570" y="1640"/>
                  </a:lnTo>
                  <a:lnTo>
                    <a:pt x="1483" y="1664"/>
                  </a:lnTo>
                  <a:lnTo>
                    <a:pt x="1401" y="1689"/>
                  </a:lnTo>
                  <a:lnTo>
                    <a:pt x="1325" y="1717"/>
                  </a:lnTo>
                  <a:lnTo>
                    <a:pt x="1252" y="1748"/>
                  </a:lnTo>
                  <a:lnTo>
                    <a:pt x="1183" y="1783"/>
                  </a:lnTo>
                  <a:lnTo>
                    <a:pt x="1152" y="1801"/>
                  </a:lnTo>
                  <a:lnTo>
                    <a:pt x="1122" y="1819"/>
                  </a:lnTo>
                  <a:lnTo>
                    <a:pt x="1093" y="1838"/>
                  </a:lnTo>
                  <a:lnTo>
                    <a:pt x="1064" y="1858"/>
                  </a:lnTo>
                  <a:lnTo>
                    <a:pt x="1038" y="1879"/>
                  </a:lnTo>
                  <a:lnTo>
                    <a:pt x="1013" y="1899"/>
                  </a:lnTo>
                  <a:lnTo>
                    <a:pt x="989" y="1923"/>
                  </a:lnTo>
                  <a:lnTo>
                    <a:pt x="966" y="1944"/>
                  </a:lnTo>
                  <a:lnTo>
                    <a:pt x="944" y="1968"/>
                  </a:lnTo>
                  <a:lnTo>
                    <a:pt x="924" y="1991"/>
                  </a:lnTo>
                  <a:lnTo>
                    <a:pt x="907" y="2015"/>
                  </a:lnTo>
                  <a:lnTo>
                    <a:pt x="889" y="2040"/>
                  </a:lnTo>
                  <a:lnTo>
                    <a:pt x="873" y="2066"/>
                  </a:lnTo>
                  <a:lnTo>
                    <a:pt x="860" y="2091"/>
                  </a:lnTo>
                  <a:lnTo>
                    <a:pt x="846" y="2117"/>
                  </a:lnTo>
                  <a:lnTo>
                    <a:pt x="836" y="2144"/>
                  </a:lnTo>
                  <a:lnTo>
                    <a:pt x="824" y="2172"/>
                  </a:lnTo>
                  <a:lnTo>
                    <a:pt x="816" y="2201"/>
                  </a:lnTo>
                  <a:lnTo>
                    <a:pt x="810" y="2229"/>
                  </a:lnTo>
                  <a:lnTo>
                    <a:pt x="805" y="2258"/>
                  </a:lnTo>
                  <a:lnTo>
                    <a:pt x="805" y="2258"/>
                  </a:lnTo>
                  <a:lnTo>
                    <a:pt x="801" y="2286"/>
                  </a:lnTo>
                  <a:lnTo>
                    <a:pt x="799" y="2313"/>
                  </a:lnTo>
                  <a:lnTo>
                    <a:pt x="799" y="2374"/>
                  </a:lnTo>
                  <a:lnTo>
                    <a:pt x="803" y="2439"/>
                  </a:lnTo>
                  <a:lnTo>
                    <a:pt x="810" y="2505"/>
                  </a:lnTo>
                  <a:lnTo>
                    <a:pt x="820" y="2574"/>
                  </a:lnTo>
                  <a:lnTo>
                    <a:pt x="834" y="2645"/>
                  </a:lnTo>
                  <a:lnTo>
                    <a:pt x="848" y="2715"/>
                  </a:lnTo>
                  <a:lnTo>
                    <a:pt x="863" y="2782"/>
                  </a:lnTo>
                  <a:lnTo>
                    <a:pt x="895" y="2906"/>
                  </a:lnTo>
                  <a:lnTo>
                    <a:pt x="924" y="3008"/>
                  </a:lnTo>
                  <a:lnTo>
                    <a:pt x="954" y="3100"/>
                  </a:lnTo>
                  <a:lnTo>
                    <a:pt x="954" y="3100"/>
                  </a:lnTo>
                  <a:lnTo>
                    <a:pt x="1113" y="357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Freeform 137">
              <a:extLst>
                <a:ext uri="{FF2B5EF4-FFF2-40B4-BE49-F238E27FC236}">
                  <a16:creationId xmlns:a16="http://schemas.microsoft.com/office/drawing/2014/main" id="{BBAF145E-6CF7-4250-BB17-1A1F78A6C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0"/>
              <a:ext cx="2027" cy="2041"/>
            </a:xfrm>
            <a:custGeom>
              <a:avLst/>
              <a:gdLst>
                <a:gd name="T0" fmla="*/ 1152 w 4054"/>
                <a:gd name="T1" fmla="*/ 3731 h 4083"/>
                <a:gd name="T2" fmla="*/ 1193 w 4054"/>
                <a:gd name="T3" fmla="*/ 4083 h 4083"/>
                <a:gd name="T4" fmla="*/ 67 w 4054"/>
                <a:gd name="T5" fmla="*/ 3996 h 4083"/>
                <a:gd name="T6" fmla="*/ 206 w 4054"/>
                <a:gd name="T7" fmla="*/ 3790 h 4083"/>
                <a:gd name="T8" fmla="*/ 298 w 4054"/>
                <a:gd name="T9" fmla="*/ 3547 h 4083"/>
                <a:gd name="T10" fmla="*/ 342 w 4054"/>
                <a:gd name="T11" fmla="*/ 3316 h 4083"/>
                <a:gd name="T12" fmla="*/ 342 w 4054"/>
                <a:gd name="T13" fmla="*/ 3039 h 4083"/>
                <a:gd name="T14" fmla="*/ 261 w 4054"/>
                <a:gd name="T15" fmla="*/ 2545 h 4083"/>
                <a:gd name="T16" fmla="*/ 220 w 4054"/>
                <a:gd name="T17" fmla="*/ 2146 h 4083"/>
                <a:gd name="T18" fmla="*/ 243 w 4054"/>
                <a:gd name="T19" fmla="*/ 1742 h 4083"/>
                <a:gd name="T20" fmla="*/ 361 w 4054"/>
                <a:gd name="T21" fmla="*/ 1246 h 4083"/>
                <a:gd name="T22" fmla="*/ 522 w 4054"/>
                <a:gd name="T23" fmla="*/ 887 h 4083"/>
                <a:gd name="T24" fmla="*/ 650 w 4054"/>
                <a:gd name="T25" fmla="*/ 691 h 4083"/>
                <a:gd name="T26" fmla="*/ 799 w 4054"/>
                <a:gd name="T27" fmla="*/ 520 h 4083"/>
                <a:gd name="T28" fmla="*/ 1052 w 4054"/>
                <a:gd name="T29" fmla="*/ 306 h 4083"/>
                <a:gd name="T30" fmla="*/ 1266 w 4054"/>
                <a:gd name="T31" fmla="*/ 179 h 4083"/>
                <a:gd name="T32" fmla="*/ 1523 w 4054"/>
                <a:gd name="T33" fmla="*/ 75 h 4083"/>
                <a:gd name="T34" fmla="*/ 1823 w 4054"/>
                <a:gd name="T35" fmla="*/ 12 h 4083"/>
                <a:gd name="T36" fmla="*/ 2098 w 4054"/>
                <a:gd name="T37" fmla="*/ 2 h 4083"/>
                <a:gd name="T38" fmla="*/ 2421 w 4054"/>
                <a:gd name="T39" fmla="*/ 43 h 4083"/>
                <a:gd name="T40" fmla="*/ 2698 w 4054"/>
                <a:gd name="T41" fmla="*/ 133 h 4083"/>
                <a:gd name="T42" fmla="*/ 2928 w 4054"/>
                <a:gd name="T43" fmla="*/ 253 h 4083"/>
                <a:gd name="T44" fmla="*/ 3145 w 4054"/>
                <a:gd name="T45" fmla="*/ 414 h 4083"/>
                <a:gd name="T46" fmla="*/ 3377 w 4054"/>
                <a:gd name="T47" fmla="*/ 655 h 4083"/>
                <a:gd name="T48" fmla="*/ 3483 w 4054"/>
                <a:gd name="T49" fmla="*/ 804 h 4083"/>
                <a:gd name="T50" fmla="*/ 3620 w 4054"/>
                <a:gd name="T51" fmla="*/ 1059 h 4083"/>
                <a:gd name="T52" fmla="*/ 3775 w 4054"/>
                <a:gd name="T53" fmla="*/ 1540 h 4083"/>
                <a:gd name="T54" fmla="*/ 3834 w 4054"/>
                <a:gd name="T55" fmla="*/ 2046 h 4083"/>
                <a:gd name="T56" fmla="*/ 3814 w 4054"/>
                <a:gd name="T57" fmla="*/ 2391 h 4083"/>
                <a:gd name="T58" fmla="*/ 3730 w 4054"/>
                <a:gd name="T59" fmla="*/ 2902 h 4083"/>
                <a:gd name="T60" fmla="*/ 3707 w 4054"/>
                <a:gd name="T61" fmla="*/ 3245 h 4083"/>
                <a:gd name="T62" fmla="*/ 3736 w 4054"/>
                <a:gd name="T63" fmla="*/ 3461 h 4083"/>
                <a:gd name="T64" fmla="*/ 3791 w 4054"/>
                <a:gd name="T65" fmla="*/ 3663 h 4083"/>
                <a:gd name="T66" fmla="*/ 3934 w 4054"/>
                <a:gd name="T67" fmla="*/ 3934 h 4083"/>
                <a:gd name="T68" fmla="*/ 4054 w 4054"/>
                <a:gd name="T69" fmla="*/ 4059 h 4083"/>
                <a:gd name="T70" fmla="*/ 2935 w 4054"/>
                <a:gd name="T71" fmla="*/ 3898 h 4083"/>
                <a:gd name="T72" fmla="*/ 2998 w 4054"/>
                <a:gd name="T73" fmla="*/ 3576 h 4083"/>
                <a:gd name="T74" fmla="*/ 3183 w 4054"/>
                <a:gd name="T75" fmla="*/ 3008 h 4083"/>
                <a:gd name="T76" fmla="*/ 3275 w 4054"/>
                <a:gd name="T77" fmla="*/ 2580 h 4083"/>
                <a:gd name="T78" fmla="*/ 3289 w 4054"/>
                <a:gd name="T79" fmla="*/ 2319 h 4083"/>
                <a:gd name="T80" fmla="*/ 3261 w 4054"/>
                <a:gd name="T81" fmla="*/ 2182 h 4083"/>
                <a:gd name="T82" fmla="*/ 3196 w 4054"/>
                <a:gd name="T83" fmla="*/ 2003 h 4083"/>
                <a:gd name="T84" fmla="*/ 3090 w 4054"/>
                <a:gd name="T85" fmla="*/ 1834 h 4083"/>
                <a:gd name="T86" fmla="*/ 2902 w 4054"/>
                <a:gd name="T87" fmla="*/ 1593 h 4083"/>
                <a:gd name="T88" fmla="*/ 2792 w 4054"/>
                <a:gd name="T89" fmla="*/ 1358 h 4083"/>
                <a:gd name="T90" fmla="*/ 2737 w 4054"/>
                <a:gd name="T91" fmla="*/ 1120 h 4083"/>
                <a:gd name="T92" fmla="*/ 2725 w 4054"/>
                <a:gd name="T93" fmla="*/ 951 h 4083"/>
                <a:gd name="T94" fmla="*/ 2551 w 4054"/>
                <a:gd name="T95" fmla="*/ 1165 h 4083"/>
                <a:gd name="T96" fmla="*/ 2378 w 4054"/>
                <a:gd name="T97" fmla="*/ 1324 h 4083"/>
                <a:gd name="T98" fmla="*/ 2207 w 4054"/>
                <a:gd name="T99" fmla="*/ 1438 h 4083"/>
                <a:gd name="T100" fmla="*/ 1911 w 4054"/>
                <a:gd name="T101" fmla="*/ 1562 h 4083"/>
                <a:gd name="T102" fmla="*/ 1570 w 4054"/>
                <a:gd name="T103" fmla="*/ 1640 h 4083"/>
                <a:gd name="T104" fmla="*/ 1183 w 4054"/>
                <a:gd name="T105" fmla="*/ 1783 h 4083"/>
                <a:gd name="T106" fmla="*/ 1038 w 4054"/>
                <a:gd name="T107" fmla="*/ 1879 h 4083"/>
                <a:gd name="T108" fmla="*/ 924 w 4054"/>
                <a:gd name="T109" fmla="*/ 1991 h 4083"/>
                <a:gd name="T110" fmla="*/ 846 w 4054"/>
                <a:gd name="T111" fmla="*/ 2117 h 4083"/>
                <a:gd name="T112" fmla="*/ 805 w 4054"/>
                <a:gd name="T113" fmla="*/ 2258 h 4083"/>
                <a:gd name="T114" fmla="*/ 803 w 4054"/>
                <a:gd name="T115" fmla="*/ 2439 h 4083"/>
                <a:gd name="T116" fmla="*/ 863 w 4054"/>
                <a:gd name="T117" fmla="*/ 2782 h 4083"/>
                <a:gd name="T118" fmla="*/ 1113 w 4054"/>
                <a:gd name="T119" fmla="*/ 3576 h 4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54" h="4083">
                  <a:moveTo>
                    <a:pt x="1113" y="3576"/>
                  </a:moveTo>
                  <a:lnTo>
                    <a:pt x="1113" y="3576"/>
                  </a:lnTo>
                  <a:lnTo>
                    <a:pt x="1124" y="3612"/>
                  </a:lnTo>
                  <a:lnTo>
                    <a:pt x="1134" y="3651"/>
                  </a:lnTo>
                  <a:lnTo>
                    <a:pt x="1152" y="3731"/>
                  </a:lnTo>
                  <a:lnTo>
                    <a:pt x="1166" y="3816"/>
                  </a:lnTo>
                  <a:lnTo>
                    <a:pt x="1175" y="3898"/>
                  </a:lnTo>
                  <a:lnTo>
                    <a:pt x="1183" y="3971"/>
                  </a:lnTo>
                  <a:lnTo>
                    <a:pt x="1189" y="4030"/>
                  </a:lnTo>
                  <a:lnTo>
                    <a:pt x="1193" y="4083"/>
                  </a:lnTo>
                  <a:lnTo>
                    <a:pt x="0" y="4059"/>
                  </a:lnTo>
                  <a:lnTo>
                    <a:pt x="0" y="4059"/>
                  </a:lnTo>
                  <a:lnTo>
                    <a:pt x="12" y="4049"/>
                  </a:lnTo>
                  <a:lnTo>
                    <a:pt x="45" y="4020"/>
                  </a:lnTo>
                  <a:lnTo>
                    <a:pt x="67" y="3996"/>
                  </a:lnTo>
                  <a:lnTo>
                    <a:pt x="92" y="3967"/>
                  </a:lnTo>
                  <a:lnTo>
                    <a:pt x="120" y="3934"/>
                  </a:lnTo>
                  <a:lnTo>
                    <a:pt x="147" y="3892"/>
                  </a:lnTo>
                  <a:lnTo>
                    <a:pt x="177" y="3845"/>
                  </a:lnTo>
                  <a:lnTo>
                    <a:pt x="206" y="3790"/>
                  </a:lnTo>
                  <a:lnTo>
                    <a:pt x="236" y="3729"/>
                  </a:lnTo>
                  <a:lnTo>
                    <a:pt x="263" y="3663"/>
                  </a:lnTo>
                  <a:lnTo>
                    <a:pt x="275" y="3626"/>
                  </a:lnTo>
                  <a:lnTo>
                    <a:pt x="289" y="3586"/>
                  </a:lnTo>
                  <a:lnTo>
                    <a:pt x="298" y="3547"/>
                  </a:lnTo>
                  <a:lnTo>
                    <a:pt x="310" y="3504"/>
                  </a:lnTo>
                  <a:lnTo>
                    <a:pt x="320" y="3461"/>
                  </a:lnTo>
                  <a:lnTo>
                    <a:pt x="328" y="3414"/>
                  </a:lnTo>
                  <a:lnTo>
                    <a:pt x="336" y="3365"/>
                  </a:lnTo>
                  <a:lnTo>
                    <a:pt x="342" y="3316"/>
                  </a:lnTo>
                  <a:lnTo>
                    <a:pt x="342" y="3316"/>
                  </a:lnTo>
                  <a:lnTo>
                    <a:pt x="347" y="3245"/>
                  </a:lnTo>
                  <a:lnTo>
                    <a:pt x="349" y="3176"/>
                  </a:lnTo>
                  <a:lnTo>
                    <a:pt x="347" y="3108"/>
                  </a:lnTo>
                  <a:lnTo>
                    <a:pt x="342" y="3039"/>
                  </a:lnTo>
                  <a:lnTo>
                    <a:pt x="334" y="2970"/>
                  </a:lnTo>
                  <a:lnTo>
                    <a:pt x="324" y="2902"/>
                  </a:lnTo>
                  <a:lnTo>
                    <a:pt x="300" y="2762"/>
                  </a:lnTo>
                  <a:lnTo>
                    <a:pt x="275" y="2619"/>
                  </a:lnTo>
                  <a:lnTo>
                    <a:pt x="261" y="2545"/>
                  </a:lnTo>
                  <a:lnTo>
                    <a:pt x="249" y="2470"/>
                  </a:lnTo>
                  <a:lnTo>
                    <a:pt x="240" y="2391"/>
                  </a:lnTo>
                  <a:lnTo>
                    <a:pt x="230" y="2313"/>
                  </a:lnTo>
                  <a:lnTo>
                    <a:pt x="224" y="2231"/>
                  </a:lnTo>
                  <a:lnTo>
                    <a:pt x="220" y="2146"/>
                  </a:lnTo>
                  <a:lnTo>
                    <a:pt x="220" y="2146"/>
                  </a:lnTo>
                  <a:lnTo>
                    <a:pt x="220" y="2046"/>
                  </a:lnTo>
                  <a:lnTo>
                    <a:pt x="224" y="1944"/>
                  </a:lnTo>
                  <a:lnTo>
                    <a:pt x="232" y="1842"/>
                  </a:lnTo>
                  <a:lnTo>
                    <a:pt x="243" y="1742"/>
                  </a:lnTo>
                  <a:lnTo>
                    <a:pt x="259" y="1640"/>
                  </a:lnTo>
                  <a:lnTo>
                    <a:pt x="279" y="1540"/>
                  </a:lnTo>
                  <a:lnTo>
                    <a:pt x="302" y="1440"/>
                  </a:lnTo>
                  <a:lnTo>
                    <a:pt x="330" y="1342"/>
                  </a:lnTo>
                  <a:lnTo>
                    <a:pt x="361" y="1246"/>
                  </a:lnTo>
                  <a:lnTo>
                    <a:pt x="396" y="1152"/>
                  </a:lnTo>
                  <a:lnTo>
                    <a:pt x="434" y="1059"/>
                  </a:lnTo>
                  <a:lnTo>
                    <a:pt x="477" y="971"/>
                  </a:lnTo>
                  <a:lnTo>
                    <a:pt x="499" y="928"/>
                  </a:lnTo>
                  <a:lnTo>
                    <a:pt x="522" y="887"/>
                  </a:lnTo>
                  <a:lnTo>
                    <a:pt x="546" y="846"/>
                  </a:lnTo>
                  <a:lnTo>
                    <a:pt x="571" y="804"/>
                  </a:lnTo>
                  <a:lnTo>
                    <a:pt x="597" y="765"/>
                  </a:lnTo>
                  <a:lnTo>
                    <a:pt x="622" y="728"/>
                  </a:lnTo>
                  <a:lnTo>
                    <a:pt x="650" y="691"/>
                  </a:lnTo>
                  <a:lnTo>
                    <a:pt x="679" y="655"/>
                  </a:lnTo>
                  <a:lnTo>
                    <a:pt x="679" y="655"/>
                  </a:lnTo>
                  <a:lnTo>
                    <a:pt x="712" y="614"/>
                  </a:lnTo>
                  <a:lnTo>
                    <a:pt x="752" y="569"/>
                  </a:lnTo>
                  <a:lnTo>
                    <a:pt x="799" y="520"/>
                  </a:lnTo>
                  <a:lnTo>
                    <a:pt x="852" y="469"/>
                  </a:lnTo>
                  <a:lnTo>
                    <a:pt x="913" y="414"/>
                  </a:lnTo>
                  <a:lnTo>
                    <a:pt x="979" y="361"/>
                  </a:lnTo>
                  <a:lnTo>
                    <a:pt x="1015" y="334"/>
                  </a:lnTo>
                  <a:lnTo>
                    <a:pt x="1052" y="306"/>
                  </a:lnTo>
                  <a:lnTo>
                    <a:pt x="1091" y="279"/>
                  </a:lnTo>
                  <a:lnTo>
                    <a:pt x="1132" y="253"/>
                  </a:lnTo>
                  <a:lnTo>
                    <a:pt x="1173" y="228"/>
                  </a:lnTo>
                  <a:lnTo>
                    <a:pt x="1219" y="202"/>
                  </a:lnTo>
                  <a:lnTo>
                    <a:pt x="1266" y="179"/>
                  </a:lnTo>
                  <a:lnTo>
                    <a:pt x="1313" y="155"/>
                  </a:lnTo>
                  <a:lnTo>
                    <a:pt x="1362" y="133"/>
                  </a:lnTo>
                  <a:lnTo>
                    <a:pt x="1413" y="112"/>
                  </a:lnTo>
                  <a:lnTo>
                    <a:pt x="1468" y="92"/>
                  </a:lnTo>
                  <a:lnTo>
                    <a:pt x="1523" y="75"/>
                  </a:lnTo>
                  <a:lnTo>
                    <a:pt x="1578" y="59"/>
                  </a:lnTo>
                  <a:lnTo>
                    <a:pt x="1637" y="43"/>
                  </a:lnTo>
                  <a:lnTo>
                    <a:pt x="1697" y="31"/>
                  </a:lnTo>
                  <a:lnTo>
                    <a:pt x="1760" y="22"/>
                  </a:lnTo>
                  <a:lnTo>
                    <a:pt x="1823" y="12"/>
                  </a:lnTo>
                  <a:lnTo>
                    <a:pt x="1890" y="6"/>
                  </a:lnTo>
                  <a:lnTo>
                    <a:pt x="1958" y="2"/>
                  </a:lnTo>
                  <a:lnTo>
                    <a:pt x="2027" y="0"/>
                  </a:lnTo>
                  <a:lnTo>
                    <a:pt x="2027" y="0"/>
                  </a:lnTo>
                  <a:lnTo>
                    <a:pt x="2098" y="2"/>
                  </a:lnTo>
                  <a:lnTo>
                    <a:pt x="2166" y="6"/>
                  </a:lnTo>
                  <a:lnTo>
                    <a:pt x="2233" y="12"/>
                  </a:lnTo>
                  <a:lnTo>
                    <a:pt x="2298" y="22"/>
                  </a:lnTo>
                  <a:lnTo>
                    <a:pt x="2361" y="31"/>
                  </a:lnTo>
                  <a:lnTo>
                    <a:pt x="2421" y="43"/>
                  </a:lnTo>
                  <a:lnTo>
                    <a:pt x="2480" y="59"/>
                  </a:lnTo>
                  <a:lnTo>
                    <a:pt x="2537" y="75"/>
                  </a:lnTo>
                  <a:lnTo>
                    <a:pt x="2594" y="92"/>
                  </a:lnTo>
                  <a:lnTo>
                    <a:pt x="2647" y="112"/>
                  </a:lnTo>
                  <a:lnTo>
                    <a:pt x="2698" y="133"/>
                  </a:lnTo>
                  <a:lnTo>
                    <a:pt x="2747" y="155"/>
                  </a:lnTo>
                  <a:lnTo>
                    <a:pt x="2796" y="179"/>
                  </a:lnTo>
                  <a:lnTo>
                    <a:pt x="2841" y="202"/>
                  </a:lnTo>
                  <a:lnTo>
                    <a:pt x="2884" y="228"/>
                  </a:lnTo>
                  <a:lnTo>
                    <a:pt x="2928" y="253"/>
                  </a:lnTo>
                  <a:lnTo>
                    <a:pt x="2969" y="279"/>
                  </a:lnTo>
                  <a:lnTo>
                    <a:pt x="3006" y="306"/>
                  </a:lnTo>
                  <a:lnTo>
                    <a:pt x="3043" y="334"/>
                  </a:lnTo>
                  <a:lnTo>
                    <a:pt x="3079" y="361"/>
                  </a:lnTo>
                  <a:lnTo>
                    <a:pt x="3145" y="414"/>
                  </a:lnTo>
                  <a:lnTo>
                    <a:pt x="3204" y="469"/>
                  </a:lnTo>
                  <a:lnTo>
                    <a:pt x="3257" y="520"/>
                  </a:lnTo>
                  <a:lnTo>
                    <a:pt x="3302" y="569"/>
                  </a:lnTo>
                  <a:lnTo>
                    <a:pt x="3342" y="614"/>
                  </a:lnTo>
                  <a:lnTo>
                    <a:pt x="3377" y="655"/>
                  </a:lnTo>
                  <a:lnTo>
                    <a:pt x="3377" y="655"/>
                  </a:lnTo>
                  <a:lnTo>
                    <a:pt x="3404" y="691"/>
                  </a:lnTo>
                  <a:lnTo>
                    <a:pt x="3432" y="728"/>
                  </a:lnTo>
                  <a:lnTo>
                    <a:pt x="3457" y="765"/>
                  </a:lnTo>
                  <a:lnTo>
                    <a:pt x="3483" y="804"/>
                  </a:lnTo>
                  <a:lnTo>
                    <a:pt x="3508" y="846"/>
                  </a:lnTo>
                  <a:lnTo>
                    <a:pt x="3532" y="887"/>
                  </a:lnTo>
                  <a:lnTo>
                    <a:pt x="3555" y="928"/>
                  </a:lnTo>
                  <a:lnTo>
                    <a:pt x="3577" y="971"/>
                  </a:lnTo>
                  <a:lnTo>
                    <a:pt x="3620" y="1059"/>
                  </a:lnTo>
                  <a:lnTo>
                    <a:pt x="3657" y="1152"/>
                  </a:lnTo>
                  <a:lnTo>
                    <a:pt x="3693" y="1246"/>
                  </a:lnTo>
                  <a:lnTo>
                    <a:pt x="3724" y="1342"/>
                  </a:lnTo>
                  <a:lnTo>
                    <a:pt x="3752" y="1440"/>
                  </a:lnTo>
                  <a:lnTo>
                    <a:pt x="3775" y="1540"/>
                  </a:lnTo>
                  <a:lnTo>
                    <a:pt x="3795" y="1640"/>
                  </a:lnTo>
                  <a:lnTo>
                    <a:pt x="3811" y="1742"/>
                  </a:lnTo>
                  <a:lnTo>
                    <a:pt x="3822" y="1842"/>
                  </a:lnTo>
                  <a:lnTo>
                    <a:pt x="3830" y="1944"/>
                  </a:lnTo>
                  <a:lnTo>
                    <a:pt x="3834" y="2046"/>
                  </a:lnTo>
                  <a:lnTo>
                    <a:pt x="3834" y="2146"/>
                  </a:lnTo>
                  <a:lnTo>
                    <a:pt x="3834" y="2146"/>
                  </a:lnTo>
                  <a:lnTo>
                    <a:pt x="3830" y="2231"/>
                  </a:lnTo>
                  <a:lnTo>
                    <a:pt x="3824" y="2313"/>
                  </a:lnTo>
                  <a:lnTo>
                    <a:pt x="3814" y="2391"/>
                  </a:lnTo>
                  <a:lnTo>
                    <a:pt x="3805" y="2470"/>
                  </a:lnTo>
                  <a:lnTo>
                    <a:pt x="3793" y="2545"/>
                  </a:lnTo>
                  <a:lnTo>
                    <a:pt x="3779" y="2619"/>
                  </a:lnTo>
                  <a:lnTo>
                    <a:pt x="3754" y="2762"/>
                  </a:lnTo>
                  <a:lnTo>
                    <a:pt x="3730" y="2902"/>
                  </a:lnTo>
                  <a:lnTo>
                    <a:pt x="3720" y="2970"/>
                  </a:lnTo>
                  <a:lnTo>
                    <a:pt x="3712" y="3039"/>
                  </a:lnTo>
                  <a:lnTo>
                    <a:pt x="3707" y="3108"/>
                  </a:lnTo>
                  <a:lnTo>
                    <a:pt x="3705" y="3176"/>
                  </a:lnTo>
                  <a:lnTo>
                    <a:pt x="3707" y="3245"/>
                  </a:lnTo>
                  <a:lnTo>
                    <a:pt x="3712" y="3316"/>
                  </a:lnTo>
                  <a:lnTo>
                    <a:pt x="3712" y="3316"/>
                  </a:lnTo>
                  <a:lnTo>
                    <a:pt x="3718" y="3365"/>
                  </a:lnTo>
                  <a:lnTo>
                    <a:pt x="3726" y="3414"/>
                  </a:lnTo>
                  <a:lnTo>
                    <a:pt x="3736" y="3461"/>
                  </a:lnTo>
                  <a:lnTo>
                    <a:pt x="3746" y="3504"/>
                  </a:lnTo>
                  <a:lnTo>
                    <a:pt x="3756" y="3547"/>
                  </a:lnTo>
                  <a:lnTo>
                    <a:pt x="3767" y="3586"/>
                  </a:lnTo>
                  <a:lnTo>
                    <a:pt x="3779" y="3626"/>
                  </a:lnTo>
                  <a:lnTo>
                    <a:pt x="3791" y="3663"/>
                  </a:lnTo>
                  <a:lnTo>
                    <a:pt x="3818" y="3729"/>
                  </a:lnTo>
                  <a:lnTo>
                    <a:pt x="3848" y="3790"/>
                  </a:lnTo>
                  <a:lnTo>
                    <a:pt x="3877" y="3845"/>
                  </a:lnTo>
                  <a:lnTo>
                    <a:pt x="3907" y="3892"/>
                  </a:lnTo>
                  <a:lnTo>
                    <a:pt x="3934" y="3934"/>
                  </a:lnTo>
                  <a:lnTo>
                    <a:pt x="3962" y="3967"/>
                  </a:lnTo>
                  <a:lnTo>
                    <a:pt x="3987" y="3996"/>
                  </a:lnTo>
                  <a:lnTo>
                    <a:pt x="4009" y="4020"/>
                  </a:lnTo>
                  <a:lnTo>
                    <a:pt x="4042" y="4049"/>
                  </a:lnTo>
                  <a:lnTo>
                    <a:pt x="4054" y="4059"/>
                  </a:lnTo>
                  <a:lnTo>
                    <a:pt x="2918" y="4083"/>
                  </a:lnTo>
                  <a:lnTo>
                    <a:pt x="2918" y="4083"/>
                  </a:lnTo>
                  <a:lnTo>
                    <a:pt x="2922" y="4030"/>
                  </a:lnTo>
                  <a:lnTo>
                    <a:pt x="2926" y="3971"/>
                  </a:lnTo>
                  <a:lnTo>
                    <a:pt x="2935" y="3898"/>
                  </a:lnTo>
                  <a:lnTo>
                    <a:pt x="2945" y="3816"/>
                  </a:lnTo>
                  <a:lnTo>
                    <a:pt x="2959" y="3731"/>
                  </a:lnTo>
                  <a:lnTo>
                    <a:pt x="2977" y="3651"/>
                  </a:lnTo>
                  <a:lnTo>
                    <a:pt x="2986" y="3612"/>
                  </a:lnTo>
                  <a:lnTo>
                    <a:pt x="2998" y="3576"/>
                  </a:lnTo>
                  <a:lnTo>
                    <a:pt x="2998" y="3576"/>
                  </a:lnTo>
                  <a:lnTo>
                    <a:pt x="3157" y="3100"/>
                  </a:lnTo>
                  <a:lnTo>
                    <a:pt x="3157" y="3100"/>
                  </a:lnTo>
                  <a:lnTo>
                    <a:pt x="3163" y="3076"/>
                  </a:lnTo>
                  <a:lnTo>
                    <a:pt x="3183" y="3008"/>
                  </a:lnTo>
                  <a:lnTo>
                    <a:pt x="3210" y="2907"/>
                  </a:lnTo>
                  <a:lnTo>
                    <a:pt x="3238" y="2784"/>
                  </a:lnTo>
                  <a:lnTo>
                    <a:pt x="3251" y="2717"/>
                  </a:lnTo>
                  <a:lnTo>
                    <a:pt x="3265" y="2649"/>
                  </a:lnTo>
                  <a:lnTo>
                    <a:pt x="3275" y="2580"/>
                  </a:lnTo>
                  <a:lnTo>
                    <a:pt x="3283" y="2511"/>
                  </a:lnTo>
                  <a:lnTo>
                    <a:pt x="3289" y="2443"/>
                  </a:lnTo>
                  <a:lnTo>
                    <a:pt x="3291" y="2380"/>
                  </a:lnTo>
                  <a:lnTo>
                    <a:pt x="3289" y="2348"/>
                  </a:lnTo>
                  <a:lnTo>
                    <a:pt x="3289" y="2319"/>
                  </a:lnTo>
                  <a:lnTo>
                    <a:pt x="3285" y="2291"/>
                  </a:lnTo>
                  <a:lnTo>
                    <a:pt x="3281" y="2266"/>
                  </a:lnTo>
                  <a:lnTo>
                    <a:pt x="3281" y="2266"/>
                  </a:lnTo>
                  <a:lnTo>
                    <a:pt x="3271" y="2223"/>
                  </a:lnTo>
                  <a:lnTo>
                    <a:pt x="3261" y="2182"/>
                  </a:lnTo>
                  <a:lnTo>
                    <a:pt x="3251" y="2144"/>
                  </a:lnTo>
                  <a:lnTo>
                    <a:pt x="3240" y="2107"/>
                  </a:lnTo>
                  <a:lnTo>
                    <a:pt x="3226" y="2072"/>
                  </a:lnTo>
                  <a:lnTo>
                    <a:pt x="3212" y="2036"/>
                  </a:lnTo>
                  <a:lnTo>
                    <a:pt x="3196" y="2003"/>
                  </a:lnTo>
                  <a:lnTo>
                    <a:pt x="3179" y="1970"/>
                  </a:lnTo>
                  <a:lnTo>
                    <a:pt x="3159" y="1936"/>
                  </a:lnTo>
                  <a:lnTo>
                    <a:pt x="3139" y="1903"/>
                  </a:lnTo>
                  <a:lnTo>
                    <a:pt x="3116" y="1870"/>
                  </a:lnTo>
                  <a:lnTo>
                    <a:pt x="3090" y="1834"/>
                  </a:lnTo>
                  <a:lnTo>
                    <a:pt x="3034" y="1760"/>
                  </a:lnTo>
                  <a:lnTo>
                    <a:pt x="2965" y="1677"/>
                  </a:lnTo>
                  <a:lnTo>
                    <a:pt x="2965" y="1677"/>
                  </a:lnTo>
                  <a:lnTo>
                    <a:pt x="2932" y="1636"/>
                  </a:lnTo>
                  <a:lnTo>
                    <a:pt x="2902" y="1593"/>
                  </a:lnTo>
                  <a:lnTo>
                    <a:pt x="2875" y="1548"/>
                  </a:lnTo>
                  <a:lnTo>
                    <a:pt x="2851" y="1501"/>
                  </a:lnTo>
                  <a:lnTo>
                    <a:pt x="2828" y="1454"/>
                  </a:lnTo>
                  <a:lnTo>
                    <a:pt x="2810" y="1407"/>
                  </a:lnTo>
                  <a:lnTo>
                    <a:pt x="2792" y="1358"/>
                  </a:lnTo>
                  <a:lnTo>
                    <a:pt x="2777" y="1311"/>
                  </a:lnTo>
                  <a:lnTo>
                    <a:pt x="2765" y="1261"/>
                  </a:lnTo>
                  <a:lnTo>
                    <a:pt x="2753" y="1214"/>
                  </a:lnTo>
                  <a:lnTo>
                    <a:pt x="2745" y="1167"/>
                  </a:lnTo>
                  <a:lnTo>
                    <a:pt x="2737" y="1120"/>
                  </a:lnTo>
                  <a:lnTo>
                    <a:pt x="2733" y="1075"/>
                  </a:lnTo>
                  <a:lnTo>
                    <a:pt x="2729" y="1032"/>
                  </a:lnTo>
                  <a:lnTo>
                    <a:pt x="2727" y="991"/>
                  </a:lnTo>
                  <a:lnTo>
                    <a:pt x="2725" y="951"/>
                  </a:lnTo>
                  <a:lnTo>
                    <a:pt x="2725" y="951"/>
                  </a:lnTo>
                  <a:lnTo>
                    <a:pt x="2690" y="999"/>
                  </a:lnTo>
                  <a:lnTo>
                    <a:pt x="2655" y="1044"/>
                  </a:lnTo>
                  <a:lnTo>
                    <a:pt x="2621" y="1087"/>
                  </a:lnTo>
                  <a:lnTo>
                    <a:pt x="2586" y="1126"/>
                  </a:lnTo>
                  <a:lnTo>
                    <a:pt x="2551" y="1165"/>
                  </a:lnTo>
                  <a:lnTo>
                    <a:pt x="2516" y="1201"/>
                  </a:lnTo>
                  <a:lnTo>
                    <a:pt x="2480" y="1234"/>
                  </a:lnTo>
                  <a:lnTo>
                    <a:pt x="2447" y="1265"/>
                  </a:lnTo>
                  <a:lnTo>
                    <a:pt x="2412" y="1295"/>
                  </a:lnTo>
                  <a:lnTo>
                    <a:pt x="2378" y="1324"/>
                  </a:lnTo>
                  <a:lnTo>
                    <a:pt x="2343" y="1350"/>
                  </a:lnTo>
                  <a:lnTo>
                    <a:pt x="2310" y="1373"/>
                  </a:lnTo>
                  <a:lnTo>
                    <a:pt x="2276" y="1397"/>
                  </a:lnTo>
                  <a:lnTo>
                    <a:pt x="2241" y="1418"/>
                  </a:lnTo>
                  <a:lnTo>
                    <a:pt x="2207" y="1438"/>
                  </a:lnTo>
                  <a:lnTo>
                    <a:pt x="2174" y="1456"/>
                  </a:lnTo>
                  <a:lnTo>
                    <a:pt x="2107" y="1489"/>
                  </a:lnTo>
                  <a:lnTo>
                    <a:pt x="2041" y="1517"/>
                  </a:lnTo>
                  <a:lnTo>
                    <a:pt x="1976" y="1542"/>
                  </a:lnTo>
                  <a:lnTo>
                    <a:pt x="1911" y="1562"/>
                  </a:lnTo>
                  <a:lnTo>
                    <a:pt x="1848" y="1579"/>
                  </a:lnTo>
                  <a:lnTo>
                    <a:pt x="1784" y="1595"/>
                  </a:lnTo>
                  <a:lnTo>
                    <a:pt x="1660" y="1620"/>
                  </a:lnTo>
                  <a:lnTo>
                    <a:pt x="1660" y="1620"/>
                  </a:lnTo>
                  <a:lnTo>
                    <a:pt x="1570" y="1640"/>
                  </a:lnTo>
                  <a:lnTo>
                    <a:pt x="1483" y="1664"/>
                  </a:lnTo>
                  <a:lnTo>
                    <a:pt x="1401" y="1689"/>
                  </a:lnTo>
                  <a:lnTo>
                    <a:pt x="1325" y="1717"/>
                  </a:lnTo>
                  <a:lnTo>
                    <a:pt x="1252" y="1748"/>
                  </a:lnTo>
                  <a:lnTo>
                    <a:pt x="1183" y="1783"/>
                  </a:lnTo>
                  <a:lnTo>
                    <a:pt x="1152" y="1801"/>
                  </a:lnTo>
                  <a:lnTo>
                    <a:pt x="1122" y="1819"/>
                  </a:lnTo>
                  <a:lnTo>
                    <a:pt x="1093" y="1838"/>
                  </a:lnTo>
                  <a:lnTo>
                    <a:pt x="1064" y="1858"/>
                  </a:lnTo>
                  <a:lnTo>
                    <a:pt x="1038" y="1879"/>
                  </a:lnTo>
                  <a:lnTo>
                    <a:pt x="1013" y="1899"/>
                  </a:lnTo>
                  <a:lnTo>
                    <a:pt x="989" y="1923"/>
                  </a:lnTo>
                  <a:lnTo>
                    <a:pt x="966" y="1944"/>
                  </a:lnTo>
                  <a:lnTo>
                    <a:pt x="944" y="1968"/>
                  </a:lnTo>
                  <a:lnTo>
                    <a:pt x="924" y="1991"/>
                  </a:lnTo>
                  <a:lnTo>
                    <a:pt x="907" y="2015"/>
                  </a:lnTo>
                  <a:lnTo>
                    <a:pt x="889" y="2040"/>
                  </a:lnTo>
                  <a:lnTo>
                    <a:pt x="873" y="2066"/>
                  </a:lnTo>
                  <a:lnTo>
                    <a:pt x="860" y="2091"/>
                  </a:lnTo>
                  <a:lnTo>
                    <a:pt x="846" y="2117"/>
                  </a:lnTo>
                  <a:lnTo>
                    <a:pt x="836" y="2144"/>
                  </a:lnTo>
                  <a:lnTo>
                    <a:pt x="824" y="2172"/>
                  </a:lnTo>
                  <a:lnTo>
                    <a:pt x="816" y="2201"/>
                  </a:lnTo>
                  <a:lnTo>
                    <a:pt x="810" y="2229"/>
                  </a:lnTo>
                  <a:lnTo>
                    <a:pt x="805" y="2258"/>
                  </a:lnTo>
                  <a:lnTo>
                    <a:pt x="805" y="2258"/>
                  </a:lnTo>
                  <a:lnTo>
                    <a:pt x="801" y="2286"/>
                  </a:lnTo>
                  <a:lnTo>
                    <a:pt x="799" y="2313"/>
                  </a:lnTo>
                  <a:lnTo>
                    <a:pt x="799" y="2374"/>
                  </a:lnTo>
                  <a:lnTo>
                    <a:pt x="803" y="2439"/>
                  </a:lnTo>
                  <a:lnTo>
                    <a:pt x="810" y="2505"/>
                  </a:lnTo>
                  <a:lnTo>
                    <a:pt x="820" y="2574"/>
                  </a:lnTo>
                  <a:lnTo>
                    <a:pt x="834" y="2645"/>
                  </a:lnTo>
                  <a:lnTo>
                    <a:pt x="848" y="2715"/>
                  </a:lnTo>
                  <a:lnTo>
                    <a:pt x="863" y="2782"/>
                  </a:lnTo>
                  <a:lnTo>
                    <a:pt x="895" y="2906"/>
                  </a:lnTo>
                  <a:lnTo>
                    <a:pt x="924" y="3008"/>
                  </a:lnTo>
                  <a:lnTo>
                    <a:pt x="954" y="3100"/>
                  </a:lnTo>
                  <a:lnTo>
                    <a:pt x="954" y="3100"/>
                  </a:lnTo>
                  <a:lnTo>
                    <a:pt x="1113" y="35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138">
              <a:extLst>
                <a:ext uri="{FF2B5EF4-FFF2-40B4-BE49-F238E27FC236}">
                  <a16:creationId xmlns:a16="http://schemas.microsoft.com/office/drawing/2014/main" id="{42963EBE-3B5B-4CC2-AF23-63B72D239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085"/>
              <a:ext cx="2" cy="0"/>
            </a:xfrm>
            <a:custGeom>
              <a:avLst/>
              <a:gdLst>
                <a:gd name="T0" fmla="*/ 0 w 4"/>
                <a:gd name="T1" fmla="*/ 0 w 4"/>
                <a:gd name="T2" fmla="*/ 2 w 4"/>
                <a:gd name="T3" fmla="*/ 2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139">
              <a:extLst>
                <a:ext uri="{FF2B5EF4-FFF2-40B4-BE49-F238E27FC236}">
                  <a16:creationId xmlns:a16="http://schemas.microsoft.com/office/drawing/2014/main" id="{5F400BFC-10EE-4894-BD44-4C99CE39C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85"/>
              <a:ext cx="282" cy="152"/>
            </a:xfrm>
            <a:custGeom>
              <a:avLst/>
              <a:gdLst>
                <a:gd name="T0" fmla="*/ 565 w 565"/>
                <a:gd name="T1" fmla="*/ 153 h 304"/>
                <a:gd name="T2" fmla="*/ 565 w 565"/>
                <a:gd name="T3" fmla="*/ 153 h 304"/>
                <a:gd name="T4" fmla="*/ 561 w 565"/>
                <a:gd name="T5" fmla="*/ 147 h 304"/>
                <a:gd name="T6" fmla="*/ 552 w 565"/>
                <a:gd name="T7" fmla="*/ 129 h 304"/>
                <a:gd name="T8" fmla="*/ 532 w 565"/>
                <a:gd name="T9" fmla="*/ 106 h 304"/>
                <a:gd name="T10" fmla="*/ 520 w 565"/>
                <a:gd name="T11" fmla="*/ 92 h 304"/>
                <a:gd name="T12" fmla="*/ 505 w 565"/>
                <a:gd name="T13" fmla="*/ 78 h 304"/>
                <a:gd name="T14" fmla="*/ 487 w 565"/>
                <a:gd name="T15" fmla="*/ 65 h 304"/>
                <a:gd name="T16" fmla="*/ 467 w 565"/>
                <a:gd name="T17" fmla="*/ 51 h 304"/>
                <a:gd name="T18" fmla="*/ 444 w 565"/>
                <a:gd name="T19" fmla="*/ 39 h 304"/>
                <a:gd name="T20" fmla="*/ 418 w 565"/>
                <a:gd name="T21" fmla="*/ 27 h 304"/>
                <a:gd name="T22" fmla="*/ 389 w 565"/>
                <a:gd name="T23" fmla="*/ 17 h 304"/>
                <a:gd name="T24" fmla="*/ 357 w 565"/>
                <a:gd name="T25" fmla="*/ 8 h 304"/>
                <a:gd name="T26" fmla="*/ 322 w 565"/>
                <a:gd name="T27" fmla="*/ 4 h 304"/>
                <a:gd name="T28" fmla="*/ 283 w 565"/>
                <a:gd name="T29" fmla="*/ 0 h 304"/>
                <a:gd name="T30" fmla="*/ 283 w 565"/>
                <a:gd name="T31" fmla="*/ 0 h 304"/>
                <a:gd name="T32" fmla="*/ 244 w 565"/>
                <a:gd name="T33" fmla="*/ 4 h 304"/>
                <a:gd name="T34" fmla="*/ 210 w 565"/>
                <a:gd name="T35" fmla="*/ 8 h 304"/>
                <a:gd name="T36" fmla="*/ 177 w 565"/>
                <a:gd name="T37" fmla="*/ 17 h 304"/>
                <a:gd name="T38" fmla="*/ 149 w 565"/>
                <a:gd name="T39" fmla="*/ 27 h 304"/>
                <a:gd name="T40" fmla="*/ 122 w 565"/>
                <a:gd name="T41" fmla="*/ 39 h 304"/>
                <a:gd name="T42" fmla="*/ 100 w 565"/>
                <a:gd name="T43" fmla="*/ 51 h 304"/>
                <a:gd name="T44" fmla="*/ 79 w 565"/>
                <a:gd name="T45" fmla="*/ 65 h 304"/>
                <a:gd name="T46" fmla="*/ 61 w 565"/>
                <a:gd name="T47" fmla="*/ 78 h 304"/>
                <a:gd name="T48" fmla="*/ 45 w 565"/>
                <a:gd name="T49" fmla="*/ 92 h 304"/>
                <a:gd name="T50" fmla="*/ 34 w 565"/>
                <a:gd name="T51" fmla="*/ 106 h 304"/>
                <a:gd name="T52" fmla="*/ 14 w 565"/>
                <a:gd name="T53" fmla="*/ 129 h 304"/>
                <a:gd name="T54" fmla="*/ 4 w 565"/>
                <a:gd name="T55" fmla="*/ 147 h 304"/>
                <a:gd name="T56" fmla="*/ 0 w 565"/>
                <a:gd name="T57" fmla="*/ 153 h 304"/>
                <a:gd name="T58" fmla="*/ 0 w 565"/>
                <a:gd name="T59" fmla="*/ 153 h 304"/>
                <a:gd name="T60" fmla="*/ 4 w 565"/>
                <a:gd name="T61" fmla="*/ 159 h 304"/>
                <a:gd name="T62" fmla="*/ 14 w 565"/>
                <a:gd name="T63" fmla="*/ 174 h 304"/>
                <a:gd name="T64" fmla="*/ 34 w 565"/>
                <a:gd name="T65" fmla="*/ 200 h 304"/>
                <a:gd name="T66" fmla="*/ 45 w 565"/>
                <a:gd name="T67" fmla="*/ 212 h 304"/>
                <a:gd name="T68" fmla="*/ 61 w 565"/>
                <a:gd name="T69" fmla="*/ 225 h 304"/>
                <a:gd name="T70" fmla="*/ 79 w 565"/>
                <a:gd name="T71" fmla="*/ 241 h 304"/>
                <a:gd name="T72" fmla="*/ 100 w 565"/>
                <a:gd name="T73" fmla="*/ 253 h 304"/>
                <a:gd name="T74" fmla="*/ 122 w 565"/>
                <a:gd name="T75" fmla="*/ 267 h 304"/>
                <a:gd name="T76" fmla="*/ 149 w 565"/>
                <a:gd name="T77" fmla="*/ 278 h 304"/>
                <a:gd name="T78" fmla="*/ 177 w 565"/>
                <a:gd name="T79" fmla="*/ 288 h 304"/>
                <a:gd name="T80" fmla="*/ 210 w 565"/>
                <a:gd name="T81" fmla="*/ 296 h 304"/>
                <a:gd name="T82" fmla="*/ 244 w 565"/>
                <a:gd name="T83" fmla="*/ 302 h 304"/>
                <a:gd name="T84" fmla="*/ 283 w 565"/>
                <a:gd name="T85" fmla="*/ 304 h 304"/>
                <a:gd name="T86" fmla="*/ 283 w 565"/>
                <a:gd name="T87" fmla="*/ 304 h 304"/>
                <a:gd name="T88" fmla="*/ 322 w 565"/>
                <a:gd name="T89" fmla="*/ 302 h 304"/>
                <a:gd name="T90" fmla="*/ 357 w 565"/>
                <a:gd name="T91" fmla="*/ 296 h 304"/>
                <a:gd name="T92" fmla="*/ 389 w 565"/>
                <a:gd name="T93" fmla="*/ 288 h 304"/>
                <a:gd name="T94" fmla="*/ 418 w 565"/>
                <a:gd name="T95" fmla="*/ 278 h 304"/>
                <a:gd name="T96" fmla="*/ 444 w 565"/>
                <a:gd name="T97" fmla="*/ 267 h 304"/>
                <a:gd name="T98" fmla="*/ 467 w 565"/>
                <a:gd name="T99" fmla="*/ 253 h 304"/>
                <a:gd name="T100" fmla="*/ 487 w 565"/>
                <a:gd name="T101" fmla="*/ 241 h 304"/>
                <a:gd name="T102" fmla="*/ 505 w 565"/>
                <a:gd name="T103" fmla="*/ 225 h 304"/>
                <a:gd name="T104" fmla="*/ 520 w 565"/>
                <a:gd name="T105" fmla="*/ 212 h 304"/>
                <a:gd name="T106" fmla="*/ 532 w 565"/>
                <a:gd name="T107" fmla="*/ 200 h 304"/>
                <a:gd name="T108" fmla="*/ 552 w 565"/>
                <a:gd name="T109" fmla="*/ 174 h 304"/>
                <a:gd name="T110" fmla="*/ 561 w 565"/>
                <a:gd name="T111" fmla="*/ 159 h 304"/>
                <a:gd name="T112" fmla="*/ 565 w 565"/>
                <a:gd name="T113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5" h="304">
                  <a:moveTo>
                    <a:pt x="565" y="153"/>
                  </a:moveTo>
                  <a:lnTo>
                    <a:pt x="565" y="153"/>
                  </a:lnTo>
                  <a:lnTo>
                    <a:pt x="561" y="147"/>
                  </a:lnTo>
                  <a:lnTo>
                    <a:pt x="552" y="129"/>
                  </a:lnTo>
                  <a:lnTo>
                    <a:pt x="532" y="106"/>
                  </a:lnTo>
                  <a:lnTo>
                    <a:pt x="520" y="92"/>
                  </a:lnTo>
                  <a:lnTo>
                    <a:pt x="505" y="78"/>
                  </a:lnTo>
                  <a:lnTo>
                    <a:pt x="487" y="65"/>
                  </a:lnTo>
                  <a:lnTo>
                    <a:pt x="467" y="51"/>
                  </a:lnTo>
                  <a:lnTo>
                    <a:pt x="444" y="39"/>
                  </a:lnTo>
                  <a:lnTo>
                    <a:pt x="418" y="27"/>
                  </a:lnTo>
                  <a:lnTo>
                    <a:pt x="389" y="17"/>
                  </a:lnTo>
                  <a:lnTo>
                    <a:pt x="357" y="8"/>
                  </a:lnTo>
                  <a:lnTo>
                    <a:pt x="322" y="4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44" y="4"/>
                  </a:lnTo>
                  <a:lnTo>
                    <a:pt x="210" y="8"/>
                  </a:lnTo>
                  <a:lnTo>
                    <a:pt x="177" y="17"/>
                  </a:lnTo>
                  <a:lnTo>
                    <a:pt x="149" y="27"/>
                  </a:lnTo>
                  <a:lnTo>
                    <a:pt x="122" y="39"/>
                  </a:lnTo>
                  <a:lnTo>
                    <a:pt x="100" y="51"/>
                  </a:lnTo>
                  <a:lnTo>
                    <a:pt x="79" y="65"/>
                  </a:lnTo>
                  <a:lnTo>
                    <a:pt x="61" y="78"/>
                  </a:lnTo>
                  <a:lnTo>
                    <a:pt x="45" y="92"/>
                  </a:lnTo>
                  <a:lnTo>
                    <a:pt x="34" y="106"/>
                  </a:lnTo>
                  <a:lnTo>
                    <a:pt x="14" y="129"/>
                  </a:lnTo>
                  <a:lnTo>
                    <a:pt x="4" y="14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4" y="159"/>
                  </a:lnTo>
                  <a:lnTo>
                    <a:pt x="14" y="174"/>
                  </a:lnTo>
                  <a:lnTo>
                    <a:pt x="34" y="200"/>
                  </a:lnTo>
                  <a:lnTo>
                    <a:pt x="45" y="212"/>
                  </a:lnTo>
                  <a:lnTo>
                    <a:pt x="61" y="225"/>
                  </a:lnTo>
                  <a:lnTo>
                    <a:pt x="79" y="241"/>
                  </a:lnTo>
                  <a:lnTo>
                    <a:pt x="100" y="253"/>
                  </a:lnTo>
                  <a:lnTo>
                    <a:pt x="122" y="267"/>
                  </a:lnTo>
                  <a:lnTo>
                    <a:pt x="149" y="278"/>
                  </a:lnTo>
                  <a:lnTo>
                    <a:pt x="177" y="288"/>
                  </a:lnTo>
                  <a:lnTo>
                    <a:pt x="210" y="296"/>
                  </a:lnTo>
                  <a:lnTo>
                    <a:pt x="244" y="302"/>
                  </a:lnTo>
                  <a:lnTo>
                    <a:pt x="283" y="304"/>
                  </a:lnTo>
                  <a:lnTo>
                    <a:pt x="283" y="304"/>
                  </a:lnTo>
                  <a:lnTo>
                    <a:pt x="322" y="302"/>
                  </a:lnTo>
                  <a:lnTo>
                    <a:pt x="357" y="296"/>
                  </a:lnTo>
                  <a:lnTo>
                    <a:pt x="389" y="288"/>
                  </a:lnTo>
                  <a:lnTo>
                    <a:pt x="418" y="278"/>
                  </a:lnTo>
                  <a:lnTo>
                    <a:pt x="444" y="267"/>
                  </a:lnTo>
                  <a:lnTo>
                    <a:pt x="467" y="253"/>
                  </a:lnTo>
                  <a:lnTo>
                    <a:pt x="487" y="241"/>
                  </a:lnTo>
                  <a:lnTo>
                    <a:pt x="505" y="225"/>
                  </a:lnTo>
                  <a:lnTo>
                    <a:pt x="520" y="212"/>
                  </a:lnTo>
                  <a:lnTo>
                    <a:pt x="532" y="200"/>
                  </a:lnTo>
                  <a:lnTo>
                    <a:pt x="552" y="174"/>
                  </a:lnTo>
                  <a:lnTo>
                    <a:pt x="561" y="159"/>
                  </a:lnTo>
                  <a:lnTo>
                    <a:pt x="565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140">
              <a:extLst>
                <a:ext uri="{FF2B5EF4-FFF2-40B4-BE49-F238E27FC236}">
                  <a16:creationId xmlns:a16="http://schemas.microsoft.com/office/drawing/2014/main" id="{F7189FEC-3C5C-43A9-B86C-1DB2E1FD7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085"/>
              <a:ext cx="282" cy="152"/>
            </a:xfrm>
            <a:custGeom>
              <a:avLst/>
              <a:gdLst>
                <a:gd name="T0" fmla="*/ 565 w 565"/>
                <a:gd name="T1" fmla="*/ 153 h 304"/>
                <a:gd name="T2" fmla="*/ 565 w 565"/>
                <a:gd name="T3" fmla="*/ 153 h 304"/>
                <a:gd name="T4" fmla="*/ 561 w 565"/>
                <a:gd name="T5" fmla="*/ 147 h 304"/>
                <a:gd name="T6" fmla="*/ 552 w 565"/>
                <a:gd name="T7" fmla="*/ 129 h 304"/>
                <a:gd name="T8" fmla="*/ 532 w 565"/>
                <a:gd name="T9" fmla="*/ 106 h 304"/>
                <a:gd name="T10" fmla="*/ 520 w 565"/>
                <a:gd name="T11" fmla="*/ 92 h 304"/>
                <a:gd name="T12" fmla="*/ 505 w 565"/>
                <a:gd name="T13" fmla="*/ 78 h 304"/>
                <a:gd name="T14" fmla="*/ 487 w 565"/>
                <a:gd name="T15" fmla="*/ 65 h 304"/>
                <a:gd name="T16" fmla="*/ 467 w 565"/>
                <a:gd name="T17" fmla="*/ 51 h 304"/>
                <a:gd name="T18" fmla="*/ 444 w 565"/>
                <a:gd name="T19" fmla="*/ 39 h 304"/>
                <a:gd name="T20" fmla="*/ 418 w 565"/>
                <a:gd name="T21" fmla="*/ 27 h 304"/>
                <a:gd name="T22" fmla="*/ 389 w 565"/>
                <a:gd name="T23" fmla="*/ 17 h 304"/>
                <a:gd name="T24" fmla="*/ 357 w 565"/>
                <a:gd name="T25" fmla="*/ 8 h 304"/>
                <a:gd name="T26" fmla="*/ 322 w 565"/>
                <a:gd name="T27" fmla="*/ 4 h 304"/>
                <a:gd name="T28" fmla="*/ 283 w 565"/>
                <a:gd name="T29" fmla="*/ 0 h 304"/>
                <a:gd name="T30" fmla="*/ 283 w 565"/>
                <a:gd name="T31" fmla="*/ 0 h 304"/>
                <a:gd name="T32" fmla="*/ 244 w 565"/>
                <a:gd name="T33" fmla="*/ 4 h 304"/>
                <a:gd name="T34" fmla="*/ 210 w 565"/>
                <a:gd name="T35" fmla="*/ 8 h 304"/>
                <a:gd name="T36" fmla="*/ 177 w 565"/>
                <a:gd name="T37" fmla="*/ 17 h 304"/>
                <a:gd name="T38" fmla="*/ 149 w 565"/>
                <a:gd name="T39" fmla="*/ 27 h 304"/>
                <a:gd name="T40" fmla="*/ 122 w 565"/>
                <a:gd name="T41" fmla="*/ 39 h 304"/>
                <a:gd name="T42" fmla="*/ 100 w 565"/>
                <a:gd name="T43" fmla="*/ 51 h 304"/>
                <a:gd name="T44" fmla="*/ 79 w 565"/>
                <a:gd name="T45" fmla="*/ 65 h 304"/>
                <a:gd name="T46" fmla="*/ 61 w 565"/>
                <a:gd name="T47" fmla="*/ 78 h 304"/>
                <a:gd name="T48" fmla="*/ 45 w 565"/>
                <a:gd name="T49" fmla="*/ 92 h 304"/>
                <a:gd name="T50" fmla="*/ 34 w 565"/>
                <a:gd name="T51" fmla="*/ 106 h 304"/>
                <a:gd name="T52" fmla="*/ 14 w 565"/>
                <a:gd name="T53" fmla="*/ 129 h 304"/>
                <a:gd name="T54" fmla="*/ 4 w 565"/>
                <a:gd name="T55" fmla="*/ 147 h 304"/>
                <a:gd name="T56" fmla="*/ 0 w 565"/>
                <a:gd name="T57" fmla="*/ 153 h 304"/>
                <a:gd name="T58" fmla="*/ 0 w 565"/>
                <a:gd name="T59" fmla="*/ 153 h 304"/>
                <a:gd name="T60" fmla="*/ 4 w 565"/>
                <a:gd name="T61" fmla="*/ 159 h 304"/>
                <a:gd name="T62" fmla="*/ 14 w 565"/>
                <a:gd name="T63" fmla="*/ 174 h 304"/>
                <a:gd name="T64" fmla="*/ 34 w 565"/>
                <a:gd name="T65" fmla="*/ 200 h 304"/>
                <a:gd name="T66" fmla="*/ 45 w 565"/>
                <a:gd name="T67" fmla="*/ 212 h 304"/>
                <a:gd name="T68" fmla="*/ 61 w 565"/>
                <a:gd name="T69" fmla="*/ 225 h 304"/>
                <a:gd name="T70" fmla="*/ 79 w 565"/>
                <a:gd name="T71" fmla="*/ 241 h 304"/>
                <a:gd name="T72" fmla="*/ 100 w 565"/>
                <a:gd name="T73" fmla="*/ 253 h 304"/>
                <a:gd name="T74" fmla="*/ 122 w 565"/>
                <a:gd name="T75" fmla="*/ 267 h 304"/>
                <a:gd name="T76" fmla="*/ 149 w 565"/>
                <a:gd name="T77" fmla="*/ 278 h 304"/>
                <a:gd name="T78" fmla="*/ 177 w 565"/>
                <a:gd name="T79" fmla="*/ 288 h 304"/>
                <a:gd name="T80" fmla="*/ 210 w 565"/>
                <a:gd name="T81" fmla="*/ 296 h 304"/>
                <a:gd name="T82" fmla="*/ 244 w 565"/>
                <a:gd name="T83" fmla="*/ 302 h 304"/>
                <a:gd name="T84" fmla="*/ 283 w 565"/>
                <a:gd name="T85" fmla="*/ 304 h 304"/>
                <a:gd name="T86" fmla="*/ 283 w 565"/>
                <a:gd name="T87" fmla="*/ 304 h 304"/>
                <a:gd name="T88" fmla="*/ 322 w 565"/>
                <a:gd name="T89" fmla="*/ 302 h 304"/>
                <a:gd name="T90" fmla="*/ 357 w 565"/>
                <a:gd name="T91" fmla="*/ 296 h 304"/>
                <a:gd name="T92" fmla="*/ 389 w 565"/>
                <a:gd name="T93" fmla="*/ 288 h 304"/>
                <a:gd name="T94" fmla="*/ 418 w 565"/>
                <a:gd name="T95" fmla="*/ 278 h 304"/>
                <a:gd name="T96" fmla="*/ 444 w 565"/>
                <a:gd name="T97" fmla="*/ 267 h 304"/>
                <a:gd name="T98" fmla="*/ 467 w 565"/>
                <a:gd name="T99" fmla="*/ 253 h 304"/>
                <a:gd name="T100" fmla="*/ 487 w 565"/>
                <a:gd name="T101" fmla="*/ 241 h 304"/>
                <a:gd name="T102" fmla="*/ 505 w 565"/>
                <a:gd name="T103" fmla="*/ 225 h 304"/>
                <a:gd name="T104" fmla="*/ 520 w 565"/>
                <a:gd name="T105" fmla="*/ 212 h 304"/>
                <a:gd name="T106" fmla="*/ 532 w 565"/>
                <a:gd name="T107" fmla="*/ 200 h 304"/>
                <a:gd name="T108" fmla="*/ 552 w 565"/>
                <a:gd name="T109" fmla="*/ 174 h 304"/>
                <a:gd name="T110" fmla="*/ 561 w 565"/>
                <a:gd name="T111" fmla="*/ 159 h 304"/>
                <a:gd name="T112" fmla="*/ 565 w 565"/>
                <a:gd name="T113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5" h="304">
                  <a:moveTo>
                    <a:pt x="565" y="153"/>
                  </a:moveTo>
                  <a:lnTo>
                    <a:pt x="565" y="153"/>
                  </a:lnTo>
                  <a:lnTo>
                    <a:pt x="561" y="147"/>
                  </a:lnTo>
                  <a:lnTo>
                    <a:pt x="552" y="129"/>
                  </a:lnTo>
                  <a:lnTo>
                    <a:pt x="532" y="106"/>
                  </a:lnTo>
                  <a:lnTo>
                    <a:pt x="520" y="92"/>
                  </a:lnTo>
                  <a:lnTo>
                    <a:pt x="505" y="78"/>
                  </a:lnTo>
                  <a:lnTo>
                    <a:pt x="487" y="65"/>
                  </a:lnTo>
                  <a:lnTo>
                    <a:pt x="467" y="51"/>
                  </a:lnTo>
                  <a:lnTo>
                    <a:pt x="444" y="39"/>
                  </a:lnTo>
                  <a:lnTo>
                    <a:pt x="418" y="27"/>
                  </a:lnTo>
                  <a:lnTo>
                    <a:pt x="389" y="17"/>
                  </a:lnTo>
                  <a:lnTo>
                    <a:pt x="357" y="8"/>
                  </a:lnTo>
                  <a:lnTo>
                    <a:pt x="322" y="4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44" y="4"/>
                  </a:lnTo>
                  <a:lnTo>
                    <a:pt x="210" y="8"/>
                  </a:lnTo>
                  <a:lnTo>
                    <a:pt x="177" y="17"/>
                  </a:lnTo>
                  <a:lnTo>
                    <a:pt x="149" y="27"/>
                  </a:lnTo>
                  <a:lnTo>
                    <a:pt x="122" y="39"/>
                  </a:lnTo>
                  <a:lnTo>
                    <a:pt x="100" y="51"/>
                  </a:lnTo>
                  <a:lnTo>
                    <a:pt x="79" y="65"/>
                  </a:lnTo>
                  <a:lnTo>
                    <a:pt x="61" y="78"/>
                  </a:lnTo>
                  <a:lnTo>
                    <a:pt x="45" y="92"/>
                  </a:lnTo>
                  <a:lnTo>
                    <a:pt x="34" y="106"/>
                  </a:lnTo>
                  <a:lnTo>
                    <a:pt x="14" y="129"/>
                  </a:lnTo>
                  <a:lnTo>
                    <a:pt x="4" y="14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4" y="159"/>
                  </a:lnTo>
                  <a:lnTo>
                    <a:pt x="14" y="174"/>
                  </a:lnTo>
                  <a:lnTo>
                    <a:pt x="34" y="200"/>
                  </a:lnTo>
                  <a:lnTo>
                    <a:pt x="45" y="212"/>
                  </a:lnTo>
                  <a:lnTo>
                    <a:pt x="61" y="225"/>
                  </a:lnTo>
                  <a:lnTo>
                    <a:pt x="79" y="241"/>
                  </a:lnTo>
                  <a:lnTo>
                    <a:pt x="100" y="253"/>
                  </a:lnTo>
                  <a:lnTo>
                    <a:pt x="122" y="267"/>
                  </a:lnTo>
                  <a:lnTo>
                    <a:pt x="149" y="278"/>
                  </a:lnTo>
                  <a:lnTo>
                    <a:pt x="177" y="288"/>
                  </a:lnTo>
                  <a:lnTo>
                    <a:pt x="210" y="296"/>
                  </a:lnTo>
                  <a:lnTo>
                    <a:pt x="244" y="302"/>
                  </a:lnTo>
                  <a:lnTo>
                    <a:pt x="283" y="304"/>
                  </a:lnTo>
                  <a:lnTo>
                    <a:pt x="283" y="304"/>
                  </a:lnTo>
                  <a:lnTo>
                    <a:pt x="322" y="302"/>
                  </a:lnTo>
                  <a:lnTo>
                    <a:pt x="357" y="296"/>
                  </a:lnTo>
                  <a:lnTo>
                    <a:pt x="389" y="288"/>
                  </a:lnTo>
                  <a:lnTo>
                    <a:pt x="418" y="278"/>
                  </a:lnTo>
                  <a:lnTo>
                    <a:pt x="444" y="267"/>
                  </a:lnTo>
                  <a:lnTo>
                    <a:pt x="467" y="253"/>
                  </a:lnTo>
                  <a:lnTo>
                    <a:pt x="487" y="241"/>
                  </a:lnTo>
                  <a:lnTo>
                    <a:pt x="505" y="225"/>
                  </a:lnTo>
                  <a:lnTo>
                    <a:pt x="520" y="212"/>
                  </a:lnTo>
                  <a:lnTo>
                    <a:pt x="532" y="200"/>
                  </a:lnTo>
                  <a:lnTo>
                    <a:pt x="552" y="174"/>
                  </a:lnTo>
                  <a:lnTo>
                    <a:pt x="561" y="159"/>
                  </a:lnTo>
                  <a:lnTo>
                    <a:pt x="565" y="1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141">
              <a:extLst>
                <a:ext uri="{FF2B5EF4-FFF2-40B4-BE49-F238E27FC236}">
                  <a16:creationId xmlns:a16="http://schemas.microsoft.com/office/drawing/2014/main" id="{5687A1CD-F5DB-4FD3-99C9-54FEF06DA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237"/>
              <a:ext cx="2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0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142">
              <a:extLst>
                <a:ext uri="{FF2B5EF4-FFF2-40B4-BE49-F238E27FC236}">
                  <a16:creationId xmlns:a16="http://schemas.microsoft.com/office/drawing/2014/main" id="{0C691864-E7DE-4662-8D15-A49FB26C7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091"/>
              <a:ext cx="141" cy="139"/>
            </a:xfrm>
            <a:custGeom>
              <a:avLst/>
              <a:gdLst>
                <a:gd name="T0" fmla="*/ 280 w 280"/>
                <a:gd name="T1" fmla="*/ 139 h 278"/>
                <a:gd name="T2" fmla="*/ 276 w 280"/>
                <a:gd name="T3" fmla="*/ 166 h 278"/>
                <a:gd name="T4" fmla="*/ 268 w 280"/>
                <a:gd name="T5" fmla="*/ 194 h 278"/>
                <a:gd name="T6" fmla="*/ 257 w 280"/>
                <a:gd name="T7" fmla="*/ 217 h 278"/>
                <a:gd name="T8" fmla="*/ 239 w 280"/>
                <a:gd name="T9" fmla="*/ 237 h 278"/>
                <a:gd name="T10" fmla="*/ 217 w 280"/>
                <a:gd name="T11" fmla="*/ 255 h 278"/>
                <a:gd name="T12" fmla="*/ 194 w 280"/>
                <a:gd name="T13" fmla="*/ 268 h 278"/>
                <a:gd name="T14" fmla="*/ 168 w 280"/>
                <a:gd name="T15" fmla="*/ 276 h 278"/>
                <a:gd name="T16" fmla="*/ 139 w 280"/>
                <a:gd name="T17" fmla="*/ 278 h 278"/>
                <a:gd name="T18" fmla="*/ 125 w 280"/>
                <a:gd name="T19" fmla="*/ 278 h 278"/>
                <a:gd name="T20" fmla="*/ 98 w 280"/>
                <a:gd name="T21" fmla="*/ 272 h 278"/>
                <a:gd name="T22" fmla="*/ 72 w 280"/>
                <a:gd name="T23" fmla="*/ 262 h 278"/>
                <a:gd name="T24" fmla="*/ 51 w 280"/>
                <a:gd name="T25" fmla="*/ 247 h 278"/>
                <a:gd name="T26" fmla="*/ 31 w 280"/>
                <a:gd name="T27" fmla="*/ 227 h 278"/>
                <a:gd name="T28" fmla="*/ 17 w 280"/>
                <a:gd name="T29" fmla="*/ 206 h 278"/>
                <a:gd name="T30" fmla="*/ 6 w 280"/>
                <a:gd name="T31" fmla="*/ 180 h 278"/>
                <a:gd name="T32" fmla="*/ 2 w 280"/>
                <a:gd name="T33" fmla="*/ 153 h 278"/>
                <a:gd name="T34" fmla="*/ 0 w 280"/>
                <a:gd name="T35" fmla="*/ 139 h 278"/>
                <a:gd name="T36" fmla="*/ 4 w 280"/>
                <a:gd name="T37" fmla="*/ 111 h 278"/>
                <a:gd name="T38" fmla="*/ 11 w 280"/>
                <a:gd name="T39" fmla="*/ 84 h 278"/>
                <a:gd name="T40" fmla="*/ 23 w 280"/>
                <a:gd name="T41" fmla="*/ 60 h 278"/>
                <a:gd name="T42" fmla="*/ 41 w 280"/>
                <a:gd name="T43" fmla="*/ 41 h 278"/>
                <a:gd name="T44" fmla="*/ 62 w 280"/>
                <a:gd name="T45" fmla="*/ 23 h 278"/>
                <a:gd name="T46" fmla="*/ 86 w 280"/>
                <a:gd name="T47" fmla="*/ 9 h 278"/>
                <a:gd name="T48" fmla="*/ 112 w 280"/>
                <a:gd name="T49" fmla="*/ 2 h 278"/>
                <a:gd name="T50" fmla="*/ 139 w 280"/>
                <a:gd name="T51" fmla="*/ 0 h 278"/>
                <a:gd name="T52" fmla="*/ 155 w 280"/>
                <a:gd name="T53" fmla="*/ 0 h 278"/>
                <a:gd name="T54" fmla="*/ 182 w 280"/>
                <a:gd name="T55" fmla="*/ 5 h 278"/>
                <a:gd name="T56" fmla="*/ 206 w 280"/>
                <a:gd name="T57" fmla="*/ 15 h 278"/>
                <a:gd name="T58" fmla="*/ 229 w 280"/>
                <a:gd name="T59" fmla="*/ 31 h 278"/>
                <a:gd name="T60" fmla="*/ 249 w 280"/>
                <a:gd name="T61" fmla="*/ 51 h 278"/>
                <a:gd name="T62" fmla="*/ 263 w 280"/>
                <a:gd name="T63" fmla="*/ 72 h 278"/>
                <a:gd name="T64" fmla="*/ 274 w 280"/>
                <a:gd name="T65" fmla="*/ 98 h 278"/>
                <a:gd name="T66" fmla="*/ 278 w 280"/>
                <a:gd name="T67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278">
                  <a:moveTo>
                    <a:pt x="280" y="139"/>
                  </a:moveTo>
                  <a:lnTo>
                    <a:pt x="280" y="139"/>
                  </a:lnTo>
                  <a:lnTo>
                    <a:pt x="278" y="153"/>
                  </a:lnTo>
                  <a:lnTo>
                    <a:pt x="276" y="166"/>
                  </a:lnTo>
                  <a:lnTo>
                    <a:pt x="274" y="180"/>
                  </a:lnTo>
                  <a:lnTo>
                    <a:pt x="268" y="194"/>
                  </a:lnTo>
                  <a:lnTo>
                    <a:pt x="263" y="206"/>
                  </a:lnTo>
                  <a:lnTo>
                    <a:pt x="257" y="217"/>
                  </a:lnTo>
                  <a:lnTo>
                    <a:pt x="249" y="227"/>
                  </a:lnTo>
                  <a:lnTo>
                    <a:pt x="239" y="237"/>
                  </a:lnTo>
                  <a:lnTo>
                    <a:pt x="229" y="247"/>
                  </a:lnTo>
                  <a:lnTo>
                    <a:pt x="217" y="255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2" y="272"/>
                  </a:lnTo>
                  <a:lnTo>
                    <a:pt x="168" y="276"/>
                  </a:lnTo>
                  <a:lnTo>
                    <a:pt x="155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25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2" y="262"/>
                  </a:lnTo>
                  <a:lnTo>
                    <a:pt x="62" y="255"/>
                  </a:lnTo>
                  <a:lnTo>
                    <a:pt x="51" y="247"/>
                  </a:lnTo>
                  <a:lnTo>
                    <a:pt x="41" y="237"/>
                  </a:lnTo>
                  <a:lnTo>
                    <a:pt x="31" y="227"/>
                  </a:lnTo>
                  <a:lnTo>
                    <a:pt x="23" y="217"/>
                  </a:lnTo>
                  <a:lnTo>
                    <a:pt x="17" y="206"/>
                  </a:lnTo>
                  <a:lnTo>
                    <a:pt x="11" y="194"/>
                  </a:lnTo>
                  <a:lnTo>
                    <a:pt x="6" y="180"/>
                  </a:lnTo>
                  <a:lnTo>
                    <a:pt x="4" y="166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25"/>
                  </a:lnTo>
                  <a:lnTo>
                    <a:pt x="4" y="111"/>
                  </a:lnTo>
                  <a:lnTo>
                    <a:pt x="6" y="98"/>
                  </a:lnTo>
                  <a:lnTo>
                    <a:pt x="11" y="84"/>
                  </a:lnTo>
                  <a:lnTo>
                    <a:pt x="17" y="72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41" y="41"/>
                  </a:lnTo>
                  <a:lnTo>
                    <a:pt x="51" y="31"/>
                  </a:lnTo>
                  <a:lnTo>
                    <a:pt x="62" y="23"/>
                  </a:lnTo>
                  <a:lnTo>
                    <a:pt x="72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2" y="2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55" y="0"/>
                  </a:lnTo>
                  <a:lnTo>
                    <a:pt x="168" y="2"/>
                  </a:lnTo>
                  <a:lnTo>
                    <a:pt x="182" y="5"/>
                  </a:lnTo>
                  <a:lnTo>
                    <a:pt x="194" y="9"/>
                  </a:lnTo>
                  <a:lnTo>
                    <a:pt x="206" y="15"/>
                  </a:lnTo>
                  <a:lnTo>
                    <a:pt x="217" y="23"/>
                  </a:lnTo>
                  <a:lnTo>
                    <a:pt x="229" y="31"/>
                  </a:lnTo>
                  <a:lnTo>
                    <a:pt x="239" y="41"/>
                  </a:lnTo>
                  <a:lnTo>
                    <a:pt x="249" y="51"/>
                  </a:lnTo>
                  <a:lnTo>
                    <a:pt x="257" y="60"/>
                  </a:lnTo>
                  <a:lnTo>
                    <a:pt x="263" y="72"/>
                  </a:lnTo>
                  <a:lnTo>
                    <a:pt x="268" y="84"/>
                  </a:lnTo>
                  <a:lnTo>
                    <a:pt x="274" y="98"/>
                  </a:lnTo>
                  <a:lnTo>
                    <a:pt x="276" y="111"/>
                  </a:lnTo>
                  <a:lnTo>
                    <a:pt x="278" y="125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636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143">
              <a:extLst>
                <a:ext uri="{FF2B5EF4-FFF2-40B4-BE49-F238E27FC236}">
                  <a16:creationId xmlns:a16="http://schemas.microsoft.com/office/drawing/2014/main" id="{D54188C8-D698-43EB-9E29-6A8D9652B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1091"/>
              <a:ext cx="141" cy="139"/>
            </a:xfrm>
            <a:custGeom>
              <a:avLst/>
              <a:gdLst>
                <a:gd name="T0" fmla="*/ 280 w 280"/>
                <a:gd name="T1" fmla="*/ 139 h 278"/>
                <a:gd name="T2" fmla="*/ 276 w 280"/>
                <a:gd name="T3" fmla="*/ 166 h 278"/>
                <a:gd name="T4" fmla="*/ 268 w 280"/>
                <a:gd name="T5" fmla="*/ 194 h 278"/>
                <a:gd name="T6" fmla="*/ 257 w 280"/>
                <a:gd name="T7" fmla="*/ 217 h 278"/>
                <a:gd name="T8" fmla="*/ 239 w 280"/>
                <a:gd name="T9" fmla="*/ 237 h 278"/>
                <a:gd name="T10" fmla="*/ 217 w 280"/>
                <a:gd name="T11" fmla="*/ 255 h 278"/>
                <a:gd name="T12" fmla="*/ 194 w 280"/>
                <a:gd name="T13" fmla="*/ 268 h 278"/>
                <a:gd name="T14" fmla="*/ 168 w 280"/>
                <a:gd name="T15" fmla="*/ 276 h 278"/>
                <a:gd name="T16" fmla="*/ 139 w 280"/>
                <a:gd name="T17" fmla="*/ 278 h 278"/>
                <a:gd name="T18" fmla="*/ 125 w 280"/>
                <a:gd name="T19" fmla="*/ 278 h 278"/>
                <a:gd name="T20" fmla="*/ 98 w 280"/>
                <a:gd name="T21" fmla="*/ 272 h 278"/>
                <a:gd name="T22" fmla="*/ 72 w 280"/>
                <a:gd name="T23" fmla="*/ 262 h 278"/>
                <a:gd name="T24" fmla="*/ 51 w 280"/>
                <a:gd name="T25" fmla="*/ 247 h 278"/>
                <a:gd name="T26" fmla="*/ 31 w 280"/>
                <a:gd name="T27" fmla="*/ 227 h 278"/>
                <a:gd name="T28" fmla="*/ 17 w 280"/>
                <a:gd name="T29" fmla="*/ 206 h 278"/>
                <a:gd name="T30" fmla="*/ 6 w 280"/>
                <a:gd name="T31" fmla="*/ 180 h 278"/>
                <a:gd name="T32" fmla="*/ 2 w 280"/>
                <a:gd name="T33" fmla="*/ 153 h 278"/>
                <a:gd name="T34" fmla="*/ 0 w 280"/>
                <a:gd name="T35" fmla="*/ 139 h 278"/>
                <a:gd name="T36" fmla="*/ 4 w 280"/>
                <a:gd name="T37" fmla="*/ 111 h 278"/>
                <a:gd name="T38" fmla="*/ 11 w 280"/>
                <a:gd name="T39" fmla="*/ 84 h 278"/>
                <a:gd name="T40" fmla="*/ 23 w 280"/>
                <a:gd name="T41" fmla="*/ 60 h 278"/>
                <a:gd name="T42" fmla="*/ 41 w 280"/>
                <a:gd name="T43" fmla="*/ 41 h 278"/>
                <a:gd name="T44" fmla="*/ 62 w 280"/>
                <a:gd name="T45" fmla="*/ 23 h 278"/>
                <a:gd name="T46" fmla="*/ 86 w 280"/>
                <a:gd name="T47" fmla="*/ 9 h 278"/>
                <a:gd name="T48" fmla="*/ 112 w 280"/>
                <a:gd name="T49" fmla="*/ 2 h 278"/>
                <a:gd name="T50" fmla="*/ 139 w 280"/>
                <a:gd name="T51" fmla="*/ 0 h 278"/>
                <a:gd name="T52" fmla="*/ 155 w 280"/>
                <a:gd name="T53" fmla="*/ 0 h 278"/>
                <a:gd name="T54" fmla="*/ 182 w 280"/>
                <a:gd name="T55" fmla="*/ 5 h 278"/>
                <a:gd name="T56" fmla="*/ 206 w 280"/>
                <a:gd name="T57" fmla="*/ 15 h 278"/>
                <a:gd name="T58" fmla="*/ 229 w 280"/>
                <a:gd name="T59" fmla="*/ 31 h 278"/>
                <a:gd name="T60" fmla="*/ 249 w 280"/>
                <a:gd name="T61" fmla="*/ 51 h 278"/>
                <a:gd name="T62" fmla="*/ 263 w 280"/>
                <a:gd name="T63" fmla="*/ 72 h 278"/>
                <a:gd name="T64" fmla="*/ 274 w 280"/>
                <a:gd name="T65" fmla="*/ 98 h 278"/>
                <a:gd name="T66" fmla="*/ 278 w 280"/>
                <a:gd name="T67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278">
                  <a:moveTo>
                    <a:pt x="280" y="139"/>
                  </a:moveTo>
                  <a:lnTo>
                    <a:pt x="280" y="139"/>
                  </a:lnTo>
                  <a:lnTo>
                    <a:pt x="278" y="153"/>
                  </a:lnTo>
                  <a:lnTo>
                    <a:pt x="276" y="166"/>
                  </a:lnTo>
                  <a:lnTo>
                    <a:pt x="274" y="180"/>
                  </a:lnTo>
                  <a:lnTo>
                    <a:pt x="268" y="194"/>
                  </a:lnTo>
                  <a:lnTo>
                    <a:pt x="263" y="206"/>
                  </a:lnTo>
                  <a:lnTo>
                    <a:pt x="257" y="217"/>
                  </a:lnTo>
                  <a:lnTo>
                    <a:pt x="249" y="227"/>
                  </a:lnTo>
                  <a:lnTo>
                    <a:pt x="239" y="237"/>
                  </a:lnTo>
                  <a:lnTo>
                    <a:pt x="229" y="247"/>
                  </a:lnTo>
                  <a:lnTo>
                    <a:pt x="217" y="255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2" y="272"/>
                  </a:lnTo>
                  <a:lnTo>
                    <a:pt x="168" y="276"/>
                  </a:lnTo>
                  <a:lnTo>
                    <a:pt x="155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25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2" y="262"/>
                  </a:lnTo>
                  <a:lnTo>
                    <a:pt x="62" y="255"/>
                  </a:lnTo>
                  <a:lnTo>
                    <a:pt x="51" y="247"/>
                  </a:lnTo>
                  <a:lnTo>
                    <a:pt x="41" y="237"/>
                  </a:lnTo>
                  <a:lnTo>
                    <a:pt x="31" y="227"/>
                  </a:lnTo>
                  <a:lnTo>
                    <a:pt x="23" y="217"/>
                  </a:lnTo>
                  <a:lnTo>
                    <a:pt x="17" y="206"/>
                  </a:lnTo>
                  <a:lnTo>
                    <a:pt x="11" y="194"/>
                  </a:lnTo>
                  <a:lnTo>
                    <a:pt x="6" y="180"/>
                  </a:lnTo>
                  <a:lnTo>
                    <a:pt x="4" y="166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25"/>
                  </a:lnTo>
                  <a:lnTo>
                    <a:pt x="4" y="111"/>
                  </a:lnTo>
                  <a:lnTo>
                    <a:pt x="6" y="98"/>
                  </a:lnTo>
                  <a:lnTo>
                    <a:pt x="11" y="84"/>
                  </a:lnTo>
                  <a:lnTo>
                    <a:pt x="17" y="72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41" y="41"/>
                  </a:lnTo>
                  <a:lnTo>
                    <a:pt x="51" y="31"/>
                  </a:lnTo>
                  <a:lnTo>
                    <a:pt x="62" y="23"/>
                  </a:lnTo>
                  <a:lnTo>
                    <a:pt x="72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2" y="2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55" y="0"/>
                  </a:lnTo>
                  <a:lnTo>
                    <a:pt x="168" y="2"/>
                  </a:lnTo>
                  <a:lnTo>
                    <a:pt x="182" y="5"/>
                  </a:lnTo>
                  <a:lnTo>
                    <a:pt x="194" y="9"/>
                  </a:lnTo>
                  <a:lnTo>
                    <a:pt x="206" y="15"/>
                  </a:lnTo>
                  <a:lnTo>
                    <a:pt x="217" y="23"/>
                  </a:lnTo>
                  <a:lnTo>
                    <a:pt x="229" y="31"/>
                  </a:lnTo>
                  <a:lnTo>
                    <a:pt x="239" y="41"/>
                  </a:lnTo>
                  <a:lnTo>
                    <a:pt x="249" y="51"/>
                  </a:lnTo>
                  <a:lnTo>
                    <a:pt x="257" y="60"/>
                  </a:lnTo>
                  <a:lnTo>
                    <a:pt x="263" y="72"/>
                  </a:lnTo>
                  <a:lnTo>
                    <a:pt x="268" y="84"/>
                  </a:lnTo>
                  <a:lnTo>
                    <a:pt x="274" y="98"/>
                  </a:lnTo>
                  <a:lnTo>
                    <a:pt x="276" y="111"/>
                  </a:lnTo>
                  <a:lnTo>
                    <a:pt x="278" y="125"/>
                  </a:lnTo>
                  <a:lnTo>
                    <a:pt x="280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144">
              <a:extLst>
                <a:ext uri="{FF2B5EF4-FFF2-40B4-BE49-F238E27FC236}">
                  <a16:creationId xmlns:a16="http://schemas.microsoft.com/office/drawing/2014/main" id="{544BCD7C-17EC-4AAF-ABC9-9EAF0B057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085"/>
              <a:ext cx="2" cy="0"/>
            </a:xfrm>
            <a:custGeom>
              <a:avLst/>
              <a:gdLst>
                <a:gd name="T0" fmla="*/ 0 w 4"/>
                <a:gd name="T1" fmla="*/ 0 w 4"/>
                <a:gd name="T2" fmla="*/ 2 w 4"/>
                <a:gd name="T3" fmla="*/ 2 w 4"/>
                <a:gd name="T4" fmla="*/ 4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145">
              <a:extLst>
                <a:ext uri="{FF2B5EF4-FFF2-40B4-BE49-F238E27FC236}">
                  <a16:creationId xmlns:a16="http://schemas.microsoft.com/office/drawing/2014/main" id="{DDC792CD-F379-44EA-B72D-611FF0C2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1085"/>
              <a:ext cx="283" cy="152"/>
            </a:xfrm>
            <a:custGeom>
              <a:avLst/>
              <a:gdLst>
                <a:gd name="T0" fmla="*/ 565 w 565"/>
                <a:gd name="T1" fmla="*/ 153 h 304"/>
                <a:gd name="T2" fmla="*/ 565 w 565"/>
                <a:gd name="T3" fmla="*/ 153 h 304"/>
                <a:gd name="T4" fmla="*/ 562 w 565"/>
                <a:gd name="T5" fmla="*/ 147 h 304"/>
                <a:gd name="T6" fmla="*/ 552 w 565"/>
                <a:gd name="T7" fmla="*/ 129 h 304"/>
                <a:gd name="T8" fmla="*/ 532 w 565"/>
                <a:gd name="T9" fmla="*/ 106 h 304"/>
                <a:gd name="T10" fmla="*/ 520 w 565"/>
                <a:gd name="T11" fmla="*/ 92 h 304"/>
                <a:gd name="T12" fmla="*/ 505 w 565"/>
                <a:gd name="T13" fmla="*/ 78 h 304"/>
                <a:gd name="T14" fmla="*/ 487 w 565"/>
                <a:gd name="T15" fmla="*/ 65 h 304"/>
                <a:gd name="T16" fmla="*/ 467 w 565"/>
                <a:gd name="T17" fmla="*/ 51 h 304"/>
                <a:gd name="T18" fmla="*/ 444 w 565"/>
                <a:gd name="T19" fmla="*/ 39 h 304"/>
                <a:gd name="T20" fmla="*/ 418 w 565"/>
                <a:gd name="T21" fmla="*/ 27 h 304"/>
                <a:gd name="T22" fmla="*/ 389 w 565"/>
                <a:gd name="T23" fmla="*/ 17 h 304"/>
                <a:gd name="T24" fmla="*/ 357 w 565"/>
                <a:gd name="T25" fmla="*/ 8 h 304"/>
                <a:gd name="T26" fmla="*/ 322 w 565"/>
                <a:gd name="T27" fmla="*/ 4 h 304"/>
                <a:gd name="T28" fmla="*/ 283 w 565"/>
                <a:gd name="T29" fmla="*/ 0 h 304"/>
                <a:gd name="T30" fmla="*/ 283 w 565"/>
                <a:gd name="T31" fmla="*/ 0 h 304"/>
                <a:gd name="T32" fmla="*/ 246 w 565"/>
                <a:gd name="T33" fmla="*/ 4 h 304"/>
                <a:gd name="T34" fmla="*/ 210 w 565"/>
                <a:gd name="T35" fmla="*/ 8 h 304"/>
                <a:gd name="T36" fmla="*/ 177 w 565"/>
                <a:gd name="T37" fmla="*/ 17 h 304"/>
                <a:gd name="T38" fmla="*/ 150 w 565"/>
                <a:gd name="T39" fmla="*/ 27 h 304"/>
                <a:gd name="T40" fmla="*/ 122 w 565"/>
                <a:gd name="T41" fmla="*/ 39 h 304"/>
                <a:gd name="T42" fmla="*/ 100 w 565"/>
                <a:gd name="T43" fmla="*/ 51 h 304"/>
                <a:gd name="T44" fmla="*/ 79 w 565"/>
                <a:gd name="T45" fmla="*/ 65 h 304"/>
                <a:gd name="T46" fmla="*/ 61 w 565"/>
                <a:gd name="T47" fmla="*/ 78 h 304"/>
                <a:gd name="T48" fmla="*/ 46 w 565"/>
                <a:gd name="T49" fmla="*/ 92 h 304"/>
                <a:gd name="T50" fmla="*/ 34 w 565"/>
                <a:gd name="T51" fmla="*/ 106 h 304"/>
                <a:gd name="T52" fmla="*/ 14 w 565"/>
                <a:gd name="T53" fmla="*/ 129 h 304"/>
                <a:gd name="T54" fmla="*/ 4 w 565"/>
                <a:gd name="T55" fmla="*/ 147 h 304"/>
                <a:gd name="T56" fmla="*/ 0 w 565"/>
                <a:gd name="T57" fmla="*/ 153 h 304"/>
                <a:gd name="T58" fmla="*/ 0 w 565"/>
                <a:gd name="T59" fmla="*/ 153 h 304"/>
                <a:gd name="T60" fmla="*/ 4 w 565"/>
                <a:gd name="T61" fmla="*/ 159 h 304"/>
                <a:gd name="T62" fmla="*/ 14 w 565"/>
                <a:gd name="T63" fmla="*/ 174 h 304"/>
                <a:gd name="T64" fmla="*/ 34 w 565"/>
                <a:gd name="T65" fmla="*/ 200 h 304"/>
                <a:gd name="T66" fmla="*/ 46 w 565"/>
                <a:gd name="T67" fmla="*/ 212 h 304"/>
                <a:gd name="T68" fmla="*/ 61 w 565"/>
                <a:gd name="T69" fmla="*/ 225 h 304"/>
                <a:gd name="T70" fmla="*/ 79 w 565"/>
                <a:gd name="T71" fmla="*/ 241 h 304"/>
                <a:gd name="T72" fmla="*/ 100 w 565"/>
                <a:gd name="T73" fmla="*/ 253 h 304"/>
                <a:gd name="T74" fmla="*/ 122 w 565"/>
                <a:gd name="T75" fmla="*/ 267 h 304"/>
                <a:gd name="T76" fmla="*/ 150 w 565"/>
                <a:gd name="T77" fmla="*/ 278 h 304"/>
                <a:gd name="T78" fmla="*/ 177 w 565"/>
                <a:gd name="T79" fmla="*/ 288 h 304"/>
                <a:gd name="T80" fmla="*/ 210 w 565"/>
                <a:gd name="T81" fmla="*/ 296 h 304"/>
                <a:gd name="T82" fmla="*/ 246 w 565"/>
                <a:gd name="T83" fmla="*/ 302 h 304"/>
                <a:gd name="T84" fmla="*/ 283 w 565"/>
                <a:gd name="T85" fmla="*/ 304 h 304"/>
                <a:gd name="T86" fmla="*/ 283 w 565"/>
                <a:gd name="T87" fmla="*/ 304 h 304"/>
                <a:gd name="T88" fmla="*/ 322 w 565"/>
                <a:gd name="T89" fmla="*/ 302 h 304"/>
                <a:gd name="T90" fmla="*/ 357 w 565"/>
                <a:gd name="T91" fmla="*/ 296 h 304"/>
                <a:gd name="T92" fmla="*/ 389 w 565"/>
                <a:gd name="T93" fmla="*/ 288 h 304"/>
                <a:gd name="T94" fmla="*/ 418 w 565"/>
                <a:gd name="T95" fmla="*/ 278 h 304"/>
                <a:gd name="T96" fmla="*/ 444 w 565"/>
                <a:gd name="T97" fmla="*/ 267 h 304"/>
                <a:gd name="T98" fmla="*/ 467 w 565"/>
                <a:gd name="T99" fmla="*/ 253 h 304"/>
                <a:gd name="T100" fmla="*/ 487 w 565"/>
                <a:gd name="T101" fmla="*/ 241 h 304"/>
                <a:gd name="T102" fmla="*/ 505 w 565"/>
                <a:gd name="T103" fmla="*/ 225 h 304"/>
                <a:gd name="T104" fmla="*/ 520 w 565"/>
                <a:gd name="T105" fmla="*/ 212 h 304"/>
                <a:gd name="T106" fmla="*/ 532 w 565"/>
                <a:gd name="T107" fmla="*/ 200 h 304"/>
                <a:gd name="T108" fmla="*/ 552 w 565"/>
                <a:gd name="T109" fmla="*/ 174 h 304"/>
                <a:gd name="T110" fmla="*/ 562 w 565"/>
                <a:gd name="T111" fmla="*/ 159 h 304"/>
                <a:gd name="T112" fmla="*/ 565 w 565"/>
                <a:gd name="T113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5" h="304">
                  <a:moveTo>
                    <a:pt x="565" y="153"/>
                  </a:moveTo>
                  <a:lnTo>
                    <a:pt x="565" y="153"/>
                  </a:lnTo>
                  <a:lnTo>
                    <a:pt x="562" y="147"/>
                  </a:lnTo>
                  <a:lnTo>
                    <a:pt x="552" y="129"/>
                  </a:lnTo>
                  <a:lnTo>
                    <a:pt x="532" y="106"/>
                  </a:lnTo>
                  <a:lnTo>
                    <a:pt x="520" y="92"/>
                  </a:lnTo>
                  <a:lnTo>
                    <a:pt x="505" y="78"/>
                  </a:lnTo>
                  <a:lnTo>
                    <a:pt x="487" y="65"/>
                  </a:lnTo>
                  <a:lnTo>
                    <a:pt x="467" y="51"/>
                  </a:lnTo>
                  <a:lnTo>
                    <a:pt x="444" y="39"/>
                  </a:lnTo>
                  <a:lnTo>
                    <a:pt x="418" y="27"/>
                  </a:lnTo>
                  <a:lnTo>
                    <a:pt x="389" y="17"/>
                  </a:lnTo>
                  <a:lnTo>
                    <a:pt x="357" y="8"/>
                  </a:lnTo>
                  <a:lnTo>
                    <a:pt x="322" y="4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46" y="4"/>
                  </a:lnTo>
                  <a:lnTo>
                    <a:pt x="210" y="8"/>
                  </a:lnTo>
                  <a:lnTo>
                    <a:pt x="177" y="17"/>
                  </a:lnTo>
                  <a:lnTo>
                    <a:pt x="150" y="27"/>
                  </a:lnTo>
                  <a:lnTo>
                    <a:pt x="122" y="39"/>
                  </a:lnTo>
                  <a:lnTo>
                    <a:pt x="100" y="51"/>
                  </a:lnTo>
                  <a:lnTo>
                    <a:pt x="79" y="65"/>
                  </a:lnTo>
                  <a:lnTo>
                    <a:pt x="61" y="78"/>
                  </a:lnTo>
                  <a:lnTo>
                    <a:pt x="46" y="92"/>
                  </a:lnTo>
                  <a:lnTo>
                    <a:pt x="34" y="106"/>
                  </a:lnTo>
                  <a:lnTo>
                    <a:pt x="14" y="129"/>
                  </a:lnTo>
                  <a:lnTo>
                    <a:pt x="4" y="14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4" y="159"/>
                  </a:lnTo>
                  <a:lnTo>
                    <a:pt x="14" y="174"/>
                  </a:lnTo>
                  <a:lnTo>
                    <a:pt x="34" y="200"/>
                  </a:lnTo>
                  <a:lnTo>
                    <a:pt x="46" y="212"/>
                  </a:lnTo>
                  <a:lnTo>
                    <a:pt x="61" y="225"/>
                  </a:lnTo>
                  <a:lnTo>
                    <a:pt x="79" y="241"/>
                  </a:lnTo>
                  <a:lnTo>
                    <a:pt x="100" y="253"/>
                  </a:lnTo>
                  <a:lnTo>
                    <a:pt x="122" y="267"/>
                  </a:lnTo>
                  <a:lnTo>
                    <a:pt x="150" y="278"/>
                  </a:lnTo>
                  <a:lnTo>
                    <a:pt x="177" y="288"/>
                  </a:lnTo>
                  <a:lnTo>
                    <a:pt x="210" y="296"/>
                  </a:lnTo>
                  <a:lnTo>
                    <a:pt x="246" y="302"/>
                  </a:lnTo>
                  <a:lnTo>
                    <a:pt x="283" y="304"/>
                  </a:lnTo>
                  <a:lnTo>
                    <a:pt x="283" y="304"/>
                  </a:lnTo>
                  <a:lnTo>
                    <a:pt x="322" y="302"/>
                  </a:lnTo>
                  <a:lnTo>
                    <a:pt x="357" y="296"/>
                  </a:lnTo>
                  <a:lnTo>
                    <a:pt x="389" y="288"/>
                  </a:lnTo>
                  <a:lnTo>
                    <a:pt x="418" y="278"/>
                  </a:lnTo>
                  <a:lnTo>
                    <a:pt x="444" y="267"/>
                  </a:lnTo>
                  <a:lnTo>
                    <a:pt x="467" y="253"/>
                  </a:lnTo>
                  <a:lnTo>
                    <a:pt x="487" y="241"/>
                  </a:lnTo>
                  <a:lnTo>
                    <a:pt x="505" y="225"/>
                  </a:lnTo>
                  <a:lnTo>
                    <a:pt x="520" y="212"/>
                  </a:lnTo>
                  <a:lnTo>
                    <a:pt x="532" y="200"/>
                  </a:lnTo>
                  <a:lnTo>
                    <a:pt x="552" y="174"/>
                  </a:lnTo>
                  <a:lnTo>
                    <a:pt x="562" y="159"/>
                  </a:lnTo>
                  <a:lnTo>
                    <a:pt x="565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146">
              <a:extLst>
                <a:ext uri="{FF2B5EF4-FFF2-40B4-BE49-F238E27FC236}">
                  <a16:creationId xmlns:a16="http://schemas.microsoft.com/office/drawing/2014/main" id="{FBCE021C-3CFC-4641-BD0D-5436A87E1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1085"/>
              <a:ext cx="283" cy="152"/>
            </a:xfrm>
            <a:custGeom>
              <a:avLst/>
              <a:gdLst>
                <a:gd name="T0" fmla="*/ 565 w 565"/>
                <a:gd name="T1" fmla="*/ 153 h 304"/>
                <a:gd name="T2" fmla="*/ 565 w 565"/>
                <a:gd name="T3" fmla="*/ 153 h 304"/>
                <a:gd name="T4" fmla="*/ 562 w 565"/>
                <a:gd name="T5" fmla="*/ 147 h 304"/>
                <a:gd name="T6" fmla="*/ 552 w 565"/>
                <a:gd name="T7" fmla="*/ 129 h 304"/>
                <a:gd name="T8" fmla="*/ 532 w 565"/>
                <a:gd name="T9" fmla="*/ 106 h 304"/>
                <a:gd name="T10" fmla="*/ 520 w 565"/>
                <a:gd name="T11" fmla="*/ 92 h 304"/>
                <a:gd name="T12" fmla="*/ 505 w 565"/>
                <a:gd name="T13" fmla="*/ 78 h 304"/>
                <a:gd name="T14" fmla="*/ 487 w 565"/>
                <a:gd name="T15" fmla="*/ 65 h 304"/>
                <a:gd name="T16" fmla="*/ 467 w 565"/>
                <a:gd name="T17" fmla="*/ 51 h 304"/>
                <a:gd name="T18" fmla="*/ 444 w 565"/>
                <a:gd name="T19" fmla="*/ 39 h 304"/>
                <a:gd name="T20" fmla="*/ 418 w 565"/>
                <a:gd name="T21" fmla="*/ 27 h 304"/>
                <a:gd name="T22" fmla="*/ 389 w 565"/>
                <a:gd name="T23" fmla="*/ 17 h 304"/>
                <a:gd name="T24" fmla="*/ 357 w 565"/>
                <a:gd name="T25" fmla="*/ 8 h 304"/>
                <a:gd name="T26" fmla="*/ 322 w 565"/>
                <a:gd name="T27" fmla="*/ 4 h 304"/>
                <a:gd name="T28" fmla="*/ 283 w 565"/>
                <a:gd name="T29" fmla="*/ 0 h 304"/>
                <a:gd name="T30" fmla="*/ 283 w 565"/>
                <a:gd name="T31" fmla="*/ 0 h 304"/>
                <a:gd name="T32" fmla="*/ 246 w 565"/>
                <a:gd name="T33" fmla="*/ 4 h 304"/>
                <a:gd name="T34" fmla="*/ 210 w 565"/>
                <a:gd name="T35" fmla="*/ 8 h 304"/>
                <a:gd name="T36" fmla="*/ 177 w 565"/>
                <a:gd name="T37" fmla="*/ 17 h 304"/>
                <a:gd name="T38" fmla="*/ 150 w 565"/>
                <a:gd name="T39" fmla="*/ 27 h 304"/>
                <a:gd name="T40" fmla="*/ 122 w 565"/>
                <a:gd name="T41" fmla="*/ 39 h 304"/>
                <a:gd name="T42" fmla="*/ 100 w 565"/>
                <a:gd name="T43" fmla="*/ 51 h 304"/>
                <a:gd name="T44" fmla="*/ 79 w 565"/>
                <a:gd name="T45" fmla="*/ 65 h 304"/>
                <a:gd name="T46" fmla="*/ 61 w 565"/>
                <a:gd name="T47" fmla="*/ 78 h 304"/>
                <a:gd name="T48" fmla="*/ 46 w 565"/>
                <a:gd name="T49" fmla="*/ 92 h 304"/>
                <a:gd name="T50" fmla="*/ 34 w 565"/>
                <a:gd name="T51" fmla="*/ 106 h 304"/>
                <a:gd name="T52" fmla="*/ 14 w 565"/>
                <a:gd name="T53" fmla="*/ 129 h 304"/>
                <a:gd name="T54" fmla="*/ 4 w 565"/>
                <a:gd name="T55" fmla="*/ 147 h 304"/>
                <a:gd name="T56" fmla="*/ 0 w 565"/>
                <a:gd name="T57" fmla="*/ 153 h 304"/>
                <a:gd name="T58" fmla="*/ 0 w 565"/>
                <a:gd name="T59" fmla="*/ 153 h 304"/>
                <a:gd name="T60" fmla="*/ 4 w 565"/>
                <a:gd name="T61" fmla="*/ 159 h 304"/>
                <a:gd name="T62" fmla="*/ 14 w 565"/>
                <a:gd name="T63" fmla="*/ 174 h 304"/>
                <a:gd name="T64" fmla="*/ 34 w 565"/>
                <a:gd name="T65" fmla="*/ 200 h 304"/>
                <a:gd name="T66" fmla="*/ 46 w 565"/>
                <a:gd name="T67" fmla="*/ 212 h 304"/>
                <a:gd name="T68" fmla="*/ 61 w 565"/>
                <a:gd name="T69" fmla="*/ 225 h 304"/>
                <a:gd name="T70" fmla="*/ 79 w 565"/>
                <a:gd name="T71" fmla="*/ 241 h 304"/>
                <a:gd name="T72" fmla="*/ 100 w 565"/>
                <a:gd name="T73" fmla="*/ 253 h 304"/>
                <a:gd name="T74" fmla="*/ 122 w 565"/>
                <a:gd name="T75" fmla="*/ 267 h 304"/>
                <a:gd name="T76" fmla="*/ 150 w 565"/>
                <a:gd name="T77" fmla="*/ 278 h 304"/>
                <a:gd name="T78" fmla="*/ 177 w 565"/>
                <a:gd name="T79" fmla="*/ 288 h 304"/>
                <a:gd name="T80" fmla="*/ 210 w 565"/>
                <a:gd name="T81" fmla="*/ 296 h 304"/>
                <a:gd name="T82" fmla="*/ 246 w 565"/>
                <a:gd name="T83" fmla="*/ 302 h 304"/>
                <a:gd name="T84" fmla="*/ 283 w 565"/>
                <a:gd name="T85" fmla="*/ 304 h 304"/>
                <a:gd name="T86" fmla="*/ 283 w 565"/>
                <a:gd name="T87" fmla="*/ 304 h 304"/>
                <a:gd name="T88" fmla="*/ 322 w 565"/>
                <a:gd name="T89" fmla="*/ 302 h 304"/>
                <a:gd name="T90" fmla="*/ 357 w 565"/>
                <a:gd name="T91" fmla="*/ 296 h 304"/>
                <a:gd name="T92" fmla="*/ 389 w 565"/>
                <a:gd name="T93" fmla="*/ 288 h 304"/>
                <a:gd name="T94" fmla="*/ 418 w 565"/>
                <a:gd name="T95" fmla="*/ 278 h 304"/>
                <a:gd name="T96" fmla="*/ 444 w 565"/>
                <a:gd name="T97" fmla="*/ 267 h 304"/>
                <a:gd name="T98" fmla="*/ 467 w 565"/>
                <a:gd name="T99" fmla="*/ 253 h 304"/>
                <a:gd name="T100" fmla="*/ 487 w 565"/>
                <a:gd name="T101" fmla="*/ 241 h 304"/>
                <a:gd name="T102" fmla="*/ 505 w 565"/>
                <a:gd name="T103" fmla="*/ 225 h 304"/>
                <a:gd name="T104" fmla="*/ 520 w 565"/>
                <a:gd name="T105" fmla="*/ 212 h 304"/>
                <a:gd name="T106" fmla="*/ 532 w 565"/>
                <a:gd name="T107" fmla="*/ 200 h 304"/>
                <a:gd name="T108" fmla="*/ 552 w 565"/>
                <a:gd name="T109" fmla="*/ 174 h 304"/>
                <a:gd name="T110" fmla="*/ 562 w 565"/>
                <a:gd name="T111" fmla="*/ 159 h 304"/>
                <a:gd name="T112" fmla="*/ 565 w 565"/>
                <a:gd name="T113" fmla="*/ 15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5" h="304">
                  <a:moveTo>
                    <a:pt x="565" y="153"/>
                  </a:moveTo>
                  <a:lnTo>
                    <a:pt x="565" y="153"/>
                  </a:lnTo>
                  <a:lnTo>
                    <a:pt x="562" y="147"/>
                  </a:lnTo>
                  <a:lnTo>
                    <a:pt x="552" y="129"/>
                  </a:lnTo>
                  <a:lnTo>
                    <a:pt x="532" y="106"/>
                  </a:lnTo>
                  <a:lnTo>
                    <a:pt x="520" y="92"/>
                  </a:lnTo>
                  <a:lnTo>
                    <a:pt x="505" y="78"/>
                  </a:lnTo>
                  <a:lnTo>
                    <a:pt x="487" y="65"/>
                  </a:lnTo>
                  <a:lnTo>
                    <a:pt x="467" y="51"/>
                  </a:lnTo>
                  <a:lnTo>
                    <a:pt x="444" y="39"/>
                  </a:lnTo>
                  <a:lnTo>
                    <a:pt x="418" y="27"/>
                  </a:lnTo>
                  <a:lnTo>
                    <a:pt x="389" y="17"/>
                  </a:lnTo>
                  <a:lnTo>
                    <a:pt x="357" y="8"/>
                  </a:lnTo>
                  <a:lnTo>
                    <a:pt x="322" y="4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46" y="4"/>
                  </a:lnTo>
                  <a:lnTo>
                    <a:pt x="210" y="8"/>
                  </a:lnTo>
                  <a:lnTo>
                    <a:pt x="177" y="17"/>
                  </a:lnTo>
                  <a:lnTo>
                    <a:pt x="150" y="27"/>
                  </a:lnTo>
                  <a:lnTo>
                    <a:pt x="122" y="39"/>
                  </a:lnTo>
                  <a:lnTo>
                    <a:pt x="100" y="51"/>
                  </a:lnTo>
                  <a:lnTo>
                    <a:pt x="79" y="65"/>
                  </a:lnTo>
                  <a:lnTo>
                    <a:pt x="61" y="78"/>
                  </a:lnTo>
                  <a:lnTo>
                    <a:pt x="46" y="92"/>
                  </a:lnTo>
                  <a:lnTo>
                    <a:pt x="34" y="106"/>
                  </a:lnTo>
                  <a:lnTo>
                    <a:pt x="14" y="129"/>
                  </a:lnTo>
                  <a:lnTo>
                    <a:pt x="4" y="14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4" y="159"/>
                  </a:lnTo>
                  <a:lnTo>
                    <a:pt x="14" y="174"/>
                  </a:lnTo>
                  <a:lnTo>
                    <a:pt x="34" y="200"/>
                  </a:lnTo>
                  <a:lnTo>
                    <a:pt x="46" y="212"/>
                  </a:lnTo>
                  <a:lnTo>
                    <a:pt x="61" y="225"/>
                  </a:lnTo>
                  <a:lnTo>
                    <a:pt x="79" y="241"/>
                  </a:lnTo>
                  <a:lnTo>
                    <a:pt x="100" y="253"/>
                  </a:lnTo>
                  <a:lnTo>
                    <a:pt x="122" y="267"/>
                  </a:lnTo>
                  <a:lnTo>
                    <a:pt x="150" y="278"/>
                  </a:lnTo>
                  <a:lnTo>
                    <a:pt x="177" y="288"/>
                  </a:lnTo>
                  <a:lnTo>
                    <a:pt x="210" y="296"/>
                  </a:lnTo>
                  <a:lnTo>
                    <a:pt x="246" y="302"/>
                  </a:lnTo>
                  <a:lnTo>
                    <a:pt x="283" y="304"/>
                  </a:lnTo>
                  <a:lnTo>
                    <a:pt x="283" y="304"/>
                  </a:lnTo>
                  <a:lnTo>
                    <a:pt x="322" y="302"/>
                  </a:lnTo>
                  <a:lnTo>
                    <a:pt x="357" y="296"/>
                  </a:lnTo>
                  <a:lnTo>
                    <a:pt x="389" y="288"/>
                  </a:lnTo>
                  <a:lnTo>
                    <a:pt x="418" y="278"/>
                  </a:lnTo>
                  <a:lnTo>
                    <a:pt x="444" y="267"/>
                  </a:lnTo>
                  <a:lnTo>
                    <a:pt x="467" y="253"/>
                  </a:lnTo>
                  <a:lnTo>
                    <a:pt x="487" y="241"/>
                  </a:lnTo>
                  <a:lnTo>
                    <a:pt x="505" y="225"/>
                  </a:lnTo>
                  <a:lnTo>
                    <a:pt x="520" y="212"/>
                  </a:lnTo>
                  <a:lnTo>
                    <a:pt x="532" y="200"/>
                  </a:lnTo>
                  <a:lnTo>
                    <a:pt x="552" y="174"/>
                  </a:lnTo>
                  <a:lnTo>
                    <a:pt x="562" y="159"/>
                  </a:lnTo>
                  <a:lnTo>
                    <a:pt x="565" y="1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147">
              <a:extLst>
                <a:ext uri="{FF2B5EF4-FFF2-40B4-BE49-F238E27FC236}">
                  <a16:creationId xmlns:a16="http://schemas.microsoft.com/office/drawing/2014/main" id="{4FB187DD-C180-46B1-9573-BF4B37E15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1237"/>
              <a:ext cx="2" cy="0"/>
            </a:xfrm>
            <a:custGeom>
              <a:avLst/>
              <a:gdLst>
                <a:gd name="T0" fmla="*/ 4 w 4"/>
                <a:gd name="T1" fmla="*/ 4 w 4"/>
                <a:gd name="T2" fmla="*/ 2 w 4"/>
                <a:gd name="T3" fmla="*/ 2 w 4"/>
                <a:gd name="T4" fmla="*/ 0 w 4"/>
                <a:gd name="T5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148">
              <a:extLst>
                <a:ext uri="{FF2B5EF4-FFF2-40B4-BE49-F238E27FC236}">
                  <a16:creationId xmlns:a16="http://schemas.microsoft.com/office/drawing/2014/main" id="{035E7006-2633-4029-95B5-71609786E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091"/>
              <a:ext cx="140" cy="139"/>
            </a:xfrm>
            <a:custGeom>
              <a:avLst/>
              <a:gdLst>
                <a:gd name="T0" fmla="*/ 280 w 280"/>
                <a:gd name="T1" fmla="*/ 139 h 278"/>
                <a:gd name="T2" fmla="*/ 276 w 280"/>
                <a:gd name="T3" fmla="*/ 166 h 278"/>
                <a:gd name="T4" fmla="*/ 269 w 280"/>
                <a:gd name="T5" fmla="*/ 194 h 278"/>
                <a:gd name="T6" fmla="*/ 257 w 280"/>
                <a:gd name="T7" fmla="*/ 217 h 278"/>
                <a:gd name="T8" fmla="*/ 239 w 280"/>
                <a:gd name="T9" fmla="*/ 237 h 278"/>
                <a:gd name="T10" fmla="*/ 218 w 280"/>
                <a:gd name="T11" fmla="*/ 255 h 278"/>
                <a:gd name="T12" fmla="*/ 194 w 280"/>
                <a:gd name="T13" fmla="*/ 268 h 278"/>
                <a:gd name="T14" fmla="*/ 168 w 280"/>
                <a:gd name="T15" fmla="*/ 276 h 278"/>
                <a:gd name="T16" fmla="*/ 139 w 280"/>
                <a:gd name="T17" fmla="*/ 278 h 278"/>
                <a:gd name="T18" fmla="*/ 125 w 280"/>
                <a:gd name="T19" fmla="*/ 278 h 278"/>
                <a:gd name="T20" fmla="*/ 98 w 280"/>
                <a:gd name="T21" fmla="*/ 272 h 278"/>
                <a:gd name="T22" fmla="*/ 72 w 280"/>
                <a:gd name="T23" fmla="*/ 262 h 278"/>
                <a:gd name="T24" fmla="*/ 51 w 280"/>
                <a:gd name="T25" fmla="*/ 247 h 278"/>
                <a:gd name="T26" fmla="*/ 31 w 280"/>
                <a:gd name="T27" fmla="*/ 227 h 278"/>
                <a:gd name="T28" fmla="*/ 17 w 280"/>
                <a:gd name="T29" fmla="*/ 206 h 278"/>
                <a:gd name="T30" fmla="*/ 6 w 280"/>
                <a:gd name="T31" fmla="*/ 180 h 278"/>
                <a:gd name="T32" fmla="*/ 2 w 280"/>
                <a:gd name="T33" fmla="*/ 153 h 278"/>
                <a:gd name="T34" fmla="*/ 0 w 280"/>
                <a:gd name="T35" fmla="*/ 139 h 278"/>
                <a:gd name="T36" fmla="*/ 4 w 280"/>
                <a:gd name="T37" fmla="*/ 111 h 278"/>
                <a:gd name="T38" fmla="*/ 12 w 280"/>
                <a:gd name="T39" fmla="*/ 84 h 278"/>
                <a:gd name="T40" fmla="*/ 23 w 280"/>
                <a:gd name="T41" fmla="*/ 60 h 278"/>
                <a:gd name="T42" fmla="*/ 41 w 280"/>
                <a:gd name="T43" fmla="*/ 41 h 278"/>
                <a:gd name="T44" fmla="*/ 63 w 280"/>
                <a:gd name="T45" fmla="*/ 23 h 278"/>
                <a:gd name="T46" fmla="*/ 86 w 280"/>
                <a:gd name="T47" fmla="*/ 9 h 278"/>
                <a:gd name="T48" fmla="*/ 112 w 280"/>
                <a:gd name="T49" fmla="*/ 2 h 278"/>
                <a:gd name="T50" fmla="*/ 139 w 280"/>
                <a:gd name="T51" fmla="*/ 0 h 278"/>
                <a:gd name="T52" fmla="*/ 155 w 280"/>
                <a:gd name="T53" fmla="*/ 0 h 278"/>
                <a:gd name="T54" fmla="*/ 182 w 280"/>
                <a:gd name="T55" fmla="*/ 5 h 278"/>
                <a:gd name="T56" fmla="*/ 206 w 280"/>
                <a:gd name="T57" fmla="*/ 15 h 278"/>
                <a:gd name="T58" fmla="*/ 229 w 280"/>
                <a:gd name="T59" fmla="*/ 31 h 278"/>
                <a:gd name="T60" fmla="*/ 249 w 280"/>
                <a:gd name="T61" fmla="*/ 51 h 278"/>
                <a:gd name="T62" fmla="*/ 263 w 280"/>
                <a:gd name="T63" fmla="*/ 72 h 278"/>
                <a:gd name="T64" fmla="*/ 274 w 280"/>
                <a:gd name="T65" fmla="*/ 98 h 278"/>
                <a:gd name="T66" fmla="*/ 278 w 280"/>
                <a:gd name="T67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278">
                  <a:moveTo>
                    <a:pt x="280" y="139"/>
                  </a:moveTo>
                  <a:lnTo>
                    <a:pt x="280" y="139"/>
                  </a:lnTo>
                  <a:lnTo>
                    <a:pt x="278" y="153"/>
                  </a:lnTo>
                  <a:lnTo>
                    <a:pt x="276" y="166"/>
                  </a:lnTo>
                  <a:lnTo>
                    <a:pt x="274" y="180"/>
                  </a:lnTo>
                  <a:lnTo>
                    <a:pt x="269" y="194"/>
                  </a:lnTo>
                  <a:lnTo>
                    <a:pt x="263" y="206"/>
                  </a:lnTo>
                  <a:lnTo>
                    <a:pt x="257" y="217"/>
                  </a:lnTo>
                  <a:lnTo>
                    <a:pt x="249" y="227"/>
                  </a:lnTo>
                  <a:lnTo>
                    <a:pt x="239" y="237"/>
                  </a:lnTo>
                  <a:lnTo>
                    <a:pt x="229" y="247"/>
                  </a:lnTo>
                  <a:lnTo>
                    <a:pt x="218" y="255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2" y="272"/>
                  </a:lnTo>
                  <a:lnTo>
                    <a:pt x="168" y="276"/>
                  </a:lnTo>
                  <a:lnTo>
                    <a:pt x="155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25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2" y="262"/>
                  </a:lnTo>
                  <a:lnTo>
                    <a:pt x="63" y="255"/>
                  </a:lnTo>
                  <a:lnTo>
                    <a:pt x="51" y="247"/>
                  </a:lnTo>
                  <a:lnTo>
                    <a:pt x="41" y="237"/>
                  </a:lnTo>
                  <a:lnTo>
                    <a:pt x="31" y="227"/>
                  </a:lnTo>
                  <a:lnTo>
                    <a:pt x="23" y="217"/>
                  </a:lnTo>
                  <a:lnTo>
                    <a:pt x="17" y="206"/>
                  </a:lnTo>
                  <a:lnTo>
                    <a:pt x="12" y="194"/>
                  </a:lnTo>
                  <a:lnTo>
                    <a:pt x="6" y="180"/>
                  </a:lnTo>
                  <a:lnTo>
                    <a:pt x="4" y="166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25"/>
                  </a:lnTo>
                  <a:lnTo>
                    <a:pt x="4" y="111"/>
                  </a:lnTo>
                  <a:lnTo>
                    <a:pt x="6" y="98"/>
                  </a:lnTo>
                  <a:lnTo>
                    <a:pt x="12" y="84"/>
                  </a:lnTo>
                  <a:lnTo>
                    <a:pt x="17" y="72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41" y="41"/>
                  </a:lnTo>
                  <a:lnTo>
                    <a:pt x="51" y="31"/>
                  </a:lnTo>
                  <a:lnTo>
                    <a:pt x="63" y="23"/>
                  </a:lnTo>
                  <a:lnTo>
                    <a:pt x="72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2" y="2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55" y="0"/>
                  </a:lnTo>
                  <a:lnTo>
                    <a:pt x="168" y="2"/>
                  </a:lnTo>
                  <a:lnTo>
                    <a:pt x="182" y="5"/>
                  </a:lnTo>
                  <a:lnTo>
                    <a:pt x="194" y="9"/>
                  </a:lnTo>
                  <a:lnTo>
                    <a:pt x="206" y="15"/>
                  </a:lnTo>
                  <a:lnTo>
                    <a:pt x="218" y="23"/>
                  </a:lnTo>
                  <a:lnTo>
                    <a:pt x="229" y="31"/>
                  </a:lnTo>
                  <a:lnTo>
                    <a:pt x="239" y="41"/>
                  </a:lnTo>
                  <a:lnTo>
                    <a:pt x="249" y="51"/>
                  </a:lnTo>
                  <a:lnTo>
                    <a:pt x="257" y="60"/>
                  </a:lnTo>
                  <a:lnTo>
                    <a:pt x="263" y="72"/>
                  </a:lnTo>
                  <a:lnTo>
                    <a:pt x="269" y="84"/>
                  </a:lnTo>
                  <a:lnTo>
                    <a:pt x="274" y="98"/>
                  </a:lnTo>
                  <a:lnTo>
                    <a:pt x="276" y="111"/>
                  </a:lnTo>
                  <a:lnTo>
                    <a:pt x="278" y="125"/>
                  </a:lnTo>
                  <a:lnTo>
                    <a:pt x="280" y="139"/>
                  </a:lnTo>
                  <a:close/>
                </a:path>
              </a:pathLst>
            </a:custGeom>
            <a:solidFill>
              <a:srgbClr val="6363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149">
              <a:extLst>
                <a:ext uri="{FF2B5EF4-FFF2-40B4-BE49-F238E27FC236}">
                  <a16:creationId xmlns:a16="http://schemas.microsoft.com/office/drawing/2014/main" id="{04E1A5A8-CB1D-4B44-934A-32E8DE829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6" y="1091"/>
              <a:ext cx="140" cy="139"/>
            </a:xfrm>
            <a:custGeom>
              <a:avLst/>
              <a:gdLst>
                <a:gd name="T0" fmla="*/ 280 w 280"/>
                <a:gd name="T1" fmla="*/ 139 h 278"/>
                <a:gd name="T2" fmla="*/ 276 w 280"/>
                <a:gd name="T3" fmla="*/ 166 h 278"/>
                <a:gd name="T4" fmla="*/ 269 w 280"/>
                <a:gd name="T5" fmla="*/ 194 h 278"/>
                <a:gd name="T6" fmla="*/ 257 w 280"/>
                <a:gd name="T7" fmla="*/ 217 h 278"/>
                <a:gd name="T8" fmla="*/ 239 w 280"/>
                <a:gd name="T9" fmla="*/ 237 h 278"/>
                <a:gd name="T10" fmla="*/ 218 w 280"/>
                <a:gd name="T11" fmla="*/ 255 h 278"/>
                <a:gd name="T12" fmla="*/ 194 w 280"/>
                <a:gd name="T13" fmla="*/ 268 h 278"/>
                <a:gd name="T14" fmla="*/ 168 w 280"/>
                <a:gd name="T15" fmla="*/ 276 h 278"/>
                <a:gd name="T16" fmla="*/ 139 w 280"/>
                <a:gd name="T17" fmla="*/ 278 h 278"/>
                <a:gd name="T18" fmla="*/ 125 w 280"/>
                <a:gd name="T19" fmla="*/ 278 h 278"/>
                <a:gd name="T20" fmla="*/ 98 w 280"/>
                <a:gd name="T21" fmla="*/ 272 h 278"/>
                <a:gd name="T22" fmla="*/ 72 w 280"/>
                <a:gd name="T23" fmla="*/ 262 h 278"/>
                <a:gd name="T24" fmla="*/ 51 w 280"/>
                <a:gd name="T25" fmla="*/ 247 h 278"/>
                <a:gd name="T26" fmla="*/ 31 w 280"/>
                <a:gd name="T27" fmla="*/ 227 h 278"/>
                <a:gd name="T28" fmla="*/ 17 w 280"/>
                <a:gd name="T29" fmla="*/ 206 h 278"/>
                <a:gd name="T30" fmla="*/ 6 w 280"/>
                <a:gd name="T31" fmla="*/ 180 h 278"/>
                <a:gd name="T32" fmla="*/ 2 w 280"/>
                <a:gd name="T33" fmla="*/ 153 h 278"/>
                <a:gd name="T34" fmla="*/ 0 w 280"/>
                <a:gd name="T35" fmla="*/ 139 h 278"/>
                <a:gd name="T36" fmla="*/ 4 w 280"/>
                <a:gd name="T37" fmla="*/ 111 h 278"/>
                <a:gd name="T38" fmla="*/ 12 w 280"/>
                <a:gd name="T39" fmla="*/ 84 h 278"/>
                <a:gd name="T40" fmla="*/ 23 w 280"/>
                <a:gd name="T41" fmla="*/ 60 h 278"/>
                <a:gd name="T42" fmla="*/ 41 w 280"/>
                <a:gd name="T43" fmla="*/ 41 h 278"/>
                <a:gd name="T44" fmla="*/ 63 w 280"/>
                <a:gd name="T45" fmla="*/ 23 h 278"/>
                <a:gd name="T46" fmla="*/ 86 w 280"/>
                <a:gd name="T47" fmla="*/ 9 h 278"/>
                <a:gd name="T48" fmla="*/ 112 w 280"/>
                <a:gd name="T49" fmla="*/ 2 h 278"/>
                <a:gd name="T50" fmla="*/ 139 w 280"/>
                <a:gd name="T51" fmla="*/ 0 h 278"/>
                <a:gd name="T52" fmla="*/ 155 w 280"/>
                <a:gd name="T53" fmla="*/ 0 h 278"/>
                <a:gd name="T54" fmla="*/ 182 w 280"/>
                <a:gd name="T55" fmla="*/ 5 h 278"/>
                <a:gd name="T56" fmla="*/ 206 w 280"/>
                <a:gd name="T57" fmla="*/ 15 h 278"/>
                <a:gd name="T58" fmla="*/ 229 w 280"/>
                <a:gd name="T59" fmla="*/ 31 h 278"/>
                <a:gd name="T60" fmla="*/ 249 w 280"/>
                <a:gd name="T61" fmla="*/ 51 h 278"/>
                <a:gd name="T62" fmla="*/ 263 w 280"/>
                <a:gd name="T63" fmla="*/ 72 h 278"/>
                <a:gd name="T64" fmla="*/ 274 w 280"/>
                <a:gd name="T65" fmla="*/ 98 h 278"/>
                <a:gd name="T66" fmla="*/ 278 w 280"/>
                <a:gd name="T67" fmla="*/ 12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278">
                  <a:moveTo>
                    <a:pt x="280" y="139"/>
                  </a:moveTo>
                  <a:lnTo>
                    <a:pt x="280" y="139"/>
                  </a:lnTo>
                  <a:lnTo>
                    <a:pt x="278" y="153"/>
                  </a:lnTo>
                  <a:lnTo>
                    <a:pt x="276" y="166"/>
                  </a:lnTo>
                  <a:lnTo>
                    <a:pt x="274" y="180"/>
                  </a:lnTo>
                  <a:lnTo>
                    <a:pt x="269" y="194"/>
                  </a:lnTo>
                  <a:lnTo>
                    <a:pt x="263" y="206"/>
                  </a:lnTo>
                  <a:lnTo>
                    <a:pt x="257" y="217"/>
                  </a:lnTo>
                  <a:lnTo>
                    <a:pt x="249" y="227"/>
                  </a:lnTo>
                  <a:lnTo>
                    <a:pt x="239" y="237"/>
                  </a:lnTo>
                  <a:lnTo>
                    <a:pt x="229" y="247"/>
                  </a:lnTo>
                  <a:lnTo>
                    <a:pt x="218" y="255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2" y="272"/>
                  </a:lnTo>
                  <a:lnTo>
                    <a:pt x="168" y="276"/>
                  </a:lnTo>
                  <a:lnTo>
                    <a:pt x="155" y="278"/>
                  </a:lnTo>
                  <a:lnTo>
                    <a:pt x="139" y="278"/>
                  </a:lnTo>
                  <a:lnTo>
                    <a:pt x="139" y="278"/>
                  </a:lnTo>
                  <a:lnTo>
                    <a:pt x="125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2" y="262"/>
                  </a:lnTo>
                  <a:lnTo>
                    <a:pt x="63" y="255"/>
                  </a:lnTo>
                  <a:lnTo>
                    <a:pt x="51" y="247"/>
                  </a:lnTo>
                  <a:lnTo>
                    <a:pt x="41" y="237"/>
                  </a:lnTo>
                  <a:lnTo>
                    <a:pt x="31" y="227"/>
                  </a:lnTo>
                  <a:lnTo>
                    <a:pt x="23" y="217"/>
                  </a:lnTo>
                  <a:lnTo>
                    <a:pt x="17" y="206"/>
                  </a:lnTo>
                  <a:lnTo>
                    <a:pt x="12" y="194"/>
                  </a:lnTo>
                  <a:lnTo>
                    <a:pt x="6" y="180"/>
                  </a:lnTo>
                  <a:lnTo>
                    <a:pt x="4" y="166"/>
                  </a:lnTo>
                  <a:lnTo>
                    <a:pt x="2" y="153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25"/>
                  </a:lnTo>
                  <a:lnTo>
                    <a:pt x="4" y="111"/>
                  </a:lnTo>
                  <a:lnTo>
                    <a:pt x="6" y="98"/>
                  </a:lnTo>
                  <a:lnTo>
                    <a:pt x="12" y="84"/>
                  </a:lnTo>
                  <a:lnTo>
                    <a:pt x="17" y="72"/>
                  </a:lnTo>
                  <a:lnTo>
                    <a:pt x="23" y="60"/>
                  </a:lnTo>
                  <a:lnTo>
                    <a:pt x="31" y="51"/>
                  </a:lnTo>
                  <a:lnTo>
                    <a:pt x="41" y="41"/>
                  </a:lnTo>
                  <a:lnTo>
                    <a:pt x="51" y="31"/>
                  </a:lnTo>
                  <a:lnTo>
                    <a:pt x="63" y="23"/>
                  </a:lnTo>
                  <a:lnTo>
                    <a:pt x="72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2" y="2"/>
                  </a:lnTo>
                  <a:lnTo>
                    <a:pt x="125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55" y="0"/>
                  </a:lnTo>
                  <a:lnTo>
                    <a:pt x="168" y="2"/>
                  </a:lnTo>
                  <a:lnTo>
                    <a:pt x="182" y="5"/>
                  </a:lnTo>
                  <a:lnTo>
                    <a:pt x="194" y="9"/>
                  </a:lnTo>
                  <a:lnTo>
                    <a:pt x="206" y="15"/>
                  </a:lnTo>
                  <a:lnTo>
                    <a:pt x="218" y="23"/>
                  </a:lnTo>
                  <a:lnTo>
                    <a:pt x="229" y="31"/>
                  </a:lnTo>
                  <a:lnTo>
                    <a:pt x="239" y="41"/>
                  </a:lnTo>
                  <a:lnTo>
                    <a:pt x="249" y="51"/>
                  </a:lnTo>
                  <a:lnTo>
                    <a:pt x="257" y="60"/>
                  </a:lnTo>
                  <a:lnTo>
                    <a:pt x="263" y="72"/>
                  </a:lnTo>
                  <a:lnTo>
                    <a:pt x="269" y="84"/>
                  </a:lnTo>
                  <a:lnTo>
                    <a:pt x="274" y="98"/>
                  </a:lnTo>
                  <a:lnTo>
                    <a:pt x="276" y="111"/>
                  </a:lnTo>
                  <a:lnTo>
                    <a:pt x="278" y="125"/>
                  </a:lnTo>
                  <a:lnTo>
                    <a:pt x="280" y="1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150">
              <a:extLst>
                <a:ext uri="{FF2B5EF4-FFF2-40B4-BE49-F238E27FC236}">
                  <a16:creationId xmlns:a16="http://schemas.microsoft.com/office/drawing/2014/main" id="{39EE683A-F829-4EE5-B260-2E7BA6CE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707"/>
              <a:ext cx="175" cy="144"/>
            </a:xfrm>
            <a:custGeom>
              <a:avLst/>
              <a:gdLst>
                <a:gd name="T0" fmla="*/ 2 w 350"/>
                <a:gd name="T1" fmla="*/ 288 h 288"/>
                <a:gd name="T2" fmla="*/ 2 w 350"/>
                <a:gd name="T3" fmla="*/ 288 h 288"/>
                <a:gd name="T4" fmla="*/ 32 w 350"/>
                <a:gd name="T5" fmla="*/ 286 h 288"/>
                <a:gd name="T6" fmla="*/ 61 w 350"/>
                <a:gd name="T7" fmla="*/ 284 h 288"/>
                <a:gd name="T8" fmla="*/ 89 w 350"/>
                <a:gd name="T9" fmla="*/ 280 h 288"/>
                <a:gd name="T10" fmla="*/ 112 w 350"/>
                <a:gd name="T11" fmla="*/ 276 h 288"/>
                <a:gd name="T12" fmla="*/ 136 w 350"/>
                <a:gd name="T13" fmla="*/ 268 h 288"/>
                <a:gd name="T14" fmla="*/ 157 w 350"/>
                <a:gd name="T15" fmla="*/ 261 h 288"/>
                <a:gd name="T16" fmla="*/ 177 w 350"/>
                <a:gd name="T17" fmla="*/ 251 h 288"/>
                <a:gd name="T18" fmla="*/ 197 w 350"/>
                <a:gd name="T19" fmla="*/ 239 h 288"/>
                <a:gd name="T20" fmla="*/ 216 w 350"/>
                <a:gd name="T21" fmla="*/ 227 h 288"/>
                <a:gd name="T22" fmla="*/ 234 w 350"/>
                <a:gd name="T23" fmla="*/ 212 h 288"/>
                <a:gd name="T24" fmla="*/ 253 w 350"/>
                <a:gd name="T25" fmla="*/ 194 h 288"/>
                <a:gd name="T26" fmla="*/ 271 w 350"/>
                <a:gd name="T27" fmla="*/ 174 h 288"/>
                <a:gd name="T28" fmla="*/ 308 w 350"/>
                <a:gd name="T29" fmla="*/ 129 h 288"/>
                <a:gd name="T30" fmla="*/ 350 w 350"/>
                <a:gd name="T31" fmla="*/ 74 h 288"/>
                <a:gd name="T32" fmla="*/ 350 w 350"/>
                <a:gd name="T33" fmla="*/ 74 h 288"/>
                <a:gd name="T34" fmla="*/ 287 w 350"/>
                <a:gd name="T35" fmla="*/ 39 h 288"/>
                <a:gd name="T36" fmla="*/ 263 w 350"/>
                <a:gd name="T37" fmla="*/ 27 h 288"/>
                <a:gd name="T38" fmla="*/ 242 w 350"/>
                <a:gd name="T39" fmla="*/ 17 h 288"/>
                <a:gd name="T40" fmla="*/ 222 w 350"/>
                <a:gd name="T41" fmla="*/ 9 h 288"/>
                <a:gd name="T42" fmla="*/ 202 w 350"/>
                <a:gd name="T43" fmla="*/ 6 h 288"/>
                <a:gd name="T44" fmla="*/ 179 w 350"/>
                <a:gd name="T45" fmla="*/ 2 h 288"/>
                <a:gd name="T46" fmla="*/ 153 w 350"/>
                <a:gd name="T47" fmla="*/ 0 h 288"/>
                <a:gd name="T48" fmla="*/ 153 w 350"/>
                <a:gd name="T49" fmla="*/ 0 h 288"/>
                <a:gd name="T50" fmla="*/ 124 w 350"/>
                <a:gd name="T51" fmla="*/ 2 h 288"/>
                <a:gd name="T52" fmla="*/ 96 w 350"/>
                <a:gd name="T53" fmla="*/ 6 h 288"/>
                <a:gd name="T54" fmla="*/ 73 w 350"/>
                <a:gd name="T55" fmla="*/ 11 h 288"/>
                <a:gd name="T56" fmla="*/ 53 w 350"/>
                <a:gd name="T57" fmla="*/ 19 h 288"/>
                <a:gd name="T58" fmla="*/ 36 w 350"/>
                <a:gd name="T59" fmla="*/ 31 h 288"/>
                <a:gd name="T60" fmla="*/ 22 w 350"/>
                <a:gd name="T61" fmla="*/ 43 h 288"/>
                <a:gd name="T62" fmla="*/ 10 w 350"/>
                <a:gd name="T63" fmla="*/ 58 h 288"/>
                <a:gd name="T64" fmla="*/ 2 w 350"/>
                <a:gd name="T65" fmla="*/ 74 h 288"/>
                <a:gd name="T66" fmla="*/ 2 w 350"/>
                <a:gd name="T67" fmla="*/ 74 h 288"/>
                <a:gd name="T68" fmla="*/ 0 w 350"/>
                <a:gd name="T69" fmla="*/ 74 h 288"/>
                <a:gd name="T70" fmla="*/ 2 w 350"/>
                <a:gd name="T7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0" h="288">
                  <a:moveTo>
                    <a:pt x="2" y="288"/>
                  </a:moveTo>
                  <a:lnTo>
                    <a:pt x="2" y="288"/>
                  </a:lnTo>
                  <a:lnTo>
                    <a:pt x="32" y="286"/>
                  </a:lnTo>
                  <a:lnTo>
                    <a:pt x="61" y="284"/>
                  </a:lnTo>
                  <a:lnTo>
                    <a:pt x="89" y="280"/>
                  </a:lnTo>
                  <a:lnTo>
                    <a:pt x="112" y="276"/>
                  </a:lnTo>
                  <a:lnTo>
                    <a:pt x="136" y="268"/>
                  </a:lnTo>
                  <a:lnTo>
                    <a:pt x="157" y="261"/>
                  </a:lnTo>
                  <a:lnTo>
                    <a:pt x="177" y="251"/>
                  </a:lnTo>
                  <a:lnTo>
                    <a:pt x="197" y="239"/>
                  </a:lnTo>
                  <a:lnTo>
                    <a:pt x="216" y="227"/>
                  </a:lnTo>
                  <a:lnTo>
                    <a:pt x="234" y="212"/>
                  </a:lnTo>
                  <a:lnTo>
                    <a:pt x="253" y="194"/>
                  </a:lnTo>
                  <a:lnTo>
                    <a:pt x="271" y="174"/>
                  </a:lnTo>
                  <a:lnTo>
                    <a:pt x="308" y="129"/>
                  </a:lnTo>
                  <a:lnTo>
                    <a:pt x="350" y="74"/>
                  </a:lnTo>
                  <a:lnTo>
                    <a:pt x="350" y="74"/>
                  </a:lnTo>
                  <a:lnTo>
                    <a:pt x="287" y="39"/>
                  </a:lnTo>
                  <a:lnTo>
                    <a:pt x="263" y="27"/>
                  </a:lnTo>
                  <a:lnTo>
                    <a:pt x="242" y="17"/>
                  </a:lnTo>
                  <a:lnTo>
                    <a:pt x="222" y="9"/>
                  </a:lnTo>
                  <a:lnTo>
                    <a:pt x="202" y="6"/>
                  </a:lnTo>
                  <a:lnTo>
                    <a:pt x="179" y="2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24" y="2"/>
                  </a:lnTo>
                  <a:lnTo>
                    <a:pt x="96" y="6"/>
                  </a:lnTo>
                  <a:lnTo>
                    <a:pt x="73" y="11"/>
                  </a:lnTo>
                  <a:lnTo>
                    <a:pt x="53" y="19"/>
                  </a:lnTo>
                  <a:lnTo>
                    <a:pt x="36" y="31"/>
                  </a:lnTo>
                  <a:lnTo>
                    <a:pt x="22" y="43"/>
                  </a:lnTo>
                  <a:lnTo>
                    <a:pt x="10" y="58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288"/>
                  </a:lnTo>
                  <a:close/>
                </a:path>
              </a:pathLst>
            </a:custGeom>
            <a:solidFill>
              <a:srgbClr val="EC65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151">
              <a:extLst>
                <a:ext uri="{FF2B5EF4-FFF2-40B4-BE49-F238E27FC236}">
                  <a16:creationId xmlns:a16="http://schemas.microsoft.com/office/drawing/2014/main" id="{8E456A8D-C2C5-44D1-91E4-16729D59A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707"/>
              <a:ext cx="175" cy="144"/>
            </a:xfrm>
            <a:custGeom>
              <a:avLst/>
              <a:gdLst>
                <a:gd name="T0" fmla="*/ 2 w 350"/>
                <a:gd name="T1" fmla="*/ 288 h 288"/>
                <a:gd name="T2" fmla="*/ 2 w 350"/>
                <a:gd name="T3" fmla="*/ 288 h 288"/>
                <a:gd name="T4" fmla="*/ 32 w 350"/>
                <a:gd name="T5" fmla="*/ 286 h 288"/>
                <a:gd name="T6" fmla="*/ 61 w 350"/>
                <a:gd name="T7" fmla="*/ 284 h 288"/>
                <a:gd name="T8" fmla="*/ 89 w 350"/>
                <a:gd name="T9" fmla="*/ 280 h 288"/>
                <a:gd name="T10" fmla="*/ 112 w 350"/>
                <a:gd name="T11" fmla="*/ 276 h 288"/>
                <a:gd name="T12" fmla="*/ 136 w 350"/>
                <a:gd name="T13" fmla="*/ 268 h 288"/>
                <a:gd name="T14" fmla="*/ 157 w 350"/>
                <a:gd name="T15" fmla="*/ 261 h 288"/>
                <a:gd name="T16" fmla="*/ 177 w 350"/>
                <a:gd name="T17" fmla="*/ 251 h 288"/>
                <a:gd name="T18" fmla="*/ 197 w 350"/>
                <a:gd name="T19" fmla="*/ 239 h 288"/>
                <a:gd name="T20" fmla="*/ 216 w 350"/>
                <a:gd name="T21" fmla="*/ 227 h 288"/>
                <a:gd name="T22" fmla="*/ 234 w 350"/>
                <a:gd name="T23" fmla="*/ 212 h 288"/>
                <a:gd name="T24" fmla="*/ 253 w 350"/>
                <a:gd name="T25" fmla="*/ 194 h 288"/>
                <a:gd name="T26" fmla="*/ 271 w 350"/>
                <a:gd name="T27" fmla="*/ 174 h 288"/>
                <a:gd name="T28" fmla="*/ 308 w 350"/>
                <a:gd name="T29" fmla="*/ 129 h 288"/>
                <a:gd name="T30" fmla="*/ 350 w 350"/>
                <a:gd name="T31" fmla="*/ 74 h 288"/>
                <a:gd name="T32" fmla="*/ 350 w 350"/>
                <a:gd name="T33" fmla="*/ 74 h 288"/>
                <a:gd name="T34" fmla="*/ 287 w 350"/>
                <a:gd name="T35" fmla="*/ 39 h 288"/>
                <a:gd name="T36" fmla="*/ 263 w 350"/>
                <a:gd name="T37" fmla="*/ 27 h 288"/>
                <a:gd name="T38" fmla="*/ 242 w 350"/>
                <a:gd name="T39" fmla="*/ 17 h 288"/>
                <a:gd name="T40" fmla="*/ 222 w 350"/>
                <a:gd name="T41" fmla="*/ 9 h 288"/>
                <a:gd name="T42" fmla="*/ 202 w 350"/>
                <a:gd name="T43" fmla="*/ 6 h 288"/>
                <a:gd name="T44" fmla="*/ 179 w 350"/>
                <a:gd name="T45" fmla="*/ 2 h 288"/>
                <a:gd name="T46" fmla="*/ 153 w 350"/>
                <a:gd name="T47" fmla="*/ 0 h 288"/>
                <a:gd name="T48" fmla="*/ 153 w 350"/>
                <a:gd name="T49" fmla="*/ 0 h 288"/>
                <a:gd name="T50" fmla="*/ 124 w 350"/>
                <a:gd name="T51" fmla="*/ 2 h 288"/>
                <a:gd name="T52" fmla="*/ 96 w 350"/>
                <a:gd name="T53" fmla="*/ 6 h 288"/>
                <a:gd name="T54" fmla="*/ 73 w 350"/>
                <a:gd name="T55" fmla="*/ 11 h 288"/>
                <a:gd name="T56" fmla="*/ 53 w 350"/>
                <a:gd name="T57" fmla="*/ 19 h 288"/>
                <a:gd name="T58" fmla="*/ 36 w 350"/>
                <a:gd name="T59" fmla="*/ 31 h 288"/>
                <a:gd name="T60" fmla="*/ 22 w 350"/>
                <a:gd name="T61" fmla="*/ 43 h 288"/>
                <a:gd name="T62" fmla="*/ 10 w 350"/>
                <a:gd name="T63" fmla="*/ 58 h 288"/>
                <a:gd name="T64" fmla="*/ 2 w 350"/>
                <a:gd name="T65" fmla="*/ 74 h 288"/>
                <a:gd name="T66" fmla="*/ 2 w 350"/>
                <a:gd name="T67" fmla="*/ 74 h 288"/>
                <a:gd name="T68" fmla="*/ 0 w 350"/>
                <a:gd name="T69" fmla="*/ 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0" h="288">
                  <a:moveTo>
                    <a:pt x="2" y="288"/>
                  </a:moveTo>
                  <a:lnTo>
                    <a:pt x="2" y="288"/>
                  </a:lnTo>
                  <a:lnTo>
                    <a:pt x="32" y="286"/>
                  </a:lnTo>
                  <a:lnTo>
                    <a:pt x="61" y="284"/>
                  </a:lnTo>
                  <a:lnTo>
                    <a:pt x="89" y="280"/>
                  </a:lnTo>
                  <a:lnTo>
                    <a:pt x="112" y="276"/>
                  </a:lnTo>
                  <a:lnTo>
                    <a:pt x="136" y="268"/>
                  </a:lnTo>
                  <a:lnTo>
                    <a:pt x="157" y="261"/>
                  </a:lnTo>
                  <a:lnTo>
                    <a:pt x="177" y="251"/>
                  </a:lnTo>
                  <a:lnTo>
                    <a:pt x="197" y="239"/>
                  </a:lnTo>
                  <a:lnTo>
                    <a:pt x="216" y="227"/>
                  </a:lnTo>
                  <a:lnTo>
                    <a:pt x="234" y="212"/>
                  </a:lnTo>
                  <a:lnTo>
                    <a:pt x="253" y="194"/>
                  </a:lnTo>
                  <a:lnTo>
                    <a:pt x="271" y="174"/>
                  </a:lnTo>
                  <a:lnTo>
                    <a:pt x="308" y="129"/>
                  </a:lnTo>
                  <a:lnTo>
                    <a:pt x="350" y="74"/>
                  </a:lnTo>
                  <a:lnTo>
                    <a:pt x="350" y="74"/>
                  </a:lnTo>
                  <a:lnTo>
                    <a:pt x="287" y="39"/>
                  </a:lnTo>
                  <a:lnTo>
                    <a:pt x="263" y="27"/>
                  </a:lnTo>
                  <a:lnTo>
                    <a:pt x="242" y="17"/>
                  </a:lnTo>
                  <a:lnTo>
                    <a:pt x="222" y="9"/>
                  </a:lnTo>
                  <a:lnTo>
                    <a:pt x="202" y="6"/>
                  </a:lnTo>
                  <a:lnTo>
                    <a:pt x="179" y="2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24" y="2"/>
                  </a:lnTo>
                  <a:lnTo>
                    <a:pt x="96" y="6"/>
                  </a:lnTo>
                  <a:lnTo>
                    <a:pt x="73" y="11"/>
                  </a:lnTo>
                  <a:lnTo>
                    <a:pt x="53" y="19"/>
                  </a:lnTo>
                  <a:lnTo>
                    <a:pt x="36" y="31"/>
                  </a:lnTo>
                  <a:lnTo>
                    <a:pt x="22" y="43"/>
                  </a:lnTo>
                  <a:lnTo>
                    <a:pt x="10" y="58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152">
              <a:extLst>
                <a:ext uri="{FF2B5EF4-FFF2-40B4-BE49-F238E27FC236}">
                  <a16:creationId xmlns:a16="http://schemas.microsoft.com/office/drawing/2014/main" id="{E35EED7D-EA9F-4816-A1E2-4E514D06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707"/>
              <a:ext cx="175" cy="144"/>
            </a:xfrm>
            <a:custGeom>
              <a:avLst/>
              <a:gdLst>
                <a:gd name="T0" fmla="*/ 351 w 351"/>
                <a:gd name="T1" fmla="*/ 288 h 288"/>
                <a:gd name="T2" fmla="*/ 351 w 351"/>
                <a:gd name="T3" fmla="*/ 288 h 288"/>
                <a:gd name="T4" fmla="*/ 320 w 351"/>
                <a:gd name="T5" fmla="*/ 286 h 288"/>
                <a:gd name="T6" fmla="*/ 290 w 351"/>
                <a:gd name="T7" fmla="*/ 284 h 288"/>
                <a:gd name="T8" fmla="*/ 265 w 351"/>
                <a:gd name="T9" fmla="*/ 280 h 288"/>
                <a:gd name="T10" fmla="*/ 239 w 351"/>
                <a:gd name="T11" fmla="*/ 276 h 288"/>
                <a:gd name="T12" fmla="*/ 216 w 351"/>
                <a:gd name="T13" fmla="*/ 268 h 288"/>
                <a:gd name="T14" fmla="*/ 194 w 351"/>
                <a:gd name="T15" fmla="*/ 261 h 288"/>
                <a:gd name="T16" fmla="*/ 173 w 351"/>
                <a:gd name="T17" fmla="*/ 251 h 288"/>
                <a:gd name="T18" fmla="*/ 153 w 351"/>
                <a:gd name="T19" fmla="*/ 239 h 288"/>
                <a:gd name="T20" fmla="*/ 135 w 351"/>
                <a:gd name="T21" fmla="*/ 227 h 288"/>
                <a:gd name="T22" fmla="*/ 116 w 351"/>
                <a:gd name="T23" fmla="*/ 212 h 288"/>
                <a:gd name="T24" fmla="*/ 98 w 351"/>
                <a:gd name="T25" fmla="*/ 194 h 288"/>
                <a:gd name="T26" fmla="*/ 79 w 351"/>
                <a:gd name="T27" fmla="*/ 174 h 288"/>
                <a:gd name="T28" fmla="*/ 41 w 351"/>
                <a:gd name="T29" fmla="*/ 129 h 288"/>
                <a:gd name="T30" fmla="*/ 0 w 351"/>
                <a:gd name="T31" fmla="*/ 74 h 288"/>
                <a:gd name="T32" fmla="*/ 0 w 351"/>
                <a:gd name="T33" fmla="*/ 74 h 288"/>
                <a:gd name="T34" fmla="*/ 63 w 351"/>
                <a:gd name="T35" fmla="*/ 39 h 288"/>
                <a:gd name="T36" fmla="*/ 86 w 351"/>
                <a:gd name="T37" fmla="*/ 27 h 288"/>
                <a:gd name="T38" fmla="*/ 108 w 351"/>
                <a:gd name="T39" fmla="*/ 17 h 288"/>
                <a:gd name="T40" fmla="*/ 128 w 351"/>
                <a:gd name="T41" fmla="*/ 9 h 288"/>
                <a:gd name="T42" fmla="*/ 147 w 351"/>
                <a:gd name="T43" fmla="*/ 6 h 288"/>
                <a:gd name="T44" fmla="*/ 171 w 351"/>
                <a:gd name="T45" fmla="*/ 2 h 288"/>
                <a:gd name="T46" fmla="*/ 196 w 351"/>
                <a:gd name="T47" fmla="*/ 0 h 288"/>
                <a:gd name="T48" fmla="*/ 196 w 351"/>
                <a:gd name="T49" fmla="*/ 0 h 288"/>
                <a:gd name="T50" fmla="*/ 226 w 351"/>
                <a:gd name="T51" fmla="*/ 2 h 288"/>
                <a:gd name="T52" fmla="*/ 253 w 351"/>
                <a:gd name="T53" fmla="*/ 6 h 288"/>
                <a:gd name="T54" fmla="*/ 277 w 351"/>
                <a:gd name="T55" fmla="*/ 11 h 288"/>
                <a:gd name="T56" fmla="*/ 296 w 351"/>
                <a:gd name="T57" fmla="*/ 19 h 288"/>
                <a:gd name="T58" fmla="*/ 314 w 351"/>
                <a:gd name="T59" fmla="*/ 31 h 288"/>
                <a:gd name="T60" fmla="*/ 328 w 351"/>
                <a:gd name="T61" fmla="*/ 43 h 288"/>
                <a:gd name="T62" fmla="*/ 339 w 351"/>
                <a:gd name="T63" fmla="*/ 58 h 288"/>
                <a:gd name="T64" fmla="*/ 347 w 351"/>
                <a:gd name="T65" fmla="*/ 74 h 288"/>
                <a:gd name="T66" fmla="*/ 347 w 351"/>
                <a:gd name="T67" fmla="*/ 74 h 288"/>
                <a:gd name="T68" fmla="*/ 349 w 351"/>
                <a:gd name="T69" fmla="*/ 74 h 288"/>
                <a:gd name="T70" fmla="*/ 351 w 351"/>
                <a:gd name="T7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1" h="288">
                  <a:moveTo>
                    <a:pt x="351" y="288"/>
                  </a:moveTo>
                  <a:lnTo>
                    <a:pt x="351" y="288"/>
                  </a:lnTo>
                  <a:lnTo>
                    <a:pt x="320" y="286"/>
                  </a:lnTo>
                  <a:lnTo>
                    <a:pt x="290" y="284"/>
                  </a:lnTo>
                  <a:lnTo>
                    <a:pt x="265" y="280"/>
                  </a:lnTo>
                  <a:lnTo>
                    <a:pt x="239" y="276"/>
                  </a:lnTo>
                  <a:lnTo>
                    <a:pt x="216" y="268"/>
                  </a:lnTo>
                  <a:lnTo>
                    <a:pt x="194" y="261"/>
                  </a:lnTo>
                  <a:lnTo>
                    <a:pt x="173" y="251"/>
                  </a:lnTo>
                  <a:lnTo>
                    <a:pt x="153" y="239"/>
                  </a:lnTo>
                  <a:lnTo>
                    <a:pt x="135" y="227"/>
                  </a:lnTo>
                  <a:lnTo>
                    <a:pt x="116" y="212"/>
                  </a:lnTo>
                  <a:lnTo>
                    <a:pt x="98" y="194"/>
                  </a:lnTo>
                  <a:lnTo>
                    <a:pt x="79" y="174"/>
                  </a:lnTo>
                  <a:lnTo>
                    <a:pt x="41" y="12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63" y="39"/>
                  </a:lnTo>
                  <a:lnTo>
                    <a:pt x="86" y="27"/>
                  </a:lnTo>
                  <a:lnTo>
                    <a:pt x="108" y="17"/>
                  </a:lnTo>
                  <a:lnTo>
                    <a:pt x="128" y="9"/>
                  </a:lnTo>
                  <a:lnTo>
                    <a:pt x="147" y="6"/>
                  </a:lnTo>
                  <a:lnTo>
                    <a:pt x="171" y="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26" y="2"/>
                  </a:lnTo>
                  <a:lnTo>
                    <a:pt x="253" y="6"/>
                  </a:lnTo>
                  <a:lnTo>
                    <a:pt x="277" y="11"/>
                  </a:lnTo>
                  <a:lnTo>
                    <a:pt x="296" y="19"/>
                  </a:lnTo>
                  <a:lnTo>
                    <a:pt x="314" y="31"/>
                  </a:lnTo>
                  <a:lnTo>
                    <a:pt x="328" y="43"/>
                  </a:lnTo>
                  <a:lnTo>
                    <a:pt x="339" y="58"/>
                  </a:lnTo>
                  <a:lnTo>
                    <a:pt x="347" y="74"/>
                  </a:lnTo>
                  <a:lnTo>
                    <a:pt x="347" y="74"/>
                  </a:lnTo>
                  <a:lnTo>
                    <a:pt x="349" y="74"/>
                  </a:lnTo>
                  <a:lnTo>
                    <a:pt x="351" y="288"/>
                  </a:lnTo>
                  <a:close/>
                </a:path>
              </a:pathLst>
            </a:custGeom>
            <a:solidFill>
              <a:srgbClr val="EC65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Freeform 153">
              <a:extLst>
                <a:ext uri="{FF2B5EF4-FFF2-40B4-BE49-F238E27FC236}">
                  <a16:creationId xmlns:a16="http://schemas.microsoft.com/office/drawing/2014/main" id="{72C3FEC7-1657-4BD0-A3F6-B499A700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707"/>
              <a:ext cx="175" cy="144"/>
            </a:xfrm>
            <a:custGeom>
              <a:avLst/>
              <a:gdLst>
                <a:gd name="T0" fmla="*/ 351 w 351"/>
                <a:gd name="T1" fmla="*/ 288 h 288"/>
                <a:gd name="T2" fmla="*/ 351 w 351"/>
                <a:gd name="T3" fmla="*/ 288 h 288"/>
                <a:gd name="T4" fmla="*/ 320 w 351"/>
                <a:gd name="T5" fmla="*/ 286 h 288"/>
                <a:gd name="T6" fmla="*/ 290 w 351"/>
                <a:gd name="T7" fmla="*/ 284 h 288"/>
                <a:gd name="T8" fmla="*/ 265 w 351"/>
                <a:gd name="T9" fmla="*/ 280 h 288"/>
                <a:gd name="T10" fmla="*/ 239 w 351"/>
                <a:gd name="T11" fmla="*/ 276 h 288"/>
                <a:gd name="T12" fmla="*/ 216 w 351"/>
                <a:gd name="T13" fmla="*/ 268 h 288"/>
                <a:gd name="T14" fmla="*/ 194 w 351"/>
                <a:gd name="T15" fmla="*/ 261 h 288"/>
                <a:gd name="T16" fmla="*/ 173 w 351"/>
                <a:gd name="T17" fmla="*/ 251 h 288"/>
                <a:gd name="T18" fmla="*/ 153 w 351"/>
                <a:gd name="T19" fmla="*/ 239 h 288"/>
                <a:gd name="T20" fmla="*/ 135 w 351"/>
                <a:gd name="T21" fmla="*/ 227 h 288"/>
                <a:gd name="T22" fmla="*/ 116 w 351"/>
                <a:gd name="T23" fmla="*/ 212 h 288"/>
                <a:gd name="T24" fmla="*/ 98 w 351"/>
                <a:gd name="T25" fmla="*/ 194 h 288"/>
                <a:gd name="T26" fmla="*/ 79 w 351"/>
                <a:gd name="T27" fmla="*/ 174 h 288"/>
                <a:gd name="T28" fmla="*/ 41 w 351"/>
                <a:gd name="T29" fmla="*/ 129 h 288"/>
                <a:gd name="T30" fmla="*/ 0 w 351"/>
                <a:gd name="T31" fmla="*/ 74 h 288"/>
                <a:gd name="T32" fmla="*/ 0 w 351"/>
                <a:gd name="T33" fmla="*/ 74 h 288"/>
                <a:gd name="T34" fmla="*/ 63 w 351"/>
                <a:gd name="T35" fmla="*/ 39 h 288"/>
                <a:gd name="T36" fmla="*/ 86 w 351"/>
                <a:gd name="T37" fmla="*/ 27 h 288"/>
                <a:gd name="T38" fmla="*/ 108 w 351"/>
                <a:gd name="T39" fmla="*/ 17 h 288"/>
                <a:gd name="T40" fmla="*/ 128 w 351"/>
                <a:gd name="T41" fmla="*/ 9 h 288"/>
                <a:gd name="T42" fmla="*/ 147 w 351"/>
                <a:gd name="T43" fmla="*/ 6 h 288"/>
                <a:gd name="T44" fmla="*/ 171 w 351"/>
                <a:gd name="T45" fmla="*/ 2 h 288"/>
                <a:gd name="T46" fmla="*/ 196 w 351"/>
                <a:gd name="T47" fmla="*/ 0 h 288"/>
                <a:gd name="T48" fmla="*/ 196 w 351"/>
                <a:gd name="T49" fmla="*/ 0 h 288"/>
                <a:gd name="T50" fmla="*/ 226 w 351"/>
                <a:gd name="T51" fmla="*/ 2 h 288"/>
                <a:gd name="T52" fmla="*/ 253 w 351"/>
                <a:gd name="T53" fmla="*/ 6 h 288"/>
                <a:gd name="T54" fmla="*/ 277 w 351"/>
                <a:gd name="T55" fmla="*/ 11 h 288"/>
                <a:gd name="T56" fmla="*/ 296 w 351"/>
                <a:gd name="T57" fmla="*/ 19 h 288"/>
                <a:gd name="T58" fmla="*/ 314 w 351"/>
                <a:gd name="T59" fmla="*/ 31 h 288"/>
                <a:gd name="T60" fmla="*/ 328 w 351"/>
                <a:gd name="T61" fmla="*/ 43 h 288"/>
                <a:gd name="T62" fmla="*/ 339 w 351"/>
                <a:gd name="T63" fmla="*/ 58 h 288"/>
                <a:gd name="T64" fmla="*/ 347 w 351"/>
                <a:gd name="T65" fmla="*/ 74 h 288"/>
                <a:gd name="T66" fmla="*/ 347 w 351"/>
                <a:gd name="T67" fmla="*/ 74 h 288"/>
                <a:gd name="T68" fmla="*/ 349 w 351"/>
                <a:gd name="T69" fmla="*/ 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1" h="288">
                  <a:moveTo>
                    <a:pt x="351" y="288"/>
                  </a:moveTo>
                  <a:lnTo>
                    <a:pt x="351" y="288"/>
                  </a:lnTo>
                  <a:lnTo>
                    <a:pt x="320" y="286"/>
                  </a:lnTo>
                  <a:lnTo>
                    <a:pt x="290" y="284"/>
                  </a:lnTo>
                  <a:lnTo>
                    <a:pt x="265" y="280"/>
                  </a:lnTo>
                  <a:lnTo>
                    <a:pt x="239" y="276"/>
                  </a:lnTo>
                  <a:lnTo>
                    <a:pt x="216" y="268"/>
                  </a:lnTo>
                  <a:lnTo>
                    <a:pt x="194" y="261"/>
                  </a:lnTo>
                  <a:lnTo>
                    <a:pt x="173" y="251"/>
                  </a:lnTo>
                  <a:lnTo>
                    <a:pt x="153" y="239"/>
                  </a:lnTo>
                  <a:lnTo>
                    <a:pt x="135" y="227"/>
                  </a:lnTo>
                  <a:lnTo>
                    <a:pt x="116" y="212"/>
                  </a:lnTo>
                  <a:lnTo>
                    <a:pt x="98" y="194"/>
                  </a:lnTo>
                  <a:lnTo>
                    <a:pt x="79" y="174"/>
                  </a:lnTo>
                  <a:lnTo>
                    <a:pt x="41" y="12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63" y="39"/>
                  </a:lnTo>
                  <a:lnTo>
                    <a:pt x="86" y="27"/>
                  </a:lnTo>
                  <a:lnTo>
                    <a:pt x="108" y="17"/>
                  </a:lnTo>
                  <a:lnTo>
                    <a:pt x="128" y="9"/>
                  </a:lnTo>
                  <a:lnTo>
                    <a:pt x="147" y="6"/>
                  </a:lnTo>
                  <a:lnTo>
                    <a:pt x="171" y="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26" y="2"/>
                  </a:lnTo>
                  <a:lnTo>
                    <a:pt x="253" y="6"/>
                  </a:lnTo>
                  <a:lnTo>
                    <a:pt x="277" y="11"/>
                  </a:lnTo>
                  <a:lnTo>
                    <a:pt x="296" y="19"/>
                  </a:lnTo>
                  <a:lnTo>
                    <a:pt x="314" y="31"/>
                  </a:lnTo>
                  <a:lnTo>
                    <a:pt x="328" y="43"/>
                  </a:lnTo>
                  <a:lnTo>
                    <a:pt x="339" y="58"/>
                  </a:lnTo>
                  <a:lnTo>
                    <a:pt x="347" y="74"/>
                  </a:lnTo>
                  <a:lnTo>
                    <a:pt x="347" y="74"/>
                  </a:lnTo>
                  <a:lnTo>
                    <a:pt x="349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154">
              <a:extLst>
                <a:ext uri="{FF2B5EF4-FFF2-40B4-BE49-F238E27FC236}">
                  <a16:creationId xmlns:a16="http://schemas.microsoft.com/office/drawing/2014/main" id="{F0A45C5B-DDED-45C5-B136-D80BFDAC8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899"/>
              <a:ext cx="328" cy="172"/>
            </a:xfrm>
            <a:custGeom>
              <a:avLst/>
              <a:gdLst>
                <a:gd name="T0" fmla="*/ 0 w 655"/>
                <a:gd name="T1" fmla="*/ 86 h 345"/>
                <a:gd name="T2" fmla="*/ 82 w 655"/>
                <a:gd name="T3" fmla="*/ 0 h 345"/>
                <a:gd name="T4" fmla="*/ 82 w 655"/>
                <a:gd name="T5" fmla="*/ 0 h 345"/>
                <a:gd name="T6" fmla="*/ 116 w 655"/>
                <a:gd name="T7" fmla="*/ 10 h 345"/>
                <a:gd name="T8" fmla="*/ 202 w 655"/>
                <a:gd name="T9" fmla="*/ 35 h 345"/>
                <a:gd name="T10" fmla="*/ 255 w 655"/>
                <a:gd name="T11" fmla="*/ 53 h 345"/>
                <a:gd name="T12" fmla="*/ 312 w 655"/>
                <a:gd name="T13" fmla="*/ 75 h 345"/>
                <a:gd name="T14" fmla="*/ 369 w 655"/>
                <a:gd name="T15" fmla="*/ 98 h 345"/>
                <a:gd name="T16" fmla="*/ 422 w 655"/>
                <a:gd name="T17" fmla="*/ 126 h 345"/>
                <a:gd name="T18" fmla="*/ 422 w 655"/>
                <a:gd name="T19" fmla="*/ 126 h 345"/>
                <a:gd name="T20" fmla="*/ 457 w 655"/>
                <a:gd name="T21" fmla="*/ 145 h 345"/>
                <a:gd name="T22" fmla="*/ 489 w 655"/>
                <a:gd name="T23" fmla="*/ 165 h 345"/>
                <a:gd name="T24" fmla="*/ 516 w 655"/>
                <a:gd name="T25" fmla="*/ 184 h 345"/>
                <a:gd name="T26" fmla="*/ 542 w 655"/>
                <a:gd name="T27" fmla="*/ 204 h 345"/>
                <a:gd name="T28" fmla="*/ 563 w 655"/>
                <a:gd name="T29" fmla="*/ 224 h 345"/>
                <a:gd name="T30" fmla="*/ 583 w 655"/>
                <a:gd name="T31" fmla="*/ 241 h 345"/>
                <a:gd name="T32" fmla="*/ 598 w 655"/>
                <a:gd name="T33" fmla="*/ 259 h 345"/>
                <a:gd name="T34" fmla="*/ 612 w 655"/>
                <a:gd name="T35" fmla="*/ 275 h 345"/>
                <a:gd name="T36" fmla="*/ 632 w 655"/>
                <a:gd name="T37" fmla="*/ 304 h 345"/>
                <a:gd name="T38" fmla="*/ 646 w 655"/>
                <a:gd name="T39" fmla="*/ 326 h 345"/>
                <a:gd name="T40" fmla="*/ 653 w 655"/>
                <a:gd name="T41" fmla="*/ 341 h 345"/>
                <a:gd name="T42" fmla="*/ 655 w 655"/>
                <a:gd name="T43" fmla="*/ 345 h 345"/>
                <a:gd name="T44" fmla="*/ 0 w 655"/>
                <a:gd name="T45" fmla="*/ 8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5" h="345">
                  <a:moveTo>
                    <a:pt x="0" y="86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116" y="10"/>
                  </a:lnTo>
                  <a:lnTo>
                    <a:pt x="202" y="35"/>
                  </a:lnTo>
                  <a:lnTo>
                    <a:pt x="255" y="53"/>
                  </a:lnTo>
                  <a:lnTo>
                    <a:pt x="312" y="75"/>
                  </a:lnTo>
                  <a:lnTo>
                    <a:pt x="369" y="98"/>
                  </a:lnTo>
                  <a:lnTo>
                    <a:pt x="422" y="126"/>
                  </a:lnTo>
                  <a:lnTo>
                    <a:pt x="422" y="126"/>
                  </a:lnTo>
                  <a:lnTo>
                    <a:pt x="457" y="145"/>
                  </a:lnTo>
                  <a:lnTo>
                    <a:pt x="489" y="165"/>
                  </a:lnTo>
                  <a:lnTo>
                    <a:pt x="516" y="184"/>
                  </a:lnTo>
                  <a:lnTo>
                    <a:pt x="542" y="204"/>
                  </a:lnTo>
                  <a:lnTo>
                    <a:pt x="563" y="224"/>
                  </a:lnTo>
                  <a:lnTo>
                    <a:pt x="583" y="241"/>
                  </a:lnTo>
                  <a:lnTo>
                    <a:pt x="598" y="259"/>
                  </a:lnTo>
                  <a:lnTo>
                    <a:pt x="612" y="275"/>
                  </a:lnTo>
                  <a:lnTo>
                    <a:pt x="632" y="304"/>
                  </a:lnTo>
                  <a:lnTo>
                    <a:pt x="646" y="326"/>
                  </a:lnTo>
                  <a:lnTo>
                    <a:pt x="653" y="341"/>
                  </a:lnTo>
                  <a:lnTo>
                    <a:pt x="655" y="345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155">
              <a:extLst>
                <a:ext uri="{FF2B5EF4-FFF2-40B4-BE49-F238E27FC236}">
                  <a16:creationId xmlns:a16="http://schemas.microsoft.com/office/drawing/2014/main" id="{8B3E79D1-6006-4FA8-AFB3-CBF6481BF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903"/>
              <a:ext cx="339" cy="143"/>
            </a:xfrm>
            <a:custGeom>
              <a:avLst/>
              <a:gdLst>
                <a:gd name="T0" fmla="*/ 678 w 678"/>
                <a:gd name="T1" fmla="*/ 94 h 284"/>
                <a:gd name="T2" fmla="*/ 604 w 678"/>
                <a:gd name="T3" fmla="*/ 0 h 284"/>
                <a:gd name="T4" fmla="*/ 604 w 678"/>
                <a:gd name="T5" fmla="*/ 0 h 284"/>
                <a:gd name="T6" fmla="*/ 569 w 678"/>
                <a:gd name="T7" fmla="*/ 6 h 284"/>
                <a:gd name="T8" fmla="*/ 482 w 678"/>
                <a:gd name="T9" fmla="*/ 21 h 284"/>
                <a:gd name="T10" fmla="*/ 427 w 678"/>
                <a:gd name="T11" fmla="*/ 35 h 284"/>
                <a:gd name="T12" fmla="*/ 368 w 678"/>
                <a:gd name="T13" fmla="*/ 51 h 284"/>
                <a:gd name="T14" fmla="*/ 310 w 678"/>
                <a:gd name="T15" fmla="*/ 69 h 284"/>
                <a:gd name="T16" fmla="*/ 255 w 678"/>
                <a:gd name="T17" fmla="*/ 88 h 284"/>
                <a:gd name="T18" fmla="*/ 255 w 678"/>
                <a:gd name="T19" fmla="*/ 88 h 284"/>
                <a:gd name="T20" fmla="*/ 217 w 678"/>
                <a:gd name="T21" fmla="*/ 104 h 284"/>
                <a:gd name="T22" fmla="*/ 184 w 678"/>
                <a:gd name="T23" fmla="*/ 122 h 284"/>
                <a:gd name="T24" fmla="*/ 155 w 678"/>
                <a:gd name="T25" fmla="*/ 139 h 284"/>
                <a:gd name="T26" fmla="*/ 127 w 678"/>
                <a:gd name="T27" fmla="*/ 155 h 284"/>
                <a:gd name="T28" fmla="*/ 104 w 678"/>
                <a:gd name="T29" fmla="*/ 173 h 284"/>
                <a:gd name="T30" fmla="*/ 82 w 678"/>
                <a:gd name="T31" fmla="*/ 188 h 284"/>
                <a:gd name="T32" fmla="*/ 64 w 678"/>
                <a:gd name="T33" fmla="*/ 204 h 284"/>
                <a:gd name="T34" fmla="*/ 49 w 678"/>
                <a:gd name="T35" fmla="*/ 220 h 284"/>
                <a:gd name="T36" fmla="*/ 25 w 678"/>
                <a:gd name="T37" fmla="*/ 245 h 284"/>
                <a:gd name="T38" fmla="*/ 11 w 678"/>
                <a:gd name="T39" fmla="*/ 267 h 284"/>
                <a:gd name="T40" fmla="*/ 1 w 678"/>
                <a:gd name="T41" fmla="*/ 280 h 284"/>
                <a:gd name="T42" fmla="*/ 0 w 678"/>
                <a:gd name="T43" fmla="*/ 284 h 284"/>
                <a:gd name="T44" fmla="*/ 678 w 678"/>
                <a:gd name="T45" fmla="*/ 9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8" h="284">
                  <a:moveTo>
                    <a:pt x="678" y="94"/>
                  </a:moveTo>
                  <a:lnTo>
                    <a:pt x="604" y="0"/>
                  </a:lnTo>
                  <a:lnTo>
                    <a:pt x="604" y="0"/>
                  </a:lnTo>
                  <a:lnTo>
                    <a:pt x="569" y="6"/>
                  </a:lnTo>
                  <a:lnTo>
                    <a:pt x="482" y="21"/>
                  </a:lnTo>
                  <a:lnTo>
                    <a:pt x="427" y="35"/>
                  </a:lnTo>
                  <a:lnTo>
                    <a:pt x="368" y="51"/>
                  </a:lnTo>
                  <a:lnTo>
                    <a:pt x="310" y="69"/>
                  </a:lnTo>
                  <a:lnTo>
                    <a:pt x="255" y="88"/>
                  </a:lnTo>
                  <a:lnTo>
                    <a:pt x="255" y="88"/>
                  </a:lnTo>
                  <a:lnTo>
                    <a:pt x="217" y="104"/>
                  </a:lnTo>
                  <a:lnTo>
                    <a:pt x="184" y="122"/>
                  </a:lnTo>
                  <a:lnTo>
                    <a:pt x="155" y="139"/>
                  </a:lnTo>
                  <a:lnTo>
                    <a:pt x="127" y="155"/>
                  </a:lnTo>
                  <a:lnTo>
                    <a:pt x="104" y="173"/>
                  </a:lnTo>
                  <a:lnTo>
                    <a:pt x="82" y="188"/>
                  </a:lnTo>
                  <a:lnTo>
                    <a:pt x="64" y="204"/>
                  </a:lnTo>
                  <a:lnTo>
                    <a:pt x="49" y="220"/>
                  </a:lnTo>
                  <a:lnTo>
                    <a:pt x="25" y="245"/>
                  </a:lnTo>
                  <a:lnTo>
                    <a:pt x="11" y="267"/>
                  </a:lnTo>
                  <a:lnTo>
                    <a:pt x="1" y="280"/>
                  </a:lnTo>
                  <a:lnTo>
                    <a:pt x="0" y="284"/>
                  </a:lnTo>
                  <a:lnTo>
                    <a:pt x="678" y="9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Freeform 156">
              <a:extLst>
                <a:ext uri="{FF2B5EF4-FFF2-40B4-BE49-F238E27FC236}">
                  <a16:creationId xmlns:a16="http://schemas.microsoft.com/office/drawing/2014/main" id="{962E2796-E172-47D1-B589-9751D5E4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2993"/>
              <a:ext cx="3622" cy="1327"/>
            </a:xfrm>
            <a:custGeom>
              <a:avLst/>
              <a:gdLst>
                <a:gd name="T0" fmla="*/ 7244 w 7244"/>
                <a:gd name="T1" fmla="*/ 2654 h 2654"/>
                <a:gd name="T2" fmla="*/ 7191 w 7244"/>
                <a:gd name="T3" fmla="*/ 2301 h 2654"/>
                <a:gd name="T4" fmla="*/ 7144 w 7244"/>
                <a:gd name="T5" fmla="*/ 2054 h 2654"/>
                <a:gd name="T6" fmla="*/ 7109 w 7244"/>
                <a:gd name="T7" fmla="*/ 1903 h 2654"/>
                <a:gd name="T8" fmla="*/ 7071 w 7244"/>
                <a:gd name="T9" fmla="*/ 1763 h 2654"/>
                <a:gd name="T10" fmla="*/ 7030 w 7244"/>
                <a:gd name="T11" fmla="*/ 1636 h 2654"/>
                <a:gd name="T12" fmla="*/ 6987 w 7244"/>
                <a:gd name="T13" fmla="*/ 1522 h 2654"/>
                <a:gd name="T14" fmla="*/ 6963 w 7244"/>
                <a:gd name="T15" fmla="*/ 1473 h 2654"/>
                <a:gd name="T16" fmla="*/ 6873 w 7244"/>
                <a:gd name="T17" fmla="*/ 1302 h 2654"/>
                <a:gd name="T18" fmla="*/ 6769 w 7244"/>
                <a:gd name="T19" fmla="*/ 1141 h 2654"/>
                <a:gd name="T20" fmla="*/ 6655 w 7244"/>
                <a:gd name="T21" fmla="*/ 990 h 2654"/>
                <a:gd name="T22" fmla="*/ 6536 w 7244"/>
                <a:gd name="T23" fmla="*/ 847 h 2654"/>
                <a:gd name="T24" fmla="*/ 6410 w 7244"/>
                <a:gd name="T25" fmla="*/ 718 h 2654"/>
                <a:gd name="T26" fmla="*/ 6283 w 7244"/>
                <a:gd name="T27" fmla="*/ 596 h 2654"/>
                <a:gd name="T28" fmla="*/ 6157 w 7244"/>
                <a:gd name="T29" fmla="*/ 486 h 2654"/>
                <a:gd name="T30" fmla="*/ 6031 w 7244"/>
                <a:gd name="T31" fmla="*/ 386 h 2654"/>
                <a:gd name="T32" fmla="*/ 5914 w 7244"/>
                <a:gd name="T33" fmla="*/ 296 h 2654"/>
                <a:gd name="T34" fmla="*/ 5702 w 7244"/>
                <a:gd name="T35" fmla="*/ 153 h 2654"/>
                <a:gd name="T36" fmla="*/ 5539 w 7244"/>
                <a:gd name="T37" fmla="*/ 55 h 2654"/>
                <a:gd name="T38" fmla="*/ 5437 w 7244"/>
                <a:gd name="T39" fmla="*/ 0 h 2654"/>
                <a:gd name="T40" fmla="*/ 1770 w 7244"/>
                <a:gd name="T41" fmla="*/ 21 h 2654"/>
                <a:gd name="T42" fmla="*/ 1723 w 7244"/>
                <a:gd name="T43" fmla="*/ 45 h 2654"/>
                <a:gd name="T44" fmla="*/ 1593 w 7244"/>
                <a:gd name="T45" fmla="*/ 115 h 2654"/>
                <a:gd name="T46" fmla="*/ 1405 w 7244"/>
                <a:gd name="T47" fmla="*/ 231 h 2654"/>
                <a:gd name="T48" fmla="*/ 1234 w 7244"/>
                <a:gd name="T49" fmla="*/ 349 h 2654"/>
                <a:gd name="T50" fmla="*/ 1112 w 7244"/>
                <a:gd name="T51" fmla="*/ 441 h 2654"/>
                <a:gd name="T52" fmla="*/ 987 w 7244"/>
                <a:gd name="T53" fmla="*/ 543 h 2654"/>
                <a:gd name="T54" fmla="*/ 859 w 7244"/>
                <a:gd name="T55" fmla="*/ 657 h 2654"/>
                <a:gd name="T56" fmla="*/ 734 w 7244"/>
                <a:gd name="T57" fmla="*/ 780 h 2654"/>
                <a:gd name="T58" fmla="*/ 614 w 7244"/>
                <a:gd name="T59" fmla="*/ 916 h 2654"/>
                <a:gd name="T60" fmla="*/ 498 w 7244"/>
                <a:gd name="T61" fmla="*/ 1061 h 2654"/>
                <a:gd name="T62" fmla="*/ 392 w 7244"/>
                <a:gd name="T63" fmla="*/ 1218 h 2654"/>
                <a:gd name="T64" fmla="*/ 298 w 7244"/>
                <a:gd name="T65" fmla="*/ 1385 h 2654"/>
                <a:gd name="T66" fmla="*/ 257 w 7244"/>
                <a:gd name="T67" fmla="*/ 1473 h 2654"/>
                <a:gd name="T68" fmla="*/ 216 w 7244"/>
                <a:gd name="T69" fmla="*/ 1573 h 2654"/>
                <a:gd name="T70" fmla="*/ 179 w 7244"/>
                <a:gd name="T71" fmla="*/ 1689 h 2654"/>
                <a:gd name="T72" fmla="*/ 143 w 7244"/>
                <a:gd name="T73" fmla="*/ 1822 h 2654"/>
                <a:gd name="T74" fmla="*/ 112 w 7244"/>
                <a:gd name="T75" fmla="*/ 1967 h 2654"/>
                <a:gd name="T76" fmla="*/ 51 w 7244"/>
                <a:gd name="T77" fmla="*/ 2295 h 2654"/>
                <a:gd name="T78" fmla="*/ 0 w 7244"/>
                <a:gd name="T79" fmla="*/ 2654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44" h="2654">
                  <a:moveTo>
                    <a:pt x="7244" y="2654"/>
                  </a:moveTo>
                  <a:lnTo>
                    <a:pt x="7244" y="2654"/>
                  </a:lnTo>
                  <a:lnTo>
                    <a:pt x="7218" y="2474"/>
                  </a:lnTo>
                  <a:lnTo>
                    <a:pt x="7191" y="2301"/>
                  </a:lnTo>
                  <a:lnTo>
                    <a:pt x="7160" y="2134"/>
                  </a:lnTo>
                  <a:lnTo>
                    <a:pt x="7144" y="2054"/>
                  </a:lnTo>
                  <a:lnTo>
                    <a:pt x="7126" y="1977"/>
                  </a:lnTo>
                  <a:lnTo>
                    <a:pt x="7109" y="1903"/>
                  </a:lnTo>
                  <a:lnTo>
                    <a:pt x="7091" y="1832"/>
                  </a:lnTo>
                  <a:lnTo>
                    <a:pt x="7071" y="1763"/>
                  </a:lnTo>
                  <a:lnTo>
                    <a:pt x="7052" y="1697"/>
                  </a:lnTo>
                  <a:lnTo>
                    <a:pt x="7030" y="1636"/>
                  </a:lnTo>
                  <a:lnTo>
                    <a:pt x="7009" y="1577"/>
                  </a:lnTo>
                  <a:lnTo>
                    <a:pt x="6987" y="1522"/>
                  </a:lnTo>
                  <a:lnTo>
                    <a:pt x="6963" y="1473"/>
                  </a:lnTo>
                  <a:lnTo>
                    <a:pt x="6963" y="1473"/>
                  </a:lnTo>
                  <a:lnTo>
                    <a:pt x="6920" y="1385"/>
                  </a:lnTo>
                  <a:lnTo>
                    <a:pt x="6873" y="1302"/>
                  </a:lnTo>
                  <a:lnTo>
                    <a:pt x="6822" y="1220"/>
                  </a:lnTo>
                  <a:lnTo>
                    <a:pt x="6769" y="1141"/>
                  </a:lnTo>
                  <a:lnTo>
                    <a:pt x="6714" y="1063"/>
                  </a:lnTo>
                  <a:lnTo>
                    <a:pt x="6655" y="990"/>
                  </a:lnTo>
                  <a:lnTo>
                    <a:pt x="6597" y="918"/>
                  </a:lnTo>
                  <a:lnTo>
                    <a:pt x="6536" y="847"/>
                  </a:lnTo>
                  <a:lnTo>
                    <a:pt x="6473" y="780"/>
                  </a:lnTo>
                  <a:lnTo>
                    <a:pt x="6410" y="718"/>
                  </a:lnTo>
                  <a:lnTo>
                    <a:pt x="6347" y="655"/>
                  </a:lnTo>
                  <a:lnTo>
                    <a:pt x="6283" y="596"/>
                  </a:lnTo>
                  <a:lnTo>
                    <a:pt x="6220" y="539"/>
                  </a:lnTo>
                  <a:lnTo>
                    <a:pt x="6157" y="486"/>
                  </a:lnTo>
                  <a:lnTo>
                    <a:pt x="6094" y="433"/>
                  </a:lnTo>
                  <a:lnTo>
                    <a:pt x="6031" y="386"/>
                  </a:lnTo>
                  <a:lnTo>
                    <a:pt x="5973" y="339"/>
                  </a:lnTo>
                  <a:lnTo>
                    <a:pt x="5914" y="296"/>
                  </a:lnTo>
                  <a:lnTo>
                    <a:pt x="5802" y="219"/>
                  </a:lnTo>
                  <a:lnTo>
                    <a:pt x="5702" y="153"/>
                  </a:lnTo>
                  <a:lnTo>
                    <a:pt x="5614" y="98"/>
                  </a:lnTo>
                  <a:lnTo>
                    <a:pt x="5539" y="55"/>
                  </a:lnTo>
                  <a:lnTo>
                    <a:pt x="5484" y="25"/>
                  </a:lnTo>
                  <a:lnTo>
                    <a:pt x="5437" y="0"/>
                  </a:lnTo>
                  <a:lnTo>
                    <a:pt x="3612" y="1206"/>
                  </a:lnTo>
                  <a:lnTo>
                    <a:pt x="1770" y="21"/>
                  </a:lnTo>
                  <a:lnTo>
                    <a:pt x="1770" y="21"/>
                  </a:lnTo>
                  <a:lnTo>
                    <a:pt x="1723" y="45"/>
                  </a:lnTo>
                  <a:lnTo>
                    <a:pt x="1668" y="74"/>
                  </a:lnTo>
                  <a:lnTo>
                    <a:pt x="1593" y="115"/>
                  </a:lnTo>
                  <a:lnTo>
                    <a:pt x="1505" y="168"/>
                  </a:lnTo>
                  <a:lnTo>
                    <a:pt x="1405" y="231"/>
                  </a:lnTo>
                  <a:lnTo>
                    <a:pt x="1293" y="308"/>
                  </a:lnTo>
                  <a:lnTo>
                    <a:pt x="1234" y="349"/>
                  </a:lnTo>
                  <a:lnTo>
                    <a:pt x="1173" y="392"/>
                  </a:lnTo>
                  <a:lnTo>
                    <a:pt x="1112" y="441"/>
                  </a:lnTo>
                  <a:lnTo>
                    <a:pt x="1050" y="490"/>
                  </a:lnTo>
                  <a:lnTo>
                    <a:pt x="987" y="543"/>
                  </a:lnTo>
                  <a:lnTo>
                    <a:pt x="924" y="598"/>
                  </a:lnTo>
                  <a:lnTo>
                    <a:pt x="859" y="657"/>
                  </a:lnTo>
                  <a:lnTo>
                    <a:pt x="797" y="718"/>
                  </a:lnTo>
                  <a:lnTo>
                    <a:pt x="734" y="780"/>
                  </a:lnTo>
                  <a:lnTo>
                    <a:pt x="673" y="847"/>
                  </a:lnTo>
                  <a:lnTo>
                    <a:pt x="614" y="916"/>
                  </a:lnTo>
                  <a:lnTo>
                    <a:pt x="555" y="988"/>
                  </a:lnTo>
                  <a:lnTo>
                    <a:pt x="498" y="1061"/>
                  </a:lnTo>
                  <a:lnTo>
                    <a:pt x="443" y="1139"/>
                  </a:lnTo>
                  <a:lnTo>
                    <a:pt x="392" y="1218"/>
                  </a:lnTo>
                  <a:lnTo>
                    <a:pt x="343" y="1300"/>
                  </a:lnTo>
                  <a:lnTo>
                    <a:pt x="298" y="1385"/>
                  </a:lnTo>
                  <a:lnTo>
                    <a:pt x="257" y="1473"/>
                  </a:lnTo>
                  <a:lnTo>
                    <a:pt x="257" y="1473"/>
                  </a:lnTo>
                  <a:lnTo>
                    <a:pt x="235" y="1520"/>
                  </a:lnTo>
                  <a:lnTo>
                    <a:pt x="216" y="1573"/>
                  </a:lnTo>
                  <a:lnTo>
                    <a:pt x="198" y="1628"/>
                  </a:lnTo>
                  <a:lnTo>
                    <a:pt x="179" y="1689"/>
                  </a:lnTo>
                  <a:lnTo>
                    <a:pt x="161" y="1754"/>
                  </a:lnTo>
                  <a:lnTo>
                    <a:pt x="143" y="1822"/>
                  </a:lnTo>
                  <a:lnTo>
                    <a:pt x="128" y="1893"/>
                  </a:lnTo>
                  <a:lnTo>
                    <a:pt x="112" y="1967"/>
                  </a:lnTo>
                  <a:lnTo>
                    <a:pt x="80" y="2126"/>
                  </a:lnTo>
                  <a:lnTo>
                    <a:pt x="51" y="2295"/>
                  </a:lnTo>
                  <a:lnTo>
                    <a:pt x="26" y="2472"/>
                  </a:lnTo>
                  <a:lnTo>
                    <a:pt x="0" y="2654"/>
                  </a:lnTo>
                  <a:lnTo>
                    <a:pt x="7244" y="265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Freeform 157">
              <a:extLst>
                <a:ext uri="{FF2B5EF4-FFF2-40B4-BE49-F238E27FC236}">
                  <a16:creationId xmlns:a16="http://schemas.microsoft.com/office/drawing/2014/main" id="{B14DE25B-ADF7-4116-A914-157B3F8D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679"/>
              <a:ext cx="2275" cy="1641"/>
            </a:xfrm>
            <a:custGeom>
              <a:avLst/>
              <a:gdLst>
                <a:gd name="T0" fmla="*/ 4550 w 4550"/>
                <a:gd name="T1" fmla="*/ 736 h 3282"/>
                <a:gd name="T2" fmla="*/ 4248 w 4550"/>
                <a:gd name="T3" fmla="*/ 533 h 3282"/>
                <a:gd name="T4" fmla="*/ 4024 w 4550"/>
                <a:gd name="T5" fmla="*/ 373 h 3282"/>
                <a:gd name="T6" fmla="*/ 3824 w 4550"/>
                <a:gd name="T7" fmla="*/ 216 h 3282"/>
                <a:gd name="T8" fmla="*/ 3624 w 4550"/>
                <a:gd name="T9" fmla="*/ 51 h 3282"/>
                <a:gd name="T10" fmla="*/ 3605 w 4550"/>
                <a:gd name="T11" fmla="*/ 92 h 3282"/>
                <a:gd name="T12" fmla="*/ 3548 w 4550"/>
                <a:gd name="T13" fmla="*/ 204 h 3282"/>
                <a:gd name="T14" fmla="*/ 3477 w 4550"/>
                <a:gd name="T15" fmla="*/ 318 h 3282"/>
                <a:gd name="T16" fmla="*/ 3416 w 4550"/>
                <a:gd name="T17" fmla="*/ 404 h 3282"/>
                <a:gd name="T18" fmla="*/ 3348 w 4550"/>
                <a:gd name="T19" fmla="*/ 494 h 3282"/>
                <a:gd name="T20" fmla="*/ 3267 w 4550"/>
                <a:gd name="T21" fmla="*/ 584 h 3282"/>
                <a:gd name="T22" fmla="*/ 3177 w 4550"/>
                <a:gd name="T23" fmla="*/ 675 h 3282"/>
                <a:gd name="T24" fmla="*/ 3075 w 4550"/>
                <a:gd name="T25" fmla="*/ 761 h 3282"/>
                <a:gd name="T26" fmla="*/ 2963 w 4550"/>
                <a:gd name="T27" fmla="*/ 841 h 3282"/>
                <a:gd name="T28" fmla="*/ 2839 w 4550"/>
                <a:gd name="T29" fmla="*/ 912 h 3282"/>
                <a:gd name="T30" fmla="*/ 2706 w 4550"/>
                <a:gd name="T31" fmla="*/ 969 h 3282"/>
                <a:gd name="T32" fmla="*/ 2635 w 4550"/>
                <a:gd name="T33" fmla="*/ 993 h 3282"/>
                <a:gd name="T34" fmla="*/ 2561 w 4550"/>
                <a:gd name="T35" fmla="*/ 1010 h 3282"/>
                <a:gd name="T36" fmla="*/ 2484 w 4550"/>
                <a:gd name="T37" fmla="*/ 1026 h 3282"/>
                <a:gd name="T38" fmla="*/ 2404 w 4550"/>
                <a:gd name="T39" fmla="*/ 1034 h 3282"/>
                <a:gd name="T40" fmla="*/ 2321 w 4550"/>
                <a:gd name="T41" fmla="*/ 1038 h 3282"/>
                <a:gd name="T42" fmla="*/ 2280 w 4550"/>
                <a:gd name="T43" fmla="*/ 1038 h 3282"/>
                <a:gd name="T44" fmla="*/ 2200 w 4550"/>
                <a:gd name="T45" fmla="*/ 1034 h 3282"/>
                <a:gd name="T46" fmla="*/ 2121 w 4550"/>
                <a:gd name="T47" fmla="*/ 1024 h 3282"/>
                <a:gd name="T48" fmla="*/ 2047 w 4550"/>
                <a:gd name="T49" fmla="*/ 1008 h 3282"/>
                <a:gd name="T50" fmla="*/ 1974 w 4550"/>
                <a:gd name="T51" fmla="*/ 987 h 3282"/>
                <a:gd name="T52" fmla="*/ 1905 w 4550"/>
                <a:gd name="T53" fmla="*/ 963 h 3282"/>
                <a:gd name="T54" fmla="*/ 1807 w 4550"/>
                <a:gd name="T55" fmla="*/ 918 h 3282"/>
                <a:gd name="T56" fmla="*/ 1686 w 4550"/>
                <a:gd name="T57" fmla="*/ 845 h 3282"/>
                <a:gd name="T58" fmla="*/ 1574 w 4550"/>
                <a:gd name="T59" fmla="*/ 761 h 3282"/>
                <a:gd name="T60" fmla="*/ 1474 w 4550"/>
                <a:gd name="T61" fmla="*/ 671 h 3282"/>
                <a:gd name="T62" fmla="*/ 1385 w 4550"/>
                <a:gd name="T63" fmla="*/ 575 h 3282"/>
                <a:gd name="T64" fmla="*/ 1307 w 4550"/>
                <a:gd name="T65" fmla="*/ 477 h 3282"/>
                <a:gd name="T66" fmla="*/ 1238 w 4550"/>
                <a:gd name="T67" fmla="*/ 380 h 3282"/>
                <a:gd name="T68" fmla="*/ 1181 w 4550"/>
                <a:gd name="T69" fmla="*/ 288 h 3282"/>
                <a:gd name="T70" fmla="*/ 1113 w 4550"/>
                <a:gd name="T71" fmla="*/ 165 h 3282"/>
                <a:gd name="T72" fmla="*/ 1056 w 4550"/>
                <a:gd name="T73" fmla="*/ 45 h 3282"/>
                <a:gd name="T74" fmla="*/ 1036 w 4550"/>
                <a:gd name="T75" fmla="*/ 0 h 3282"/>
                <a:gd name="T76" fmla="*/ 930 w 4550"/>
                <a:gd name="T77" fmla="*/ 104 h 3282"/>
                <a:gd name="T78" fmla="*/ 767 w 4550"/>
                <a:gd name="T79" fmla="*/ 251 h 3282"/>
                <a:gd name="T80" fmla="*/ 616 w 4550"/>
                <a:gd name="T81" fmla="*/ 376 h 3282"/>
                <a:gd name="T82" fmla="*/ 506 w 4550"/>
                <a:gd name="T83" fmla="*/ 459 h 3282"/>
                <a:gd name="T84" fmla="*/ 450 w 4550"/>
                <a:gd name="T85" fmla="*/ 498 h 3282"/>
                <a:gd name="T86" fmla="*/ 112 w 4550"/>
                <a:gd name="T87" fmla="*/ 734 h 3282"/>
                <a:gd name="T88" fmla="*/ 0 w 4550"/>
                <a:gd name="T89" fmla="*/ 816 h 3282"/>
                <a:gd name="T90" fmla="*/ 3424 w 4550"/>
                <a:gd name="T91" fmla="*/ 3282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0" h="3282">
                  <a:moveTo>
                    <a:pt x="3424" y="3282"/>
                  </a:moveTo>
                  <a:lnTo>
                    <a:pt x="4550" y="736"/>
                  </a:lnTo>
                  <a:lnTo>
                    <a:pt x="4248" y="533"/>
                  </a:lnTo>
                  <a:lnTo>
                    <a:pt x="4248" y="533"/>
                  </a:lnTo>
                  <a:lnTo>
                    <a:pt x="4134" y="453"/>
                  </a:lnTo>
                  <a:lnTo>
                    <a:pt x="4024" y="373"/>
                  </a:lnTo>
                  <a:lnTo>
                    <a:pt x="3918" y="290"/>
                  </a:lnTo>
                  <a:lnTo>
                    <a:pt x="3824" y="216"/>
                  </a:lnTo>
                  <a:lnTo>
                    <a:pt x="3679" y="98"/>
                  </a:lnTo>
                  <a:lnTo>
                    <a:pt x="3624" y="51"/>
                  </a:lnTo>
                  <a:lnTo>
                    <a:pt x="3624" y="51"/>
                  </a:lnTo>
                  <a:lnTo>
                    <a:pt x="3605" y="92"/>
                  </a:lnTo>
                  <a:lnTo>
                    <a:pt x="3581" y="141"/>
                  </a:lnTo>
                  <a:lnTo>
                    <a:pt x="3548" y="204"/>
                  </a:lnTo>
                  <a:lnTo>
                    <a:pt x="3503" y="276"/>
                  </a:lnTo>
                  <a:lnTo>
                    <a:pt x="3477" y="318"/>
                  </a:lnTo>
                  <a:lnTo>
                    <a:pt x="3448" y="359"/>
                  </a:lnTo>
                  <a:lnTo>
                    <a:pt x="3416" y="404"/>
                  </a:lnTo>
                  <a:lnTo>
                    <a:pt x="3383" y="447"/>
                  </a:lnTo>
                  <a:lnTo>
                    <a:pt x="3348" y="494"/>
                  </a:lnTo>
                  <a:lnTo>
                    <a:pt x="3308" y="539"/>
                  </a:lnTo>
                  <a:lnTo>
                    <a:pt x="3267" y="584"/>
                  </a:lnTo>
                  <a:lnTo>
                    <a:pt x="3224" y="632"/>
                  </a:lnTo>
                  <a:lnTo>
                    <a:pt x="3177" y="675"/>
                  </a:lnTo>
                  <a:lnTo>
                    <a:pt x="3128" y="720"/>
                  </a:lnTo>
                  <a:lnTo>
                    <a:pt x="3075" y="761"/>
                  </a:lnTo>
                  <a:lnTo>
                    <a:pt x="3020" y="802"/>
                  </a:lnTo>
                  <a:lnTo>
                    <a:pt x="2963" y="841"/>
                  </a:lnTo>
                  <a:lnTo>
                    <a:pt x="2902" y="879"/>
                  </a:lnTo>
                  <a:lnTo>
                    <a:pt x="2839" y="912"/>
                  </a:lnTo>
                  <a:lnTo>
                    <a:pt x="2775" y="942"/>
                  </a:lnTo>
                  <a:lnTo>
                    <a:pt x="2706" y="969"/>
                  </a:lnTo>
                  <a:lnTo>
                    <a:pt x="2671" y="981"/>
                  </a:lnTo>
                  <a:lnTo>
                    <a:pt x="2635" y="993"/>
                  </a:lnTo>
                  <a:lnTo>
                    <a:pt x="2598" y="1002"/>
                  </a:lnTo>
                  <a:lnTo>
                    <a:pt x="2561" y="1010"/>
                  </a:lnTo>
                  <a:lnTo>
                    <a:pt x="2523" y="1018"/>
                  </a:lnTo>
                  <a:lnTo>
                    <a:pt x="2484" y="1026"/>
                  </a:lnTo>
                  <a:lnTo>
                    <a:pt x="2445" y="1030"/>
                  </a:lnTo>
                  <a:lnTo>
                    <a:pt x="2404" y="1034"/>
                  </a:lnTo>
                  <a:lnTo>
                    <a:pt x="2365" y="1038"/>
                  </a:lnTo>
                  <a:lnTo>
                    <a:pt x="2321" y="1038"/>
                  </a:lnTo>
                  <a:lnTo>
                    <a:pt x="2321" y="1038"/>
                  </a:lnTo>
                  <a:lnTo>
                    <a:pt x="2280" y="1038"/>
                  </a:lnTo>
                  <a:lnTo>
                    <a:pt x="2241" y="1038"/>
                  </a:lnTo>
                  <a:lnTo>
                    <a:pt x="2200" y="1034"/>
                  </a:lnTo>
                  <a:lnTo>
                    <a:pt x="2160" y="1030"/>
                  </a:lnTo>
                  <a:lnTo>
                    <a:pt x="2121" y="1024"/>
                  </a:lnTo>
                  <a:lnTo>
                    <a:pt x="2084" y="1016"/>
                  </a:lnTo>
                  <a:lnTo>
                    <a:pt x="2047" y="1008"/>
                  </a:lnTo>
                  <a:lnTo>
                    <a:pt x="2011" y="998"/>
                  </a:lnTo>
                  <a:lnTo>
                    <a:pt x="1974" y="987"/>
                  </a:lnTo>
                  <a:lnTo>
                    <a:pt x="1941" y="975"/>
                  </a:lnTo>
                  <a:lnTo>
                    <a:pt x="1905" y="963"/>
                  </a:lnTo>
                  <a:lnTo>
                    <a:pt x="1872" y="947"/>
                  </a:lnTo>
                  <a:lnTo>
                    <a:pt x="1807" y="918"/>
                  </a:lnTo>
                  <a:lnTo>
                    <a:pt x="1744" y="883"/>
                  </a:lnTo>
                  <a:lnTo>
                    <a:pt x="1686" y="845"/>
                  </a:lnTo>
                  <a:lnTo>
                    <a:pt x="1629" y="804"/>
                  </a:lnTo>
                  <a:lnTo>
                    <a:pt x="1574" y="761"/>
                  </a:lnTo>
                  <a:lnTo>
                    <a:pt x="1523" y="716"/>
                  </a:lnTo>
                  <a:lnTo>
                    <a:pt x="1474" y="671"/>
                  </a:lnTo>
                  <a:lnTo>
                    <a:pt x="1429" y="622"/>
                  </a:lnTo>
                  <a:lnTo>
                    <a:pt x="1385" y="575"/>
                  </a:lnTo>
                  <a:lnTo>
                    <a:pt x="1344" y="526"/>
                  </a:lnTo>
                  <a:lnTo>
                    <a:pt x="1307" y="477"/>
                  </a:lnTo>
                  <a:lnTo>
                    <a:pt x="1272" y="428"/>
                  </a:lnTo>
                  <a:lnTo>
                    <a:pt x="1238" y="380"/>
                  </a:lnTo>
                  <a:lnTo>
                    <a:pt x="1209" y="333"/>
                  </a:lnTo>
                  <a:lnTo>
                    <a:pt x="1181" y="288"/>
                  </a:lnTo>
                  <a:lnTo>
                    <a:pt x="1156" y="245"/>
                  </a:lnTo>
                  <a:lnTo>
                    <a:pt x="1113" y="165"/>
                  </a:lnTo>
                  <a:lnTo>
                    <a:pt x="1079" y="98"/>
                  </a:lnTo>
                  <a:lnTo>
                    <a:pt x="1056" y="45"/>
                  </a:lnTo>
                  <a:lnTo>
                    <a:pt x="1036" y="0"/>
                  </a:lnTo>
                  <a:lnTo>
                    <a:pt x="1036" y="0"/>
                  </a:lnTo>
                  <a:lnTo>
                    <a:pt x="987" y="49"/>
                  </a:lnTo>
                  <a:lnTo>
                    <a:pt x="930" y="104"/>
                  </a:lnTo>
                  <a:lnTo>
                    <a:pt x="856" y="172"/>
                  </a:lnTo>
                  <a:lnTo>
                    <a:pt x="767" y="251"/>
                  </a:lnTo>
                  <a:lnTo>
                    <a:pt x="667" y="335"/>
                  </a:lnTo>
                  <a:lnTo>
                    <a:pt x="616" y="376"/>
                  </a:lnTo>
                  <a:lnTo>
                    <a:pt x="561" y="420"/>
                  </a:lnTo>
                  <a:lnTo>
                    <a:pt x="506" y="459"/>
                  </a:lnTo>
                  <a:lnTo>
                    <a:pt x="450" y="498"/>
                  </a:lnTo>
                  <a:lnTo>
                    <a:pt x="450" y="498"/>
                  </a:lnTo>
                  <a:lnTo>
                    <a:pt x="251" y="633"/>
                  </a:lnTo>
                  <a:lnTo>
                    <a:pt x="112" y="734"/>
                  </a:lnTo>
                  <a:lnTo>
                    <a:pt x="28" y="794"/>
                  </a:lnTo>
                  <a:lnTo>
                    <a:pt x="0" y="816"/>
                  </a:lnTo>
                  <a:lnTo>
                    <a:pt x="1209" y="3282"/>
                  </a:lnTo>
                  <a:lnTo>
                    <a:pt x="3424" y="32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234" name="Picture 4">
            <a:extLst>
              <a:ext uri="{FF2B5EF4-FFF2-40B4-BE49-F238E27FC236}">
                <a16:creationId xmlns:a16="http://schemas.microsoft.com/office/drawing/2014/main" id="{BF02B120-E0C4-43F2-81D6-6AC009E6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41" y="4653652"/>
            <a:ext cx="820603" cy="8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1A34D4E7-9389-44E4-B582-C4292121FD59}"/>
              </a:ext>
            </a:extLst>
          </p:cNvPr>
          <p:cNvGrpSpPr/>
          <p:nvPr/>
        </p:nvGrpSpPr>
        <p:grpSpPr>
          <a:xfrm>
            <a:off x="3418159" y="4374491"/>
            <a:ext cx="971992" cy="1268712"/>
            <a:chOff x="3709427" y="4452654"/>
            <a:chExt cx="565463" cy="657934"/>
          </a:xfrm>
          <a:solidFill>
            <a:schemeClr val="tx2">
              <a:lumMod val="75000"/>
            </a:schemeClr>
          </a:solidFill>
        </p:grpSpPr>
        <p:sp>
          <p:nvSpPr>
            <p:cNvPr id="289" name="Freihandform: Form 196">
              <a:extLst>
                <a:ext uri="{FF2B5EF4-FFF2-40B4-BE49-F238E27FC236}">
                  <a16:creationId xmlns:a16="http://schemas.microsoft.com/office/drawing/2014/main" id="{65C7C680-BC66-42BD-A835-749627FA6965}"/>
                </a:ext>
              </a:extLst>
            </p:cNvPr>
            <p:cNvSpPr/>
            <p:nvPr/>
          </p:nvSpPr>
          <p:spPr>
            <a:xfrm flipH="1">
              <a:off x="3709427" y="4659725"/>
              <a:ext cx="527851" cy="450863"/>
            </a:xfrm>
            <a:custGeom>
              <a:avLst/>
              <a:gdLst>
                <a:gd name="connsiteX0" fmla="*/ 190531 w 626051"/>
                <a:gd name="connsiteY0" fmla="*/ 280570 h 534740"/>
                <a:gd name="connsiteX1" fmla="*/ 190531 w 626051"/>
                <a:gd name="connsiteY1" fmla="*/ 532700 h 534740"/>
                <a:gd name="connsiteX2" fmla="*/ 0 w 626051"/>
                <a:gd name="connsiteY2" fmla="*/ 532700 h 534740"/>
                <a:gd name="connsiteX3" fmla="*/ 0 w 626051"/>
                <a:gd name="connsiteY3" fmla="*/ 313282 h 534740"/>
                <a:gd name="connsiteX4" fmla="*/ 190531 w 626051"/>
                <a:gd name="connsiteY4" fmla="*/ 280570 h 534740"/>
                <a:gd name="connsiteX5" fmla="*/ 408292 w 626051"/>
                <a:gd name="connsiteY5" fmla="*/ 184921 h 534740"/>
                <a:gd name="connsiteX6" fmla="*/ 408292 w 626051"/>
                <a:gd name="connsiteY6" fmla="*/ 533592 h 534740"/>
                <a:gd name="connsiteX7" fmla="*/ 217761 w 626051"/>
                <a:gd name="connsiteY7" fmla="*/ 533592 h 534740"/>
                <a:gd name="connsiteX8" fmla="*/ 217761 w 626051"/>
                <a:gd name="connsiteY8" fmla="*/ 273173 h 534740"/>
                <a:gd name="connsiteX9" fmla="*/ 408292 w 626051"/>
                <a:gd name="connsiteY9" fmla="*/ 184921 h 534740"/>
                <a:gd name="connsiteX10" fmla="*/ 626051 w 626051"/>
                <a:gd name="connsiteY10" fmla="*/ 0 h 534740"/>
                <a:gd name="connsiteX11" fmla="*/ 626051 w 626051"/>
                <a:gd name="connsiteY11" fmla="*/ 534740 h 534740"/>
                <a:gd name="connsiteX12" fmla="*/ 435520 w 626051"/>
                <a:gd name="connsiteY12" fmla="*/ 534740 h 534740"/>
                <a:gd name="connsiteX13" fmla="*/ 435520 w 626051"/>
                <a:gd name="connsiteY13" fmla="*/ 168597 h 534740"/>
                <a:gd name="connsiteX14" fmla="*/ 626051 w 626051"/>
                <a:gd name="connsiteY14" fmla="*/ 0 h 53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6051" h="534740">
                  <a:moveTo>
                    <a:pt x="190531" y="280570"/>
                  </a:moveTo>
                  <a:lnTo>
                    <a:pt x="190531" y="532700"/>
                  </a:lnTo>
                  <a:lnTo>
                    <a:pt x="0" y="532700"/>
                  </a:lnTo>
                  <a:lnTo>
                    <a:pt x="0" y="313282"/>
                  </a:lnTo>
                  <a:cubicBezTo>
                    <a:pt x="65296" y="309329"/>
                    <a:pt x="129061" y="298297"/>
                    <a:pt x="190531" y="280570"/>
                  </a:cubicBezTo>
                  <a:close/>
                  <a:moveTo>
                    <a:pt x="408292" y="184921"/>
                  </a:moveTo>
                  <a:lnTo>
                    <a:pt x="408292" y="533592"/>
                  </a:lnTo>
                  <a:lnTo>
                    <a:pt x="217761" y="533592"/>
                  </a:lnTo>
                  <a:lnTo>
                    <a:pt x="217761" y="273173"/>
                  </a:lnTo>
                  <a:cubicBezTo>
                    <a:pt x="284396" y="251556"/>
                    <a:pt x="348225" y="221969"/>
                    <a:pt x="408292" y="184921"/>
                  </a:cubicBezTo>
                  <a:close/>
                  <a:moveTo>
                    <a:pt x="626051" y="0"/>
                  </a:moveTo>
                  <a:lnTo>
                    <a:pt x="626051" y="534740"/>
                  </a:lnTo>
                  <a:lnTo>
                    <a:pt x="435520" y="534740"/>
                  </a:lnTo>
                  <a:lnTo>
                    <a:pt x="435520" y="168597"/>
                  </a:lnTo>
                  <a:cubicBezTo>
                    <a:pt x="504833" y="122367"/>
                    <a:pt x="568790" y="65870"/>
                    <a:pt x="6260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90" name="Freihandform: Form 197">
              <a:extLst>
                <a:ext uri="{FF2B5EF4-FFF2-40B4-BE49-F238E27FC236}">
                  <a16:creationId xmlns:a16="http://schemas.microsoft.com/office/drawing/2014/main" id="{97DC8E54-8908-41B1-AE56-2BDD77347B58}"/>
                </a:ext>
              </a:extLst>
            </p:cNvPr>
            <p:cNvSpPr/>
            <p:nvPr/>
          </p:nvSpPr>
          <p:spPr>
            <a:xfrm rot="13948203" flipH="1" flipV="1">
              <a:off x="3780590" y="4559278"/>
              <a:ext cx="600923" cy="387676"/>
            </a:xfrm>
            <a:custGeom>
              <a:avLst/>
              <a:gdLst>
                <a:gd name="connsiteX0" fmla="*/ 549413 w 712717"/>
                <a:gd name="connsiteY0" fmla="*/ 0 h 459798"/>
                <a:gd name="connsiteX1" fmla="*/ 712717 w 712717"/>
                <a:gd name="connsiteY1" fmla="*/ 0 h 459798"/>
                <a:gd name="connsiteX2" fmla="*/ 712717 w 712717"/>
                <a:gd name="connsiteY2" fmla="*/ 163304 h 459798"/>
                <a:gd name="connsiteX3" fmla="*/ 685489 w 712717"/>
                <a:gd name="connsiteY3" fmla="*/ 190532 h 459798"/>
                <a:gd name="connsiteX4" fmla="*/ 658261 w 712717"/>
                <a:gd name="connsiteY4" fmla="*/ 163304 h 459798"/>
                <a:gd name="connsiteX5" fmla="*/ 658261 w 712717"/>
                <a:gd name="connsiteY5" fmla="*/ 95011 h 459798"/>
                <a:gd name="connsiteX6" fmla="*/ 54128 w 712717"/>
                <a:gd name="connsiteY6" fmla="*/ 456566 h 459798"/>
                <a:gd name="connsiteX7" fmla="*/ 0 w 712717"/>
                <a:gd name="connsiteY7" fmla="*/ 459798 h 459798"/>
                <a:gd name="connsiteX8" fmla="*/ 0 w 712717"/>
                <a:gd name="connsiteY8" fmla="*/ 405296 h 459798"/>
                <a:gd name="connsiteX9" fmla="*/ 48769 w 712717"/>
                <a:gd name="connsiteY9" fmla="*/ 402339 h 459798"/>
                <a:gd name="connsiteX10" fmla="*/ 620576 w 712717"/>
                <a:gd name="connsiteY10" fmla="*/ 54456 h 459798"/>
                <a:gd name="connsiteX11" fmla="*/ 549413 w 712717"/>
                <a:gd name="connsiteY11" fmla="*/ 54456 h 459798"/>
                <a:gd name="connsiteX12" fmla="*/ 522185 w 712717"/>
                <a:gd name="connsiteY12" fmla="*/ 27228 h 459798"/>
                <a:gd name="connsiteX13" fmla="*/ 549413 w 712717"/>
                <a:gd name="connsiteY13" fmla="*/ 0 h 4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2717" h="459798">
                  <a:moveTo>
                    <a:pt x="549413" y="0"/>
                  </a:moveTo>
                  <a:lnTo>
                    <a:pt x="712717" y="0"/>
                  </a:lnTo>
                  <a:lnTo>
                    <a:pt x="712717" y="163304"/>
                  </a:lnTo>
                  <a:cubicBezTo>
                    <a:pt x="712717" y="178353"/>
                    <a:pt x="700537" y="190532"/>
                    <a:pt x="685489" y="190532"/>
                  </a:cubicBezTo>
                  <a:cubicBezTo>
                    <a:pt x="670440" y="190532"/>
                    <a:pt x="658261" y="178353"/>
                    <a:pt x="658261" y="163304"/>
                  </a:cubicBezTo>
                  <a:lnTo>
                    <a:pt x="658261" y="95011"/>
                  </a:lnTo>
                  <a:cubicBezTo>
                    <a:pt x="505773" y="300225"/>
                    <a:pt x="292406" y="427863"/>
                    <a:pt x="54128" y="456566"/>
                  </a:cubicBezTo>
                  <a:lnTo>
                    <a:pt x="0" y="459798"/>
                  </a:lnTo>
                  <a:lnTo>
                    <a:pt x="0" y="405296"/>
                  </a:lnTo>
                  <a:lnTo>
                    <a:pt x="48769" y="402339"/>
                  </a:lnTo>
                  <a:cubicBezTo>
                    <a:pt x="274709" y="374699"/>
                    <a:pt x="476959" y="251803"/>
                    <a:pt x="620576" y="54456"/>
                  </a:cubicBezTo>
                  <a:lnTo>
                    <a:pt x="549413" y="54456"/>
                  </a:lnTo>
                  <a:cubicBezTo>
                    <a:pt x="534364" y="54456"/>
                    <a:pt x="522185" y="42277"/>
                    <a:pt x="522185" y="27228"/>
                  </a:cubicBezTo>
                  <a:cubicBezTo>
                    <a:pt x="522185" y="12179"/>
                    <a:pt x="534364" y="0"/>
                    <a:pt x="54941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93" name="TextBox 292">
            <a:extLst>
              <a:ext uri="{FF2B5EF4-FFF2-40B4-BE49-F238E27FC236}">
                <a16:creationId xmlns:a16="http://schemas.microsoft.com/office/drawing/2014/main" id="{64EBDFE0-2F28-452B-BBE6-0374CB4234FB}"/>
              </a:ext>
            </a:extLst>
          </p:cNvPr>
          <p:cNvSpPr txBox="1"/>
          <p:nvPr/>
        </p:nvSpPr>
        <p:spPr>
          <a:xfrm>
            <a:off x="3143506" y="4227808"/>
            <a:ext cx="527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300">
                <a:solidFill>
                  <a:srgbClr val="FFC300"/>
                </a:solidFill>
              </a:rPr>
              <a:t>€</a:t>
            </a:r>
            <a:endParaRPr lang="pt-PT" sz="3200"/>
          </a:p>
        </p:txBody>
      </p:sp>
      <p:pic>
        <p:nvPicPr>
          <p:cNvPr id="2052" name="Picture 4" descr="New Icon – Free Download, PNG and Vector">
            <a:extLst>
              <a:ext uri="{FF2B5EF4-FFF2-40B4-BE49-F238E27FC236}">
                <a16:creationId xmlns:a16="http://schemas.microsoft.com/office/drawing/2014/main" id="{08D2F556-5CF3-4056-B23F-91540A8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38" y="4456958"/>
            <a:ext cx="774415" cy="77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7D68714-5BFE-46E7-9532-E8B558D4D262}"/>
              </a:ext>
            </a:extLst>
          </p:cNvPr>
          <p:cNvGrpSpPr/>
          <p:nvPr/>
        </p:nvGrpSpPr>
        <p:grpSpPr>
          <a:xfrm>
            <a:off x="5347260" y="4237813"/>
            <a:ext cx="1388951" cy="1682679"/>
            <a:chOff x="2178051" y="2065338"/>
            <a:chExt cx="255588" cy="319087"/>
          </a:xfrm>
        </p:grpSpPr>
        <p:sp>
          <p:nvSpPr>
            <p:cNvPr id="297" name="Freeform 741">
              <a:extLst>
                <a:ext uri="{FF2B5EF4-FFF2-40B4-BE49-F238E27FC236}">
                  <a16:creationId xmlns:a16="http://schemas.microsoft.com/office/drawing/2014/main" id="{BB814865-D168-4E60-A78E-408D2DCC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3" y="2076451"/>
              <a:ext cx="131763" cy="280988"/>
            </a:xfrm>
            <a:custGeom>
              <a:avLst/>
              <a:gdLst>
                <a:gd name="T0" fmla="*/ 807 w 807"/>
                <a:gd name="T1" fmla="*/ 1068 h 1723"/>
                <a:gd name="T2" fmla="*/ 553 w 807"/>
                <a:gd name="T3" fmla="*/ 792 h 1723"/>
                <a:gd name="T4" fmla="*/ 616 w 807"/>
                <a:gd name="T5" fmla="*/ 647 h 1723"/>
                <a:gd name="T6" fmla="*/ 689 w 807"/>
                <a:gd name="T7" fmla="*/ 544 h 1723"/>
                <a:gd name="T8" fmla="*/ 667 w 807"/>
                <a:gd name="T9" fmla="*/ 427 h 1723"/>
                <a:gd name="T10" fmla="*/ 408 w 807"/>
                <a:gd name="T11" fmla="*/ 16 h 1723"/>
                <a:gd name="T12" fmla="*/ 399 w 807"/>
                <a:gd name="T13" fmla="*/ 16 h 1723"/>
                <a:gd name="T14" fmla="*/ 139 w 807"/>
                <a:gd name="T15" fmla="*/ 427 h 1723"/>
                <a:gd name="T16" fmla="*/ 117 w 807"/>
                <a:gd name="T17" fmla="*/ 544 h 1723"/>
                <a:gd name="T18" fmla="*/ 190 w 807"/>
                <a:gd name="T19" fmla="*/ 647 h 1723"/>
                <a:gd name="T20" fmla="*/ 253 w 807"/>
                <a:gd name="T21" fmla="*/ 792 h 1723"/>
                <a:gd name="T22" fmla="*/ 0 w 807"/>
                <a:gd name="T23" fmla="*/ 1068 h 1723"/>
                <a:gd name="T24" fmla="*/ 204 w 807"/>
                <a:gd name="T25" fmla="*/ 1723 h 1723"/>
                <a:gd name="T26" fmla="*/ 589 w 807"/>
                <a:gd name="T27" fmla="*/ 1723 h 1723"/>
                <a:gd name="T28" fmla="*/ 807 w 807"/>
                <a:gd name="T29" fmla="*/ 1068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7" h="1723">
                  <a:moveTo>
                    <a:pt x="807" y="1068"/>
                  </a:moveTo>
                  <a:cubicBezTo>
                    <a:pt x="511" y="1015"/>
                    <a:pt x="553" y="792"/>
                    <a:pt x="553" y="792"/>
                  </a:cubicBezTo>
                  <a:cubicBezTo>
                    <a:pt x="612" y="752"/>
                    <a:pt x="616" y="647"/>
                    <a:pt x="616" y="647"/>
                  </a:cubicBezTo>
                  <a:cubicBezTo>
                    <a:pt x="651" y="646"/>
                    <a:pt x="649" y="635"/>
                    <a:pt x="689" y="544"/>
                  </a:cubicBezTo>
                  <a:cubicBezTo>
                    <a:pt x="730" y="454"/>
                    <a:pt x="667" y="427"/>
                    <a:pt x="667" y="427"/>
                  </a:cubicBezTo>
                  <a:cubicBezTo>
                    <a:pt x="748" y="0"/>
                    <a:pt x="408" y="16"/>
                    <a:pt x="408" y="16"/>
                  </a:cubicBezTo>
                  <a:lnTo>
                    <a:pt x="399" y="16"/>
                  </a:lnTo>
                  <a:cubicBezTo>
                    <a:pt x="399" y="16"/>
                    <a:pt x="58" y="0"/>
                    <a:pt x="139" y="427"/>
                  </a:cubicBezTo>
                  <a:cubicBezTo>
                    <a:pt x="139" y="427"/>
                    <a:pt x="77" y="454"/>
                    <a:pt x="117" y="544"/>
                  </a:cubicBezTo>
                  <a:cubicBezTo>
                    <a:pt x="158" y="635"/>
                    <a:pt x="155" y="646"/>
                    <a:pt x="190" y="647"/>
                  </a:cubicBezTo>
                  <a:cubicBezTo>
                    <a:pt x="190" y="647"/>
                    <a:pt x="195" y="752"/>
                    <a:pt x="253" y="792"/>
                  </a:cubicBezTo>
                  <a:cubicBezTo>
                    <a:pt x="253" y="792"/>
                    <a:pt x="295" y="1015"/>
                    <a:pt x="0" y="1068"/>
                  </a:cubicBezTo>
                  <a:lnTo>
                    <a:pt x="204" y="1723"/>
                  </a:lnTo>
                  <a:lnTo>
                    <a:pt x="589" y="1723"/>
                  </a:lnTo>
                  <a:lnTo>
                    <a:pt x="807" y="1068"/>
                  </a:lnTo>
                  <a:close/>
                </a:path>
              </a:pathLst>
            </a:custGeom>
            <a:solidFill>
              <a:srgbClr val="F9D9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000">
              <a:extLst>
                <a:ext uri="{FF2B5EF4-FFF2-40B4-BE49-F238E27FC236}">
                  <a16:creationId xmlns:a16="http://schemas.microsoft.com/office/drawing/2014/main" id="{95E61672-6EAF-4A3F-8EBF-37971BA24B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92350" y="2182813"/>
              <a:ext cx="25400" cy="7938"/>
            </a:xfrm>
            <a:custGeom>
              <a:avLst/>
              <a:gdLst>
                <a:gd name="T0" fmla="*/ 9 w 153"/>
                <a:gd name="T1" fmla="*/ 42 h 43"/>
                <a:gd name="T2" fmla="*/ 2 w 153"/>
                <a:gd name="T3" fmla="*/ 37 h 43"/>
                <a:gd name="T4" fmla="*/ 6 w 153"/>
                <a:gd name="T5" fmla="*/ 26 h 43"/>
                <a:gd name="T6" fmla="*/ 146 w 153"/>
                <a:gd name="T7" fmla="*/ 26 h 43"/>
                <a:gd name="T8" fmla="*/ 151 w 153"/>
                <a:gd name="T9" fmla="*/ 37 h 43"/>
                <a:gd name="T10" fmla="*/ 140 w 153"/>
                <a:gd name="T11" fmla="*/ 41 h 43"/>
                <a:gd name="T12" fmla="*/ 12 w 153"/>
                <a:gd name="T13" fmla="*/ 41 h 43"/>
                <a:gd name="T14" fmla="*/ 9 w 153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43">
                  <a:moveTo>
                    <a:pt x="9" y="42"/>
                  </a:moveTo>
                  <a:cubicBezTo>
                    <a:pt x="6" y="42"/>
                    <a:pt x="3" y="40"/>
                    <a:pt x="2" y="37"/>
                  </a:cubicBezTo>
                  <a:cubicBezTo>
                    <a:pt x="0" y="32"/>
                    <a:pt x="2" y="27"/>
                    <a:pt x="6" y="26"/>
                  </a:cubicBezTo>
                  <a:cubicBezTo>
                    <a:pt x="75" y="0"/>
                    <a:pt x="143" y="25"/>
                    <a:pt x="146" y="26"/>
                  </a:cubicBezTo>
                  <a:cubicBezTo>
                    <a:pt x="150" y="27"/>
                    <a:pt x="153" y="32"/>
                    <a:pt x="151" y="37"/>
                  </a:cubicBezTo>
                  <a:cubicBezTo>
                    <a:pt x="149" y="41"/>
                    <a:pt x="144" y="43"/>
                    <a:pt x="140" y="41"/>
                  </a:cubicBezTo>
                  <a:cubicBezTo>
                    <a:pt x="140" y="41"/>
                    <a:pt x="75" y="18"/>
                    <a:pt x="12" y="41"/>
                  </a:cubicBezTo>
                  <a:cubicBezTo>
                    <a:pt x="11" y="42"/>
                    <a:pt x="10" y="42"/>
                    <a:pt x="9" y="42"/>
                  </a:cubicBezTo>
                  <a:close/>
                </a:path>
              </a:pathLst>
            </a:custGeom>
            <a:solidFill>
              <a:srgbClr val="C09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016">
              <a:extLst>
                <a:ext uri="{FF2B5EF4-FFF2-40B4-BE49-F238E27FC236}">
                  <a16:creationId xmlns:a16="http://schemas.microsoft.com/office/drawing/2014/main" id="{962EDBBB-B7D3-48A2-A94B-8E8C05EAE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6" y="2146300"/>
              <a:ext cx="57150" cy="7938"/>
            </a:xfrm>
            <a:custGeom>
              <a:avLst/>
              <a:gdLst>
                <a:gd name="T0" fmla="*/ 282 w 344"/>
                <a:gd name="T1" fmla="*/ 0 h 48"/>
                <a:gd name="T2" fmla="*/ 219 w 344"/>
                <a:gd name="T3" fmla="*/ 19 h 48"/>
                <a:gd name="T4" fmla="*/ 282 w 344"/>
                <a:gd name="T5" fmla="*/ 48 h 48"/>
                <a:gd name="T6" fmla="*/ 344 w 344"/>
                <a:gd name="T7" fmla="*/ 19 h 48"/>
                <a:gd name="T8" fmla="*/ 282 w 344"/>
                <a:gd name="T9" fmla="*/ 0 h 48"/>
                <a:gd name="T10" fmla="*/ 63 w 344"/>
                <a:gd name="T11" fmla="*/ 0 h 48"/>
                <a:gd name="T12" fmla="*/ 125 w 344"/>
                <a:gd name="T13" fmla="*/ 19 h 48"/>
                <a:gd name="T14" fmla="*/ 63 w 344"/>
                <a:gd name="T15" fmla="*/ 48 h 48"/>
                <a:gd name="T16" fmla="*/ 0 w 344"/>
                <a:gd name="T17" fmla="*/ 19 h 48"/>
                <a:gd name="T18" fmla="*/ 63 w 344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48">
                  <a:moveTo>
                    <a:pt x="282" y="0"/>
                  </a:moveTo>
                  <a:cubicBezTo>
                    <a:pt x="257" y="0"/>
                    <a:pt x="219" y="19"/>
                    <a:pt x="219" y="19"/>
                  </a:cubicBezTo>
                  <a:cubicBezTo>
                    <a:pt x="219" y="19"/>
                    <a:pt x="244" y="48"/>
                    <a:pt x="282" y="48"/>
                  </a:cubicBezTo>
                  <a:cubicBezTo>
                    <a:pt x="320" y="48"/>
                    <a:pt x="344" y="19"/>
                    <a:pt x="344" y="19"/>
                  </a:cubicBezTo>
                  <a:cubicBezTo>
                    <a:pt x="344" y="19"/>
                    <a:pt x="306" y="0"/>
                    <a:pt x="282" y="0"/>
                  </a:cubicBezTo>
                  <a:close/>
                  <a:moveTo>
                    <a:pt x="63" y="0"/>
                  </a:moveTo>
                  <a:cubicBezTo>
                    <a:pt x="87" y="0"/>
                    <a:pt x="125" y="19"/>
                    <a:pt x="125" y="19"/>
                  </a:cubicBezTo>
                  <a:cubicBezTo>
                    <a:pt x="125" y="19"/>
                    <a:pt x="101" y="48"/>
                    <a:pt x="63" y="48"/>
                  </a:cubicBezTo>
                  <a:cubicBezTo>
                    <a:pt x="25" y="48"/>
                    <a:pt x="0" y="19"/>
                    <a:pt x="0" y="19"/>
                  </a:cubicBezTo>
                  <a:cubicBezTo>
                    <a:pt x="0" y="19"/>
                    <a:pt x="3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022">
              <a:extLst>
                <a:ext uri="{FF2B5EF4-FFF2-40B4-BE49-F238E27FC236}">
                  <a16:creationId xmlns:a16="http://schemas.microsoft.com/office/drawing/2014/main" id="{36015992-AD7A-492A-B1D3-A9913C851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6476" y="2146300"/>
              <a:ext cx="57150" cy="7938"/>
            </a:xfrm>
            <a:custGeom>
              <a:avLst/>
              <a:gdLst>
                <a:gd name="T0" fmla="*/ 251 w 344"/>
                <a:gd name="T1" fmla="*/ 16 h 53"/>
                <a:gd name="T2" fmla="*/ 265 w 344"/>
                <a:gd name="T3" fmla="*/ 14 h 53"/>
                <a:gd name="T4" fmla="*/ 259 w 344"/>
                <a:gd name="T5" fmla="*/ 30 h 53"/>
                <a:gd name="T6" fmla="*/ 282 w 344"/>
                <a:gd name="T7" fmla="*/ 53 h 53"/>
                <a:gd name="T8" fmla="*/ 305 w 344"/>
                <a:gd name="T9" fmla="*/ 30 h 53"/>
                <a:gd name="T10" fmla="*/ 299 w 344"/>
                <a:gd name="T11" fmla="*/ 15 h 53"/>
                <a:gd name="T12" fmla="*/ 313 w 344"/>
                <a:gd name="T13" fmla="*/ 17 h 53"/>
                <a:gd name="T14" fmla="*/ 344 w 344"/>
                <a:gd name="T15" fmla="*/ 24 h 53"/>
                <a:gd name="T16" fmla="*/ 315 w 344"/>
                <a:gd name="T17" fmla="*/ 7 h 53"/>
                <a:gd name="T18" fmla="*/ 282 w 344"/>
                <a:gd name="T19" fmla="*/ 0 h 53"/>
                <a:gd name="T20" fmla="*/ 248 w 344"/>
                <a:gd name="T21" fmla="*/ 6 h 53"/>
                <a:gd name="T22" fmla="*/ 219 w 344"/>
                <a:gd name="T23" fmla="*/ 24 h 53"/>
                <a:gd name="T24" fmla="*/ 251 w 344"/>
                <a:gd name="T25" fmla="*/ 16 h 53"/>
                <a:gd name="T26" fmla="*/ 94 w 344"/>
                <a:gd name="T27" fmla="*/ 16 h 53"/>
                <a:gd name="T28" fmla="*/ 79 w 344"/>
                <a:gd name="T29" fmla="*/ 14 h 53"/>
                <a:gd name="T30" fmla="*/ 86 w 344"/>
                <a:gd name="T31" fmla="*/ 30 h 53"/>
                <a:gd name="T32" fmla="*/ 63 w 344"/>
                <a:gd name="T33" fmla="*/ 53 h 53"/>
                <a:gd name="T34" fmla="*/ 40 w 344"/>
                <a:gd name="T35" fmla="*/ 30 h 53"/>
                <a:gd name="T36" fmla="*/ 45 w 344"/>
                <a:gd name="T37" fmla="*/ 15 h 53"/>
                <a:gd name="T38" fmla="*/ 32 w 344"/>
                <a:gd name="T39" fmla="*/ 17 h 53"/>
                <a:gd name="T40" fmla="*/ 0 w 344"/>
                <a:gd name="T41" fmla="*/ 24 h 53"/>
                <a:gd name="T42" fmla="*/ 29 w 344"/>
                <a:gd name="T43" fmla="*/ 7 h 53"/>
                <a:gd name="T44" fmla="*/ 63 w 344"/>
                <a:gd name="T45" fmla="*/ 0 h 53"/>
                <a:gd name="T46" fmla="*/ 97 w 344"/>
                <a:gd name="T47" fmla="*/ 6 h 53"/>
                <a:gd name="T48" fmla="*/ 125 w 344"/>
                <a:gd name="T49" fmla="*/ 24 h 53"/>
                <a:gd name="T50" fmla="*/ 94 w 344"/>
                <a:gd name="T51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4" h="53">
                  <a:moveTo>
                    <a:pt x="251" y="16"/>
                  </a:moveTo>
                  <a:cubicBezTo>
                    <a:pt x="255" y="15"/>
                    <a:pt x="260" y="14"/>
                    <a:pt x="265" y="14"/>
                  </a:cubicBezTo>
                  <a:cubicBezTo>
                    <a:pt x="261" y="18"/>
                    <a:pt x="259" y="24"/>
                    <a:pt x="259" y="30"/>
                  </a:cubicBezTo>
                  <a:cubicBezTo>
                    <a:pt x="259" y="43"/>
                    <a:pt x="269" y="53"/>
                    <a:pt x="282" y="53"/>
                  </a:cubicBezTo>
                  <a:cubicBezTo>
                    <a:pt x="295" y="53"/>
                    <a:pt x="305" y="43"/>
                    <a:pt x="305" y="30"/>
                  </a:cubicBezTo>
                  <a:cubicBezTo>
                    <a:pt x="305" y="24"/>
                    <a:pt x="303" y="19"/>
                    <a:pt x="299" y="15"/>
                  </a:cubicBezTo>
                  <a:cubicBezTo>
                    <a:pt x="304" y="16"/>
                    <a:pt x="308" y="16"/>
                    <a:pt x="313" y="17"/>
                  </a:cubicBezTo>
                  <a:cubicBezTo>
                    <a:pt x="323" y="19"/>
                    <a:pt x="333" y="21"/>
                    <a:pt x="344" y="24"/>
                  </a:cubicBezTo>
                  <a:cubicBezTo>
                    <a:pt x="336" y="16"/>
                    <a:pt x="326" y="11"/>
                    <a:pt x="315" y="7"/>
                  </a:cubicBezTo>
                  <a:cubicBezTo>
                    <a:pt x="305" y="3"/>
                    <a:pt x="293" y="0"/>
                    <a:pt x="282" y="0"/>
                  </a:cubicBezTo>
                  <a:cubicBezTo>
                    <a:pt x="270" y="0"/>
                    <a:pt x="259" y="2"/>
                    <a:pt x="248" y="6"/>
                  </a:cubicBezTo>
                  <a:cubicBezTo>
                    <a:pt x="237" y="9"/>
                    <a:pt x="227" y="16"/>
                    <a:pt x="219" y="24"/>
                  </a:cubicBezTo>
                  <a:cubicBezTo>
                    <a:pt x="230" y="21"/>
                    <a:pt x="240" y="17"/>
                    <a:pt x="251" y="16"/>
                  </a:cubicBezTo>
                  <a:close/>
                  <a:moveTo>
                    <a:pt x="94" y="16"/>
                  </a:moveTo>
                  <a:cubicBezTo>
                    <a:pt x="89" y="15"/>
                    <a:pt x="84" y="14"/>
                    <a:pt x="79" y="14"/>
                  </a:cubicBezTo>
                  <a:cubicBezTo>
                    <a:pt x="83" y="18"/>
                    <a:pt x="86" y="24"/>
                    <a:pt x="86" y="30"/>
                  </a:cubicBezTo>
                  <a:cubicBezTo>
                    <a:pt x="86" y="43"/>
                    <a:pt x="75" y="53"/>
                    <a:pt x="63" y="53"/>
                  </a:cubicBezTo>
                  <a:cubicBezTo>
                    <a:pt x="50" y="53"/>
                    <a:pt x="40" y="43"/>
                    <a:pt x="40" y="30"/>
                  </a:cubicBezTo>
                  <a:cubicBezTo>
                    <a:pt x="40" y="24"/>
                    <a:pt x="42" y="19"/>
                    <a:pt x="45" y="15"/>
                  </a:cubicBezTo>
                  <a:cubicBezTo>
                    <a:pt x="41" y="16"/>
                    <a:pt x="36" y="16"/>
                    <a:pt x="32" y="17"/>
                  </a:cubicBezTo>
                  <a:cubicBezTo>
                    <a:pt x="22" y="19"/>
                    <a:pt x="11" y="21"/>
                    <a:pt x="0" y="24"/>
                  </a:cubicBezTo>
                  <a:cubicBezTo>
                    <a:pt x="8" y="16"/>
                    <a:pt x="19" y="11"/>
                    <a:pt x="29" y="7"/>
                  </a:cubicBezTo>
                  <a:cubicBezTo>
                    <a:pt x="40" y="3"/>
                    <a:pt x="51" y="0"/>
                    <a:pt x="63" y="0"/>
                  </a:cubicBezTo>
                  <a:cubicBezTo>
                    <a:pt x="74" y="0"/>
                    <a:pt x="86" y="2"/>
                    <a:pt x="97" y="6"/>
                  </a:cubicBezTo>
                  <a:cubicBezTo>
                    <a:pt x="108" y="9"/>
                    <a:pt x="117" y="16"/>
                    <a:pt x="125" y="24"/>
                  </a:cubicBezTo>
                  <a:cubicBezTo>
                    <a:pt x="114" y="21"/>
                    <a:pt x="104" y="17"/>
                    <a:pt x="94" y="1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23">
              <a:extLst>
                <a:ext uri="{FF2B5EF4-FFF2-40B4-BE49-F238E27FC236}">
                  <a16:creationId xmlns:a16="http://schemas.microsoft.com/office/drawing/2014/main" id="{A1F808AF-36CB-475B-9BFF-9AA8B36B0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4251" y="2065338"/>
              <a:ext cx="98425" cy="85725"/>
            </a:xfrm>
            <a:custGeom>
              <a:avLst/>
              <a:gdLst>
                <a:gd name="T0" fmla="*/ 513 w 602"/>
                <a:gd name="T1" fmla="*/ 481 h 524"/>
                <a:gd name="T2" fmla="*/ 455 w 602"/>
                <a:gd name="T3" fmla="*/ 451 h 524"/>
                <a:gd name="T4" fmla="*/ 340 w 602"/>
                <a:gd name="T5" fmla="*/ 455 h 524"/>
                <a:gd name="T6" fmla="*/ 345 w 602"/>
                <a:gd name="T7" fmla="*/ 477 h 524"/>
                <a:gd name="T8" fmla="*/ 455 w 602"/>
                <a:gd name="T9" fmla="*/ 469 h 524"/>
                <a:gd name="T10" fmla="*/ 513 w 602"/>
                <a:gd name="T11" fmla="*/ 481 h 524"/>
                <a:gd name="T12" fmla="*/ 160 w 602"/>
                <a:gd name="T13" fmla="*/ 469 h 524"/>
                <a:gd name="T14" fmla="*/ 269 w 602"/>
                <a:gd name="T15" fmla="*/ 477 h 524"/>
                <a:gd name="T16" fmla="*/ 275 w 602"/>
                <a:gd name="T17" fmla="*/ 455 h 524"/>
                <a:gd name="T18" fmla="*/ 159 w 602"/>
                <a:gd name="T19" fmla="*/ 451 h 524"/>
                <a:gd name="T20" fmla="*/ 102 w 602"/>
                <a:gd name="T21" fmla="*/ 481 h 524"/>
                <a:gd name="T22" fmla="*/ 160 w 602"/>
                <a:gd name="T23" fmla="*/ 469 h 524"/>
                <a:gd name="T24" fmla="*/ 15 w 602"/>
                <a:gd name="T25" fmla="*/ 364 h 524"/>
                <a:gd name="T26" fmla="*/ 145 w 602"/>
                <a:gd name="T27" fmla="*/ 72 h 524"/>
                <a:gd name="T28" fmla="*/ 442 w 602"/>
                <a:gd name="T29" fmla="*/ 58 h 524"/>
                <a:gd name="T30" fmla="*/ 601 w 602"/>
                <a:gd name="T31" fmla="*/ 336 h 524"/>
                <a:gd name="T32" fmla="*/ 574 w 602"/>
                <a:gd name="T33" fmla="*/ 524 h 524"/>
                <a:gd name="T34" fmla="*/ 500 w 602"/>
                <a:gd name="T35" fmla="*/ 400 h 524"/>
                <a:gd name="T36" fmla="*/ 498 w 602"/>
                <a:gd name="T37" fmla="*/ 254 h 524"/>
                <a:gd name="T38" fmla="*/ 304 w 602"/>
                <a:gd name="T39" fmla="*/ 242 h 524"/>
                <a:gd name="T40" fmla="*/ 138 w 602"/>
                <a:gd name="T41" fmla="*/ 150 h 524"/>
                <a:gd name="T42" fmla="*/ 102 w 602"/>
                <a:gd name="T43" fmla="*/ 276 h 524"/>
                <a:gd name="T44" fmla="*/ 121 w 602"/>
                <a:gd name="T45" fmla="*/ 398 h 524"/>
                <a:gd name="T46" fmla="*/ 44 w 602"/>
                <a:gd name="T47" fmla="*/ 524 h 524"/>
                <a:gd name="T48" fmla="*/ 15 w 602"/>
                <a:gd name="T49" fmla="*/ 36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02" h="524">
                  <a:moveTo>
                    <a:pt x="513" y="481"/>
                  </a:moveTo>
                  <a:lnTo>
                    <a:pt x="455" y="451"/>
                  </a:lnTo>
                  <a:lnTo>
                    <a:pt x="340" y="455"/>
                  </a:lnTo>
                  <a:lnTo>
                    <a:pt x="345" y="477"/>
                  </a:lnTo>
                  <a:cubicBezTo>
                    <a:pt x="345" y="477"/>
                    <a:pt x="453" y="469"/>
                    <a:pt x="455" y="469"/>
                  </a:cubicBezTo>
                  <a:cubicBezTo>
                    <a:pt x="457" y="469"/>
                    <a:pt x="513" y="481"/>
                    <a:pt x="513" y="481"/>
                  </a:cubicBezTo>
                  <a:close/>
                  <a:moveTo>
                    <a:pt x="160" y="469"/>
                  </a:moveTo>
                  <a:cubicBezTo>
                    <a:pt x="162" y="469"/>
                    <a:pt x="269" y="477"/>
                    <a:pt x="269" y="477"/>
                  </a:cubicBezTo>
                  <a:lnTo>
                    <a:pt x="275" y="455"/>
                  </a:lnTo>
                  <a:lnTo>
                    <a:pt x="159" y="451"/>
                  </a:lnTo>
                  <a:lnTo>
                    <a:pt x="102" y="481"/>
                  </a:lnTo>
                  <a:cubicBezTo>
                    <a:pt x="102" y="481"/>
                    <a:pt x="157" y="469"/>
                    <a:pt x="160" y="469"/>
                  </a:cubicBezTo>
                  <a:close/>
                  <a:moveTo>
                    <a:pt x="15" y="364"/>
                  </a:moveTo>
                  <a:cubicBezTo>
                    <a:pt x="0" y="194"/>
                    <a:pt x="95" y="104"/>
                    <a:pt x="145" y="72"/>
                  </a:cubicBezTo>
                  <a:cubicBezTo>
                    <a:pt x="195" y="40"/>
                    <a:pt x="301" y="0"/>
                    <a:pt x="442" y="58"/>
                  </a:cubicBezTo>
                  <a:cubicBezTo>
                    <a:pt x="582" y="116"/>
                    <a:pt x="602" y="268"/>
                    <a:pt x="601" y="336"/>
                  </a:cubicBezTo>
                  <a:cubicBezTo>
                    <a:pt x="600" y="399"/>
                    <a:pt x="574" y="524"/>
                    <a:pt x="574" y="524"/>
                  </a:cubicBezTo>
                  <a:lnTo>
                    <a:pt x="500" y="400"/>
                  </a:lnTo>
                  <a:cubicBezTo>
                    <a:pt x="500" y="400"/>
                    <a:pt x="527" y="300"/>
                    <a:pt x="498" y="254"/>
                  </a:cubicBezTo>
                  <a:cubicBezTo>
                    <a:pt x="471" y="213"/>
                    <a:pt x="403" y="261"/>
                    <a:pt x="304" y="242"/>
                  </a:cubicBezTo>
                  <a:cubicBezTo>
                    <a:pt x="205" y="222"/>
                    <a:pt x="138" y="150"/>
                    <a:pt x="138" y="150"/>
                  </a:cubicBezTo>
                  <a:cubicBezTo>
                    <a:pt x="150" y="218"/>
                    <a:pt x="111" y="227"/>
                    <a:pt x="102" y="276"/>
                  </a:cubicBezTo>
                  <a:cubicBezTo>
                    <a:pt x="93" y="321"/>
                    <a:pt x="121" y="398"/>
                    <a:pt x="121" y="398"/>
                  </a:cubicBezTo>
                  <a:lnTo>
                    <a:pt x="44" y="524"/>
                  </a:lnTo>
                  <a:lnTo>
                    <a:pt x="15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5">
              <a:extLst>
                <a:ext uri="{FF2B5EF4-FFF2-40B4-BE49-F238E27FC236}">
                  <a16:creationId xmlns:a16="http://schemas.microsoft.com/office/drawing/2014/main" id="{F1629E7D-EFBD-4A77-90C4-1C3B7DC22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051" y="2238375"/>
              <a:ext cx="255588" cy="146050"/>
            </a:xfrm>
            <a:custGeom>
              <a:avLst/>
              <a:gdLst>
                <a:gd name="T0" fmla="*/ 1564 w 1564"/>
                <a:gd name="T1" fmla="*/ 898 h 898"/>
                <a:gd name="T2" fmla="*/ 1377 w 1564"/>
                <a:gd name="T3" fmla="*/ 159 h 898"/>
                <a:gd name="T4" fmla="*/ 1059 w 1564"/>
                <a:gd name="T5" fmla="*/ 0 h 898"/>
                <a:gd name="T6" fmla="*/ 782 w 1564"/>
                <a:gd name="T7" fmla="*/ 93 h 898"/>
                <a:gd name="T8" fmla="*/ 506 w 1564"/>
                <a:gd name="T9" fmla="*/ 0 h 898"/>
                <a:gd name="T10" fmla="*/ 187 w 1564"/>
                <a:gd name="T11" fmla="*/ 159 h 898"/>
                <a:gd name="T12" fmla="*/ 0 w 1564"/>
                <a:gd name="T13" fmla="*/ 898 h 898"/>
                <a:gd name="T14" fmla="*/ 1564 w 1564"/>
                <a:gd name="T15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4" h="898">
                  <a:moveTo>
                    <a:pt x="1564" y="898"/>
                  </a:moveTo>
                  <a:cubicBezTo>
                    <a:pt x="1564" y="635"/>
                    <a:pt x="1524" y="348"/>
                    <a:pt x="1377" y="159"/>
                  </a:cubicBezTo>
                  <a:cubicBezTo>
                    <a:pt x="1324" y="91"/>
                    <a:pt x="1059" y="0"/>
                    <a:pt x="1059" y="0"/>
                  </a:cubicBezTo>
                  <a:lnTo>
                    <a:pt x="782" y="93"/>
                  </a:lnTo>
                  <a:lnTo>
                    <a:pt x="506" y="0"/>
                  </a:lnTo>
                  <a:cubicBezTo>
                    <a:pt x="506" y="0"/>
                    <a:pt x="244" y="94"/>
                    <a:pt x="187" y="159"/>
                  </a:cubicBezTo>
                  <a:cubicBezTo>
                    <a:pt x="131" y="225"/>
                    <a:pt x="0" y="635"/>
                    <a:pt x="0" y="898"/>
                  </a:cubicBezTo>
                  <a:lnTo>
                    <a:pt x="1564" y="89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A88B800-EBD7-4FDD-8C32-6CAA6CDA83B4}"/>
              </a:ext>
            </a:extLst>
          </p:cNvPr>
          <p:cNvGrpSpPr/>
          <p:nvPr/>
        </p:nvGrpSpPr>
        <p:grpSpPr>
          <a:xfrm>
            <a:off x="7733064" y="4607459"/>
            <a:ext cx="684983" cy="1363973"/>
            <a:chOff x="7460203" y="4562094"/>
            <a:chExt cx="684983" cy="1363973"/>
          </a:xfrm>
        </p:grpSpPr>
        <p:sp>
          <p:nvSpPr>
            <p:cNvPr id="304" name="Freihandform: Form 129">
              <a:extLst>
                <a:ext uri="{FF2B5EF4-FFF2-40B4-BE49-F238E27FC236}">
                  <a16:creationId xmlns:a16="http://schemas.microsoft.com/office/drawing/2014/main" id="{A3D85897-A037-4D64-A1A5-303DF4DC7134}"/>
                </a:ext>
              </a:extLst>
            </p:cNvPr>
            <p:cNvSpPr/>
            <p:nvPr/>
          </p:nvSpPr>
          <p:spPr>
            <a:xfrm>
              <a:off x="7876127" y="4610062"/>
              <a:ext cx="145353" cy="236200"/>
            </a:xfrm>
            <a:custGeom>
              <a:avLst/>
              <a:gdLst>
                <a:gd name="connsiteX0" fmla="*/ 3768 w 47969"/>
                <a:gd name="connsiteY0" fmla="*/ 41794 h 77950"/>
                <a:gd name="connsiteX1" fmla="*/ 4188 w 47969"/>
                <a:gd name="connsiteY1" fmla="*/ 42873 h 77950"/>
                <a:gd name="connsiteX2" fmla="*/ 6167 w 47969"/>
                <a:gd name="connsiteY2" fmla="*/ 43952 h 77950"/>
                <a:gd name="connsiteX3" fmla="*/ 6766 w 47969"/>
                <a:gd name="connsiteY3" fmla="*/ 43712 h 77950"/>
                <a:gd name="connsiteX4" fmla="*/ 6766 w 47969"/>
                <a:gd name="connsiteY4" fmla="*/ 43712 h 77950"/>
                <a:gd name="connsiteX5" fmla="*/ 9105 w 47969"/>
                <a:gd name="connsiteY5" fmla="*/ 48509 h 77950"/>
                <a:gd name="connsiteX6" fmla="*/ 9405 w 47969"/>
                <a:gd name="connsiteY6" fmla="*/ 49109 h 77950"/>
                <a:gd name="connsiteX7" fmla="*/ 10004 w 47969"/>
                <a:gd name="connsiteY7" fmla="*/ 50188 h 77950"/>
                <a:gd name="connsiteX8" fmla="*/ 10484 w 47969"/>
                <a:gd name="connsiteY8" fmla="*/ 50968 h 77950"/>
                <a:gd name="connsiteX9" fmla="*/ 11084 w 47969"/>
                <a:gd name="connsiteY9" fmla="*/ 51927 h 77950"/>
                <a:gd name="connsiteX10" fmla="*/ 11683 w 47969"/>
                <a:gd name="connsiteY10" fmla="*/ 52827 h 77950"/>
                <a:gd name="connsiteX11" fmla="*/ 12283 w 47969"/>
                <a:gd name="connsiteY11" fmla="*/ 53666 h 77950"/>
                <a:gd name="connsiteX12" fmla="*/ 13002 w 47969"/>
                <a:gd name="connsiteY12" fmla="*/ 54625 h 77950"/>
                <a:gd name="connsiteX13" fmla="*/ 13542 w 47969"/>
                <a:gd name="connsiteY13" fmla="*/ 55285 h 77950"/>
                <a:gd name="connsiteX14" fmla="*/ 14681 w 47969"/>
                <a:gd name="connsiteY14" fmla="*/ 56544 h 77950"/>
                <a:gd name="connsiteX15" fmla="*/ 14861 w 47969"/>
                <a:gd name="connsiteY15" fmla="*/ 56784 h 77950"/>
                <a:gd name="connsiteX16" fmla="*/ 14861 w 47969"/>
                <a:gd name="connsiteY16" fmla="*/ 56784 h 77950"/>
                <a:gd name="connsiteX17" fmla="*/ 6586 w 47969"/>
                <a:gd name="connsiteY17" fmla="*/ 74053 h 77950"/>
                <a:gd name="connsiteX18" fmla="*/ 6646 w 47969"/>
                <a:gd name="connsiteY18" fmla="*/ 73993 h 77950"/>
                <a:gd name="connsiteX19" fmla="*/ 6646 w 47969"/>
                <a:gd name="connsiteY19" fmla="*/ 73993 h 77950"/>
                <a:gd name="connsiteX20" fmla="*/ 7726 w 47969"/>
                <a:gd name="connsiteY20" fmla="*/ 74653 h 77950"/>
                <a:gd name="connsiteX21" fmla="*/ 8805 w 47969"/>
                <a:gd name="connsiteY21" fmla="*/ 75312 h 77950"/>
                <a:gd name="connsiteX22" fmla="*/ 10064 w 47969"/>
                <a:gd name="connsiteY22" fmla="*/ 75972 h 77950"/>
                <a:gd name="connsiteX23" fmla="*/ 11084 w 47969"/>
                <a:gd name="connsiteY23" fmla="*/ 76452 h 77950"/>
                <a:gd name="connsiteX24" fmla="*/ 12343 w 47969"/>
                <a:gd name="connsiteY24" fmla="*/ 76931 h 77950"/>
                <a:gd name="connsiteX25" fmla="*/ 13542 w 47969"/>
                <a:gd name="connsiteY25" fmla="*/ 77411 h 77950"/>
                <a:gd name="connsiteX26" fmla="*/ 14801 w 47969"/>
                <a:gd name="connsiteY26" fmla="*/ 77831 h 77950"/>
                <a:gd name="connsiteX27" fmla="*/ 16060 w 47969"/>
                <a:gd name="connsiteY27" fmla="*/ 78250 h 77950"/>
                <a:gd name="connsiteX28" fmla="*/ 17320 w 47969"/>
                <a:gd name="connsiteY28" fmla="*/ 78550 h 77950"/>
                <a:gd name="connsiteX29" fmla="*/ 18639 w 47969"/>
                <a:gd name="connsiteY29" fmla="*/ 78910 h 77950"/>
                <a:gd name="connsiteX30" fmla="*/ 19658 w 47969"/>
                <a:gd name="connsiteY30" fmla="*/ 79090 h 77950"/>
                <a:gd name="connsiteX31" fmla="*/ 21337 w 47969"/>
                <a:gd name="connsiteY31" fmla="*/ 79390 h 77950"/>
                <a:gd name="connsiteX32" fmla="*/ 22356 w 47969"/>
                <a:gd name="connsiteY32" fmla="*/ 79510 h 77950"/>
                <a:gd name="connsiteX33" fmla="*/ 24095 w 47969"/>
                <a:gd name="connsiteY33" fmla="*/ 79689 h 77950"/>
                <a:gd name="connsiteX34" fmla="*/ 25894 w 47969"/>
                <a:gd name="connsiteY34" fmla="*/ 79749 h 77950"/>
                <a:gd name="connsiteX35" fmla="*/ 26913 w 47969"/>
                <a:gd name="connsiteY35" fmla="*/ 79809 h 77950"/>
                <a:gd name="connsiteX36" fmla="*/ 26913 w 47969"/>
                <a:gd name="connsiteY36" fmla="*/ 79809 h 77950"/>
                <a:gd name="connsiteX37" fmla="*/ 27933 w 47969"/>
                <a:gd name="connsiteY37" fmla="*/ 79749 h 77950"/>
                <a:gd name="connsiteX38" fmla="*/ 29732 w 47969"/>
                <a:gd name="connsiteY38" fmla="*/ 79689 h 77950"/>
                <a:gd name="connsiteX39" fmla="*/ 31470 w 47969"/>
                <a:gd name="connsiteY39" fmla="*/ 79510 h 77950"/>
                <a:gd name="connsiteX40" fmla="*/ 32490 w 47969"/>
                <a:gd name="connsiteY40" fmla="*/ 79390 h 77950"/>
                <a:gd name="connsiteX41" fmla="*/ 34169 w 47969"/>
                <a:gd name="connsiteY41" fmla="*/ 79090 h 77950"/>
                <a:gd name="connsiteX42" fmla="*/ 35188 w 47969"/>
                <a:gd name="connsiteY42" fmla="*/ 78910 h 77950"/>
                <a:gd name="connsiteX43" fmla="*/ 36507 w 47969"/>
                <a:gd name="connsiteY43" fmla="*/ 78550 h 77950"/>
                <a:gd name="connsiteX44" fmla="*/ 37766 w 47969"/>
                <a:gd name="connsiteY44" fmla="*/ 78250 h 77950"/>
                <a:gd name="connsiteX45" fmla="*/ 39026 w 47969"/>
                <a:gd name="connsiteY45" fmla="*/ 77831 h 77950"/>
                <a:gd name="connsiteX46" fmla="*/ 40285 w 47969"/>
                <a:gd name="connsiteY46" fmla="*/ 77411 h 77950"/>
                <a:gd name="connsiteX47" fmla="*/ 41484 w 47969"/>
                <a:gd name="connsiteY47" fmla="*/ 76931 h 77950"/>
                <a:gd name="connsiteX48" fmla="*/ 42743 w 47969"/>
                <a:gd name="connsiteY48" fmla="*/ 76452 h 77950"/>
                <a:gd name="connsiteX49" fmla="*/ 43823 w 47969"/>
                <a:gd name="connsiteY49" fmla="*/ 75972 h 77950"/>
                <a:gd name="connsiteX50" fmla="*/ 45082 w 47969"/>
                <a:gd name="connsiteY50" fmla="*/ 75312 h 77950"/>
                <a:gd name="connsiteX51" fmla="*/ 46161 w 47969"/>
                <a:gd name="connsiteY51" fmla="*/ 74653 h 77950"/>
                <a:gd name="connsiteX52" fmla="*/ 47240 w 47969"/>
                <a:gd name="connsiteY52" fmla="*/ 73993 h 77950"/>
                <a:gd name="connsiteX53" fmla="*/ 47300 w 47969"/>
                <a:gd name="connsiteY53" fmla="*/ 73993 h 77950"/>
                <a:gd name="connsiteX54" fmla="*/ 47360 w 47969"/>
                <a:gd name="connsiteY54" fmla="*/ 74053 h 77950"/>
                <a:gd name="connsiteX55" fmla="*/ 39086 w 47969"/>
                <a:gd name="connsiteY55" fmla="*/ 56784 h 77950"/>
                <a:gd name="connsiteX56" fmla="*/ 39086 w 47969"/>
                <a:gd name="connsiteY56" fmla="*/ 56784 h 77950"/>
                <a:gd name="connsiteX57" fmla="*/ 39266 w 47969"/>
                <a:gd name="connsiteY57" fmla="*/ 56544 h 77950"/>
                <a:gd name="connsiteX58" fmla="*/ 40405 w 47969"/>
                <a:gd name="connsiteY58" fmla="*/ 55285 h 77950"/>
                <a:gd name="connsiteX59" fmla="*/ 40944 w 47969"/>
                <a:gd name="connsiteY59" fmla="*/ 54625 h 77950"/>
                <a:gd name="connsiteX60" fmla="*/ 41664 w 47969"/>
                <a:gd name="connsiteY60" fmla="*/ 53666 h 77950"/>
                <a:gd name="connsiteX61" fmla="*/ 42264 w 47969"/>
                <a:gd name="connsiteY61" fmla="*/ 52827 h 77950"/>
                <a:gd name="connsiteX62" fmla="*/ 42863 w 47969"/>
                <a:gd name="connsiteY62" fmla="*/ 51927 h 77950"/>
                <a:gd name="connsiteX63" fmla="*/ 43463 w 47969"/>
                <a:gd name="connsiteY63" fmla="*/ 50968 h 77950"/>
                <a:gd name="connsiteX64" fmla="*/ 43943 w 47969"/>
                <a:gd name="connsiteY64" fmla="*/ 50188 h 77950"/>
                <a:gd name="connsiteX65" fmla="*/ 44542 w 47969"/>
                <a:gd name="connsiteY65" fmla="*/ 49109 h 77950"/>
                <a:gd name="connsiteX66" fmla="*/ 44842 w 47969"/>
                <a:gd name="connsiteY66" fmla="*/ 48509 h 77950"/>
                <a:gd name="connsiteX67" fmla="*/ 47180 w 47969"/>
                <a:gd name="connsiteY67" fmla="*/ 43712 h 77950"/>
                <a:gd name="connsiteX68" fmla="*/ 47180 w 47969"/>
                <a:gd name="connsiteY68" fmla="*/ 43712 h 77950"/>
                <a:gd name="connsiteX69" fmla="*/ 47780 w 47969"/>
                <a:gd name="connsiteY69" fmla="*/ 43952 h 77950"/>
                <a:gd name="connsiteX70" fmla="*/ 49759 w 47969"/>
                <a:gd name="connsiteY70" fmla="*/ 42873 h 77950"/>
                <a:gd name="connsiteX71" fmla="*/ 50179 w 47969"/>
                <a:gd name="connsiteY71" fmla="*/ 41794 h 77950"/>
                <a:gd name="connsiteX72" fmla="*/ 53596 w 47969"/>
                <a:gd name="connsiteY72" fmla="*/ 36277 h 77950"/>
                <a:gd name="connsiteX73" fmla="*/ 51977 w 47969"/>
                <a:gd name="connsiteY73" fmla="*/ 28782 h 77950"/>
                <a:gd name="connsiteX74" fmla="*/ 52277 w 47969"/>
                <a:gd name="connsiteY74" fmla="*/ 25004 h 77950"/>
                <a:gd name="connsiteX75" fmla="*/ 26973 w 47969"/>
                <a:gd name="connsiteY75" fmla="*/ 0 h 77950"/>
                <a:gd name="connsiteX76" fmla="*/ 26973 w 47969"/>
                <a:gd name="connsiteY76" fmla="*/ 0 h 77950"/>
                <a:gd name="connsiteX77" fmla="*/ 1670 w 47969"/>
                <a:gd name="connsiteY77" fmla="*/ 25004 h 77950"/>
                <a:gd name="connsiteX78" fmla="*/ 1969 w 47969"/>
                <a:gd name="connsiteY78" fmla="*/ 28782 h 77950"/>
                <a:gd name="connsiteX79" fmla="*/ 350 w 47969"/>
                <a:gd name="connsiteY79" fmla="*/ 36277 h 77950"/>
                <a:gd name="connsiteX80" fmla="*/ 3768 w 47969"/>
                <a:gd name="connsiteY80" fmla="*/ 41794 h 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7969" h="77950">
                  <a:moveTo>
                    <a:pt x="3768" y="41794"/>
                  </a:moveTo>
                  <a:cubicBezTo>
                    <a:pt x="3828" y="42180"/>
                    <a:pt x="3971" y="42548"/>
                    <a:pt x="4188" y="42873"/>
                  </a:cubicBezTo>
                  <a:cubicBezTo>
                    <a:pt x="4628" y="43539"/>
                    <a:pt x="5369" y="43943"/>
                    <a:pt x="6167" y="43952"/>
                  </a:cubicBezTo>
                  <a:cubicBezTo>
                    <a:pt x="6387" y="43936"/>
                    <a:pt x="6596" y="43853"/>
                    <a:pt x="6766" y="43712"/>
                  </a:cubicBezTo>
                  <a:lnTo>
                    <a:pt x="6766" y="43712"/>
                  </a:lnTo>
                  <a:cubicBezTo>
                    <a:pt x="7426" y="45331"/>
                    <a:pt x="8265" y="46890"/>
                    <a:pt x="9105" y="48509"/>
                  </a:cubicBezTo>
                  <a:cubicBezTo>
                    <a:pt x="9217" y="48703"/>
                    <a:pt x="9317" y="48903"/>
                    <a:pt x="9405" y="49109"/>
                  </a:cubicBezTo>
                  <a:cubicBezTo>
                    <a:pt x="9584" y="49469"/>
                    <a:pt x="9824" y="49829"/>
                    <a:pt x="10004" y="50188"/>
                  </a:cubicBezTo>
                  <a:cubicBezTo>
                    <a:pt x="10150" y="50456"/>
                    <a:pt x="10311" y="50717"/>
                    <a:pt x="10484" y="50968"/>
                  </a:cubicBezTo>
                  <a:cubicBezTo>
                    <a:pt x="10664" y="51268"/>
                    <a:pt x="10904" y="51627"/>
                    <a:pt x="11084" y="51927"/>
                  </a:cubicBezTo>
                  <a:cubicBezTo>
                    <a:pt x="11263" y="52227"/>
                    <a:pt x="11503" y="52527"/>
                    <a:pt x="11683" y="52827"/>
                  </a:cubicBezTo>
                  <a:cubicBezTo>
                    <a:pt x="11863" y="53120"/>
                    <a:pt x="12063" y="53401"/>
                    <a:pt x="12283" y="53666"/>
                  </a:cubicBezTo>
                  <a:cubicBezTo>
                    <a:pt x="12523" y="53966"/>
                    <a:pt x="12762" y="54326"/>
                    <a:pt x="13002" y="54625"/>
                  </a:cubicBezTo>
                  <a:cubicBezTo>
                    <a:pt x="13182" y="54865"/>
                    <a:pt x="13362" y="55045"/>
                    <a:pt x="13542" y="55285"/>
                  </a:cubicBezTo>
                  <a:cubicBezTo>
                    <a:pt x="13902" y="55705"/>
                    <a:pt x="14321" y="56125"/>
                    <a:pt x="14681" y="56544"/>
                  </a:cubicBezTo>
                  <a:cubicBezTo>
                    <a:pt x="14755" y="56613"/>
                    <a:pt x="14816" y="56694"/>
                    <a:pt x="14861" y="56784"/>
                  </a:cubicBezTo>
                  <a:lnTo>
                    <a:pt x="14861" y="56784"/>
                  </a:lnTo>
                  <a:cubicBezTo>
                    <a:pt x="14253" y="63344"/>
                    <a:pt x="11318" y="69470"/>
                    <a:pt x="6586" y="74053"/>
                  </a:cubicBezTo>
                  <a:cubicBezTo>
                    <a:pt x="6619" y="74053"/>
                    <a:pt x="6646" y="74026"/>
                    <a:pt x="6646" y="73993"/>
                  </a:cubicBezTo>
                  <a:lnTo>
                    <a:pt x="6646" y="73993"/>
                  </a:lnTo>
                  <a:cubicBezTo>
                    <a:pt x="7006" y="74233"/>
                    <a:pt x="7366" y="74413"/>
                    <a:pt x="7726" y="74653"/>
                  </a:cubicBezTo>
                  <a:cubicBezTo>
                    <a:pt x="8085" y="74893"/>
                    <a:pt x="8445" y="75072"/>
                    <a:pt x="8805" y="75312"/>
                  </a:cubicBezTo>
                  <a:cubicBezTo>
                    <a:pt x="9225" y="75552"/>
                    <a:pt x="9644" y="75732"/>
                    <a:pt x="10064" y="75972"/>
                  </a:cubicBezTo>
                  <a:cubicBezTo>
                    <a:pt x="10392" y="76156"/>
                    <a:pt x="10733" y="76317"/>
                    <a:pt x="11084" y="76452"/>
                  </a:cubicBezTo>
                  <a:cubicBezTo>
                    <a:pt x="11493" y="76637"/>
                    <a:pt x="11913" y="76798"/>
                    <a:pt x="12343" y="76931"/>
                  </a:cubicBezTo>
                  <a:cubicBezTo>
                    <a:pt x="12732" y="77117"/>
                    <a:pt x="13132" y="77277"/>
                    <a:pt x="13542" y="77411"/>
                  </a:cubicBezTo>
                  <a:cubicBezTo>
                    <a:pt x="13962" y="77531"/>
                    <a:pt x="14381" y="77711"/>
                    <a:pt x="14801" y="77831"/>
                  </a:cubicBezTo>
                  <a:cubicBezTo>
                    <a:pt x="15221" y="77951"/>
                    <a:pt x="15641" y="78130"/>
                    <a:pt x="16060" y="78250"/>
                  </a:cubicBezTo>
                  <a:cubicBezTo>
                    <a:pt x="16473" y="78379"/>
                    <a:pt x="16894" y="78479"/>
                    <a:pt x="17320" y="78550"/>
                  </a:cubicBezTo>
                  <a:cubicBezTo>
                    <a:pt x="17739" y="78670"/>
                    <a:pt x="18219" y="78790"/>
                    <a:pt x="18639" y="78910"/>
                  </a:cubicBezTo>
                  <a:cubicBezTo>
                    <a:pt x="18939" y="78970"/>
                    <a:pt x="19298" y="79030"/>
                    <a:pt x="19658" y="79090"/>
                  </a:cubicBezTo>
                  <a:cubicBezTo>
                    <a:pt x="20211" y="79224"/>
                    <a:pt x="20772" y="79324"/>
                    <a:pt x="21337" y="79390"/>
                  </a:cubicBezTo>
                  <a:cubicBezTo>
                    <a:pt x="21697" y="79450"/>
                    <a:pt x="21997" y="79450"/>
                    <a:pt x="22356" y="79510"/>
                  </a:cubicBezTo>
                  <a:cubicBezTo>
                    <a:pt x="22956" y="79570"/>
                    <a:pt x="23496" y="79629"/>
                    <a:pt x="24095" y="79689"/>
                  </a:cubicBezTo>
                  <a:cubicBezTo>
                    <a:pt x="24695" y="79749"/>
                    <a:pt x="25294" y="79749"/>
                    <a:pt x="25894" y="79749"/>
                  </a:cubicBezTo>
                  <a:cubicBezTo>
                    <a:pt x="26254" y="79749"/>
                    <a:pt x="26554" y="79809"/>
                    <a:pt x="26913" y="79809"/>
                  </a:cubicBezTo>
                  <a:lnTo>
                    <a:pt x="26913" y="79809"/>
                  </a:lnTo>
                  <a:cubicBezTo>
                    <a:pt x="27254" y="79820"/>
                    <a:pt x="27595" y="79799"/>
                    <a:pt x="27933" y="79749"/>
                  </a:cubicBezTo>
                  <a:cubicBezTo>
                    <a:pt x="28532" y="79749"/>
                    <a:pt x="29132" y="79749"/>
                    <a:pt x="29732" y="79689"/>
                  </a:cubicBezTo>
                  <a:cubicBezTo>
                    <a:pt x="30331" y="79629"/>
                    <a:pt x="30871" y="79570"/>
                    <a:pt x="31470" y="79510"/>
                  </a:cubicBezTo>
                  <a:cubicBezTo>
                    <a:pt x="31830" y="79450"/>
                    <a:pt x="32130" y="79450"/>
                    <a:pt x="32490" y="79390"/>
                  </a:cubicBezTo>
                  <a:cubicBezTo>
                    <a:pt x="33054" y="79319"/>
                    <a:pt x="33615" y="79219"/>
                    <a:pt x="34169" y="79090"/>
                  </a:cubicBezTo>
                  <a:cubicBezTo>
                    <a:pt x="34529" y="79030"/>
                    <a:pt x="34828" y="78970"/>
                    <a:pt x="35188" y="78910"/>
                  </a:cubicBezTo>
                  <a:cubicBezTo>
                    <a:pt x="35608" y="78790"/>
                    <a:pt x="36088" y="78670"/>
                    <a:pt x="36507" y="78550"/>
                  </a:cubicBezTo>
                  <a:cubicBezTo>
                    <a:pt x="36927" y="78430"/>
                    <a:pt x="37347" y="78370"/>
                    <a:pt x="37766" y="78250"/>
                  </a:cubicBezTo>
                  <a:cubicBezTo>
                    <a:pt x="38186" y="78130"/>
                    <a:pt x="38606" y="77951"/>
                    <a:pt x="39026" y="77831"/>
                  </a:cubicBezTo>
                  <a:cubicBezTo>
                    <a:pt x="39454" y="77718"/>
                    <a:pt x="39875" y="77578"/>
                    <a:pt x="40285" y="77411"/>
                  </a:cubicBezTo>
                  <a:cubicBezTo>
                    <a:pt x="40694" y="77277"/>
                    <a:pt x="41095" y="77117"/>
                    <a:pt x="41484" y="76931"/>
                  </a:cubicBezTo>
                  <a:cubicBezTo>
                    <a:pt x="41904" y="76751"/>
                    <a:pt x="42324" y="76631"/>
                    <a:pt x="42743" y="76452"/>
                  </a:cubicBezTo>
                  <a:cubicBezTo>
                    <a:pt x="43092" y="76267"/>
                    <a:pt x="43452" y="76107"/>
                    <a:pt x="43823" y="75972"/>
                  </a:cubicBezTo>
                  <a:cubicBezTo>
                    <a:pt x="44242" y="75732"/>
                    <a:pt x="44662" y="75552"/>
                    <a:pt x="45082" y="75312"/>
                  </a:cubicBezTo>
                  <a:cubicBezTo>
                    <a:pt x="45455" y="75114"/>
                    <a:pt x="45815" y="74894"/>
                    <a:pt x="46161" y="74653"/>
                  </a:cubicBezTo>
                  <a:cubicBezTo>
                    <a:pt x="46521" y="74413"/>
                    <a:pt x="46941" y="74233"/>
                    <a:pt x="47240" y="73993"/>
                  </a:cubicBezTo>
                  <a:lnTo>
                    <a:pt x="47300" y="73993"/>
                  </a:lnTo>
                  <a:lnTo>
                    <a:pt x="47360" y="74053"/>
                  </a:lnTo>
                  <a:cubicBezTo>
                    <a:pt x="42629" y="69470"/>
                    <a:pt x="39694" y="63344"/>
                    <a:pt x="39086" y="56784"/>
                  </a:cubicBezTo>
                  <a:lnTo>
                    <a:pt x="39086" y="56784"/>
                  </a:lnTo>
                  <a:cubicBezTo>
                    <a:pt x="39160" y="56716"/>
                    <a:pt x="39221" y="56635"/>
                    <a:pt x="39266" y="56544"/>
                  </a:cubicBezTo>
                  <a:cubicBezTo>
                    <a:pt x="39625" y="56125"/>
                    <a:pt x="40045" y="55705"/>
                    <a:pt x="40405" y="55285"/>
                  </a:cubicBezTo>
                  <a:cubicBezTo>
                    <a:pt x="40585" y="55045"/>
                    <a:pt x="40765" y="54865"/>
                    <a:pt x="40944" y="54625"/>
                  </a:cubicBezTo>
                  <a:cubicBezTo>
                    <a:pt x="41184" y="54326"/>
                    <a:pt x="41424" y="54026"/>
                    <a:pt x="41664" y="53666"/>
                  </a:cubicBezTo>
                  <a:cubicBezTo>
                    <a:pt x="41878" y="53397"/>
                    <a:pt x="42078" y="53116"/>
                    <a:pt x="42264" y="52827"/>
                  </a:cubicBezTo>
                  <a:cubicBezTo>
                    <a:pt x="42443" y="52527"/>
                    <a:pt x="42683" y="52227"/>
                    <a:pt x="42863" y="51927"/>
                  </a:cubicBezTo>
                  <a:cubicBezTo>
                    <a:pt x="43043" y="51627"/>
                    <a:pt x="43283" y="51328"/>
                    <a:pt x="43463" y="50968"/>
                  </a:cubicBezTo>
                  <a:cubicBezTo>
                    <a:pt x="43643" y="50728"/>
                    <a:pt x="43763" y="50428"/>
                    <a:pt x="43943" y="50188"/>
                  </a:cubicBezTo>
                  <a:cubicBezTo>
                    <a:pt x="44122" y="49829"/>
                    <a:pt x="44362" y="49469"/>
                    <a:pt x="44542" y="49109"/>
                  </a:cubicBezTo>
                  <a:cubicBezTo>
                    <a:pt x="44662" y="48929"/>
                    <a:pt x="44722" y="48689"/>
                    <a:pt x="44842" y="48509"/>
                  </a:cubicBezTo>
                  <a:cubicBezTo>
                    <a:pt x="45681" y="46890"/>
                    <a:pt x="46461" y="45271"/>
                    <a:pt x="47180" y="43712"/>
                  </a:cubicBezTo>
                  <a:lnTo>
                    <a:pt x="47180" y="43712"/>
                  </a:lnTo>
                  <a:cubicBezTo>
                    <a:pt x="47364" y="43828"/>
                    <a:pt x="47567" y="43909"/>
                    <a:pt x="47780" y="43952"/>
                  </a:cubicBezTo>
                  <a:cubicBezTo>
                    <a:pt x="48585" y="43970"/>
                    <a:pt x="49338" y="43559"/>
                    <a:pt x="49759" y="42873"/>
                  </a:cubicBezTo>
                  <a:cubicBezTo>
                    <a:pt x="49975" y="42548"/>
                    <a:pt x="50119" y="42180"/>
                    <a:pt x="50179" y="41794"/>
                  </a:cubicBezTo>
                  <a:cubicBezTo>
                    <a:pt x="51973" y="40452"/>
                    <a:pt x="53193" y="38481"/>
                    <a:pt x="53596" y="36277"/>
                  </a:cubicBezTo>
                  <a:cubicBezTo>
                    <a:pt x="54436" y="32739"/>
                    <a:pt x="53716" y="29502"/>
                    <a:pt x="51977" y="28782"/>
                  </a:cubicBezTo>
                  <a:cubicBezTo>
                    <a:pt x="52167" y="27532"/>
                    <a:pt x="52267" y="26269"/>
                    <a:pt x="52277" y="25004"/>
                  </a:cubicBezTo>
                  <a:cubicBezTo>
                    <a:pt x="52186" y="11116"/>
                    <a:pt x="40862" y="-74"/>
                    <a:pt x="26973" y="0"/>
                  </a:cubicBezTo>
                  <a:lnTo>
                    <a:pt x="26973" y="0"/>
                  </a:lnTo>
                  <a:cubicBezTo>
                    <a:pt x="13084" y="-74"/>
                    <a:pt x="1761" y="11115"/>
                    <a:pt x="1670" y="25004"/>
                  </a:cubicBezTo>
                  <a:cubicBezTo>
                    <a:pt x="1680" y="26269"/>
                    <a:pt x="1780" y="27531"/>
                    <a:pt x="1969" y="28782"/>
                  </a:cubicBezTo>
                  <a:cubicBezTo>
                    <a:pt x="230" y="29502"/>
                    <a:pt x="-489" y="32739"/>
                    <a:pt x="350" y="36277"/>
                  </a:cubicBezTo>
                  <a:cubicBezTo>
                    <a:pt x="713" y="38496"/>
                    <a:pt x="1942" y="40481"/>
                    <a:pt x="3768" y="41794"/>
                  </a:cubicBezTo>
                </a:path>
              </a:pathLst>
            </a:custGeom>
            <a:solidFill>
              <a:srgbClr val="86573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ihandform: Form 130">
              <a:extLst>
                <a:ext uri="{FF2B5EF4-FFF2-40B4-BE49-F238E27FC236}">
                  <a16:creationId xmlns:a16="http://schemas.microsoft.com/office/drawing/2014/main" id="{E0351CC6-C951-457C-AA3D-D8B79F04BF3C}"/>
                </a:ext>
              </a:extLst>
            </p:cNvPr>
            <p:cNvSpPr/>
            <p:nvPr/>
          </p:nvSpPr>
          <p:spPr>
            <a:xfrm>
              <a:off x="7771442" y="5020871"/>
              <a:ext cx="54509" cy="381556"/>
            </a:xfrm>
            <a:custGeom>
              <a:avLst/>
              <a:gdLst>
                <a:gd name="connsiteX0" fmla="*/ 959 w 17988"/>
                <a:gd name="connsiteY0" fmla="*/ 75552 h 125919"/>
                <a:gd name="connsiteX1" fmla="*/ 959 w 17988"/>
                <a:gd name="connsiteY1" fmla="*/ 75552 h 125919"/>
                <a:gd name="connsiteX2" fmla="*/ 959 w 17988"/>
                <a:gd name="connsiteY2" fmla="*/ 75552 h 125919"/>
                <a:gd name="connsiteX3" fmla="*/ 0 w 17988"/>
                <a:gd name="connsiteY3" fmla="*/ 0 h 125919"/>
                <a:gd name="connsiteX4" fmla="*/ 1439 w 17988"/>
                <a:gd name="connsiteY4" fmla="*/ 60142 h 125919"/>
                <a:gd name="connsiteX5" fmla="*/ 1439 w 17988"/>
                <a:gd name="connsiteY5" fmla="*/ 60322 h 125919"/>
                <a:gd name="connsiteX6" fmla="*/ 1379 w 17988"/>
                <a:gd name="connsiteY6" fmla="*/ 61581 h 125919"/>
                <a:gd name="connsiteX7" fmla="*/ 1379 w 17988"/>
                <a:gd name="connsiteY7" fmla="*/ 61821 h 125919"/>
                <a:gd name="connsiteX8" fmla="*/ 1259 w 17988"/>
                <a:gd name="connsiteY8" fmla="*/ 66378 h 125919"/>
                <a:gd name="connsiteX9" fmla="*/ 1199 w 17988"/>
                <a:gd name="connsiteY9" fmla="*/ 67457 h 125919"/>
                <a:gd name="connsiteX10" fmla="*/ 1199 w 17988"/>
                <a:gd name="connsiteY10" fmla="*/ 67637 h 125919"/>
                <a:gd name="connsiteX11" fmla="*/ 1019 w 17988"/>
                <a:gd name="connsiteY11" fmla="*/ 74713 h 125919"/>
                <a:gd name="connsiteX12" fmla="*/ 1019 w 17988"/>
                <a:gd name="connsiteY12" fmla="*/ 74713 h 125919"/>
                <a:gd name="connsiteX13" fmla="*/ 1019 w 17988"/>
                <a:gd name="connsiteY13" fmla="*/ 75552 h 125919"/>
                <a:gd name="connsiteX14" fmla="*/ 1019 w 17988"/>
                <a:gd name="connsiteY14" fmla="*/ 75552 h 125919"/>
                <a:gd name="connsiteX15" fmla="*/ 1019 w 17988"/>
                <a:gd name="connsiteY15" fmla="*/ 75792 h 125919"/>
                <a:gd name="connsiteX16" fmla="*/ 899 w 17988"/>
                <a:gd name="connsiteY16" fmla="*/ 81908 h 125919"/>
                <a:gd name="connsiteX17" fmla="*/ 899 w 17988"/>
                <a:gd name="connsiteY17" fmla="*/ 82508 h 125919"/>
                <a:gd name="connsiteX18" fmla="*/ 839 w 17988"/>
                <a:gd name="connsiteY18" fmla="*/ 84247 h 125919"/>
                <a:gd name="connsiteX19" fmla="*/ 779 w 17988"/>
                <a:gd name="connsiteY19" fmla="*/ 87784 h 125919"/>
                <a:gd name="connsiteX20" fmla="*/ 779 w 17988"/>
                <a:gd name="connsiteY20" fmla="*/ 87904 h 125919"/>
                <a:gd name="connsiteX21" fmla="*/ 720 w 17988"/>
                <a:gd name="connsiteY21" fmla="*/ 91382 h 125919"/>
                <a:gd name="connsiteX22" fmla="*/ 720 w 17988"/>
                <a:gd name="connsiteY22" fmla="*/ 92222 h 125919"/>
                <a:gd name="connsiteX23" fmla="*/ 1499 w 17988"/>
                <a:gd name="connsiteY23" fmla="*/ 110150 h 125919"/>
                <a:gd name="connsiteX24" fmla="*/ 1259 w 17988"/>
                <a:gd name="connsiteY24" fmla="*/ 112549 h 125919"/>
                <a:gd name="connsiteX25" fmla="*/ 1439 w 17988"/>
                <a:gd name="connsiteY25" fmla="*/ 117226 h 125919"/>
                <a:gd name="connsiteX26" fmla="*/ 2938 w 17988"/>
                <a:gd name="connsiteY26" fmla="*/ 123642 h 125919"/>
                <a:gd name="connsiteX27" fmla="*/ 4437 w 17988"/>
                <a:gd name="connsiteY27" fmla="*/ 127119 h 125919"/>
                <a:gd name="connsiteX28" fmla="*/ 4857 w 17988"/>
                <a:gd name="connsiteY28" fmla="*/ 127659 h 125919"/>
                <a:gd name="connsiteX29" fmla="*/ 5996 w 17988"/>
                <a:gd name="connsiteY29" fmla="*/ 128259 h 125919"/>
                <a:gd name="connsiteX30" fmla="*/ 7255 w 17988"/>
                <a:gd name="connsiteY30" fmla="*/ 128139 h 125919"/>
                <a:gd name="connsiteX31" fmla="*/ 8515 w 17988"/>
                <a:gd name="connsiteY31" fmla="*/ 126700 h 125919"/>
                <a:gd name="connsiteX32" fmla="*/ 10913 w 17988"/>
                <a:gd name="connsiteY32" fmla="*/ 116626 h 125919"/>
                <a:gd name="connsiteX33" fmla="*/ 13311 w 17988"/>
                <a:gd name="connsiteY33" fmla="*/ 106553 h 125919"/>
                <a:gd name="connsiteX34" fmla="*/ 14211 w 17988"/>
                <a:gd name="connsiteY34" fmla="*/ 116326 h 125919"/>
                <a:gd name="connsiteX35" fmla="*/ 14451 w 17988"/>
                <a:gd name="connsiteY35" fmla="*/ 117106 h 125919"/>
                <a:gd name="connsiteX36" fmla="*/ 15110 w 17988"/>
                <a:gd name="connsiteY36" fmla="*/ 117585 h 125919"/>
                <a:gd name="connsiteX37" fmla="*/ 15710 w 17988"/>
                <a:gd name="connsiteY37" fmla="*/ 117645 h 125919"/>
                <a:gd name="connsiteX38" fmla="*/ 16729 w 17988"/>
                <a:gd name="connsiteY38" fmla="*/ 116326 h 125919"/>
                <a:gd name="connsiteX39" fmla="*/ 18348 w 17988"/>
                <a:gd name="connsiteY39" fmla="*/ 104274 h 125919"/>
                <a:gd name="connsiteX40" fmla="*/ 18288 w 17988"/>
                <a:gd name="connsiteY40" fmla="*/ 101816 h 125919"/>
                <a:gd name="connsiteX41" fmla="*/ 17689 w 17988"/>
                <a:gd name="connsiteY41" fmla="*/ 99597 h 125919"/>
                <a:gd name="connsiteX42" fmla="*/ 16849 w 17988"/>
                <a:gd name="connsiteY42" fmla="*/ 97258 h 125919"/>
                <a:gd name="connsiteX43" fmla="*/ 13252 w 17988"/>
                <a:gd name="connsiteY43" fmla="*/ 94320 h 125919"/>
                <a:gd name="connsiteX44" fmla="*/ 20087 w 17988"/>
                <a:gd name="connsiteY44" fmla="*/ 6596 h 1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88" h="125919">
                  <a:moveTo>
                    <a:pt x="959" y="75552"/>
                  </a:moveTo>
                  <a:lnTo>
                    <a:pt x="959" y="75552"/>
                  </a:lnTo>
                  <a:lnTo>
                    <a:pt x="959" y="75552"/>
                  </a:lnTo>
                  <a:moveTo>
                    <a:pt x="0" y="0"/>
                  </a:moveTo>
                  <a:cubicBezTo>
                    <a:pt x="0" y="0"/>
                    <a:pt x="1499" y="59842"/>
                    <a:pt x="1439" y="60142"/>
                  </a:cubicBezTo>
                  <a:lnTo>
                    <a:pt x="1439" y="60322"/>
                  </a:lnTo>
                  <a:cubicBezTo>
                    <a:pt x="1449" y="60742"/>
                    <a:pt x="1429" y="61162"/>
                    <a:pt x="1379" y="61581"/>
                  </a:cubicBezTo>
                  <a:lnTo>
                    <a:pt x="1379" y="61821"/>
                  </a:lnTo>
                  <a:cubicBezTo>
                    <a:pt x="1319" y="63320"/>
                    <a:pt x="1259" y="64819"/>
                    <a:pt x="1259" y="66378"/>
                  </a:cubicBezTo>
                  <a:cubicBezTo>
                    <a:pt x="1269" y="66738"/>
                    <a:pt x="1249" y="67098"/>
                    <a:pt x="1199" y="67457"/>
                  </a:cubicBezTo>
                  <a:lnTo>
                    <a:pt x="1199" y="67637"/>
                  </a:lnTo>
                  <a:cubicBezTo>
                    <a:pt x="1139" y="69916"/>
                    <a:pt x="1079" y="72254"/>
                    <a:pt x="1019" y="74713"/>
                  </a:cubicBezTo>
                  <a:lnTo>
                    <a:pt x="1019" y="74713"/>
                  </a:lnTo>
                  <a:lnTo>
                    <a:pt x="1019" y="75552"/>
                  </a:lnTo>
                  <a:lnTo>
                    <a:pt x="1019" y="75552"/>
                  </a:lnTo>
                  <a:lnTo>
                    <a:pt x="1019" y="75792"/>
                  </a:lnTo>
                  <a:cubicBezTo>
                    <a:pt x="959" y="77771"/>
                    <a:pt x="899" y="79870"/>
                    <a:pt x="899" y="81908"/>
                  </a:cubicBezTo>
                  <a:lnTo>
                    <a:pt x="899" y="82508"/>
                  </a:lnTo>
                  <a:cubicBezTo>
                    <a:pt x="910" y="83090"/>
                    <a:pt x="889" y="83665"/>
                    <a:pt x="839" y="84247"/>
                  </a:cubicBezTo>
                  <a:cubicBezTo>
                    <a:pt x="839" y="85446"/>
                    <a:pt x="779" y="86585"/>
                    <a:pt x="779" y="87784"/>
                  </a:cubicBezTo>
                  <a:lnTo>
                    <a:pt x="779" y="87904"/>
                  </a:lnTo>
                  <a:cubicBezTo>
                    <a:pt x="779" y="89044"/>
                    <a:pt x="720" y="90243"/>
                    <a:pt x="720" y="91382"/>
                  </a:cubicBezTo>
                  <a:lnTo>
                    <a:pt x="720" y="92222"/>
                  </a:lnTo>
                  <a:lnTo>
                    <a:pt x="1499" y="110150"/>
                  </a:lnTo>
                  <a:cubicBezTo>
                    <a:pt x="1379" y="110930"/>
                    <a:pt x="1319" y="111769"/>
                    <a:pt x="1259" y="112549"/>
                  </a:cubicBezTo>
                  <a:cubicBezTo>
                    <a:pt x="1197" y="114108"/>
                    <a:pt x="1257" y="115673"/>
                    <a:pt x="1439" y="117226"/>
                  </a:cubicBezTo>
                  <a:cubicBezTo>
                    <a:pt x="1676" y="119414"/>
                    <a:pt x="2180" y="121573"/>
                    <a:pt x="2938" y="123642"/>
                  </a:cubicBezTo>
                  <a:cubicBezTo>
                    <a:pt x="3343" y="124841"/>
                    <a:pt x="3844" y="126004"/>
                    <a:pt x="4437" y="127119"/>
                  </a:cubicBezTo>
                  <a:cubicBezTo>
                    <a:pt x="4526" y="127335"/>
                    <a:pt x="4672" y="127521"/>
                    <a:pt x="4857" y="127659"/>
                  </a:cubicBezTo>
                  <a:cubicBezTo>
                    <a:pt x="5181" y="127953"/>
                    <a:pt x="5572" y="128157"/>
                    <a:pt x="5996" y="128259"/>
                  </a:cubicBezTo>
                  <a:cubicBezTo>
                    <a:pt x="6419" y="128307"/>
                    <a:pt x="6849" y="128265"/>
                    <a:pt x="7255" y="128139"/>
                  </a:cubicBezTo>
                  <a:cubicBezTo>
                    <a:pt x="7887" y="127899"/>
                    <a:pt x="8359" y="127359"/>
                    <a:pt x="8515" y="126700"/>
                  </a:cubicBezTo>
                  <a:lnTo>
                    <a:pt x="10913" y="116626"/>
                  </a:lnTo>
                  <a:lnTo>
                    <a:pt x="13311" y="106553"/>
                  </a:lnTo>
                  <a:lnTo>
                    <a:pt x="14211" y="116326"/>
                  </a:lnTo>
                  <a:cubicBezTo>
                    <a:pt x="14189" y="116608"/>
                    <a:pt x="14274" y="116884"/>
                    <a:pt x="14451" y="117106"/>
                  </a:cubicBezTo>
                  <a:cubicBezTo>
                    <a:pt x="14611" y="117334"/>
                    <a:pt x="14844" y="117502"/>
                    <a:pt x="15110" y="117585"/>
                  </a:cubicBezTo>
                  <a:cubicBezTo>
                    <a:pt x="15306" y="117639"/>
                    <a:pt x="15508" y="117657"/>
                    <a:pt x="15710" y="117645"/>
                  </a:cubicBezTo>
                  <a:cubicBezTo>
                    <a:pt x="16335" y="117526"/>
                    <a:pt x="16774" y="116962"/>
                    <a:pt x="16729" y="116326"/>
                  </a:cubicBezTo>
                  <a:lnTo>
                    <a:pt x="18348" y="104274"/>
                  </a:lnTo>
                  <a:cubicBezTo>
                    <a:pt x="18451" y="103453"/>
                    <a:pt x="18430" y="102625"/>
                    <a:pt x="18288" y="101816"/>
                  </a:cubicBezTo>
                  <a:cubicBezTo>
                    <a:pt x="18152" y="101060"/>
                    <a:pt x="17952" y="100317"/>
                    <a:pt x="17689" y="99597"/>
                  </a:cubicBezTo>
                  <a:cubicBezTo>
                    <a:pt x="17449" y="98877"/>
                    <a:pt x="17149" y="98098"/>
                    <a:pt x="16849" y="97258"/>
                  </a:cubicBezTo>
                  <a:cubicBezTo>
                    <a:pt x="16549" y="96419"/>
                    <a:pt x="16250" y="95520"/>
                    <a:pt x="13252" y="94320"/>
                  </a:cubicBezTo>
                  <a:lnTo>
                    <a:pt x="20087" y="6596"/>
                  </a:lnTo>
                  <a:close/>
                </a:path>
              </a:pathLst>
            </a:custGeom>
            <a:solidFill>
              <a:srgbClr val="86573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ihandform: Form 131">
              <a:extLst>
                <a:ext uri="{FF2B5EF4-FFF2-40B4-BE49-F238E27FC236}">
                  <a16:creationId xmlns:a16="http://schemas.microsoft.com/office/drawing/2014/main" id="{DBDB04BD-50E9-4A18-9DF4-4C4DC71729EC}"/>
                </a:ext>
              </a:extLst>
            </p:cNvPr>
            <p:cNvSpPr/>
            <p:nvPr/>
          </p:nvSpPr>
          <p:spPr>
            <a:xfrm>
              <a:off x="8084317" y="5016147"/>
              <a:ext cx="54509" cy="381556"/>
            </a:xfrm>
            <a:custGeom>
              <a:avLst/>
              <a:gdLst>
                <a:gd name="connsiteX0" fmla="*/ 19068 w 17988"/>
                <a:gd name="connsiteY0" fmla="*/ 75492 h 125919"/>
                <a:gd name="connsiteX1" fmla="*/ 19068 w 17988"/>
                <a:gd name="connsiteY1" fmla="*/ 75492 h 125919"/>
                <a:gd name="connsiteX2" fmla="*/ 19068 w 17988"/>
                <a:gd name="connsiteY2" fmla="*/ 75492 h 125919"/>
                <a:gd name="connsiteX3" fmla="*/ 19428 w 17988"/>
                <a:gd name="connsiteY3" fmla="*/ 91502 h 125919"/>
                <a:gd name="connsiteX4" fmla="*/ 19368 w 17988"/>
                <a:gd name="connsiteY4" fmla="*/ 88024 h 125919"/>
                <a:gd name="connsiteX5" fmla="*/ 19368 w 17988"/>
                <a:gd name="connsiteY5" fmla="*/ 87904 h 125919"/>
                <a:gd name="connsiteX6" fmla="*/ 19308 w 17988"/>
                <a:gd name="connsiteY6" fmla="*/ 84367 h 125919"/>
                <a:gd name="connsiteX7" fmla="*/ 19248 w 17988"/>
                <a:gd name="connsiteY7" fmla="*/ 82628 h 125919"/>
                <a:gd name="connsiteX8" fmla="*/ 19248 w 17988"/>
                <a:gd name="connsiteY8" fmla="*/ 82028 h 125919"/>
                <a:gd name="connsiteX9" fmla="*/ 19068 w 17988"/>
                <a:gd name="connsiteY9" fmla="*/ 75912 h 125919"/>
                <a:gd name="connsiteX10" fmla="*/ 19068 w 17988"/>
                <a:gd name="connsiteY10" fmla="*/ 74713 h 125919"/>
                <a:gd name="connsiteX11" fmla="*/ 19068 w 17988"/>
                <a:gd name="connsiteY11" fmla="*/ 74713 h 125919"/>
                <a:gd name="connsiteX12" fmla="*/ 18888 w 17988"/>
                <a:gd name="connsiteY12" fmla="*/ 67637 h 125919"/>
                <a:gd name="connsiteX13" fmla="*/ 18888 w 17988"/>
                <a:gd name="connsiteY13" fmla="*/ 67457 h 125919"/>
                <a:gd name="connsiteX14" fmla="*/ 18828 w 17988"/>
                <a:gd name="connsiteY14" fmla="*/ 66378 h 125919"/>
                <a:gd name="connsiteX15" fmla="*/ 18648 w 17988"/>
                <a:gd name="connsiteY15" fmla="*/ 61821 h 125919"/>
                <a:gd name="connsiteX16" fmla="*/ 18648 w 17988"/>
                <a:gd name="connsiteY16" fmla="*/ 61581 h 125919"/>
                <a:gd name="connsiteX17" fmla="*/ 18588 w 17988"/>
                <a:gd name="connsiteY17" fmla="*/ 60322 h 125919"/>
                <a:gd name="connsiteX18" fmla="*/ 18588 w 17988"/>
                <a:gd name="connsiteY18" fmla="*/ 60142 h 125919"/>
                <a:gd name="connsiteX19" fmla="*/ 20087 w 17988"/>
                <a:gd name="connsiteY19" fmla="*/ 0 h 125919"/>
                <a:gd name="connsiteX20" fmla="*/ 0 w 17988"/>
                <a:gd name="connsiteY20" fmla="*/ 6716 h 125919"/>
                <a:gd name="connsiteX21" fmla="*/ 6836 w 17988"/>
                <a:gd name="connsiteY21" fmla="*/ 94440 h 125919"/>
                <a:gd name="connsiteX22" fmla="*/ 3238 w 17988"/>
                <a:gd name="connsiteY22" fmla="*/ 97378 h 125919"/>
                <a:gd name="connsiteX23" fmla="*/ 2398 w 17988"/>
                <a:gd name="connsiteY23" fmla="*/ 99717 h 125919"/>
                <a:gd name="connsiteX24" fmla="*/ 1799 w 17988"/>
                <a:gd name="connsiteY24" fmla="*/ 101935 h 125919"/>
                <a:gd name="connsiteX25" fmla="*/ 1739 w 17988"/>
                <a:gd name="connsiteY25" fmla="*/ 104394 h 125919"/>
                <a:gd name="connsiteX26" fmla="*/ 3358 w 17988"/>
                <a:gd name="connsiteY26" fmla="*/ 116506 h 125919"/>
                <a:gd name="connsiteX27" fmla="*/ 3478 w 17988"/>
                <a:gd name="connsiteY27" fmla="*/ 116926 h 125919"/>
                <a:gd name="connsiteX28" fmla="*/ 4437 w 17988"/>
                <a:gd name="connsiteY28" fmla="*/ 117765 h 125919"/>
                <a:gd name="connsiteX29" fmla="*/ 5037 w 17988"/>
                <a:gd name="connsiteY29" fmla="*/ 117705 h 125919"/>
                <a:gd name="connsiteX30" fmla="*/ 5696 w 17988"/>
                <a:gd name="connsiteY30" fmla="*/ 117226 h 125919"/>
                <a:gd name="connsiteX31" fmla="*/ 5936 w 17988"/>
                <a:gd name="connsiteY31" fmla="*/ 116446 h 125919"/>
                <a:gd name="connsiteX32" fmla="*/ 6836 w 17988"/>
                <a:gd name="connsiteY32" fmla="*/ 106672 h 125919"/>
                <a:gd name="connsiteX33" fmla="*/ 9234 w 17988"/>
                <a:gd name="connsiteY33" fmla="*/ 116746 h 125919"/>
                <a:gd name="connsiteX34" fmla="*/ 11633 w 17988"/>
                <a:gd name="connsiteY34" fmla="*/ 126820 h 125919"/>
                <a:gd name="connsiteX35" fmla="*/ 12892 w 17988"/>
                <a:gd name="connsiteY35" fmla="*/ 128259 h 125919"/>
                <a:gd name="connsiteX36" fmla="*/ 14151 w 17988"/>
                <a:gd name="connsiteY36" fmla="*/ 128379 h 125919"/>
                <a:gd name="connsiteX37" fmla="*/ 15290 w 17988"/>
                <a:gd name="connsiteY37" fmla="*/ 127839 h 125919"/>
                <a:gd name="connsiteX38" fmla="*/ 15710 w 17988"/>
                <a:gd name="connsiteY38" fmla="*/ 127299 h 125919"/>
                <a:gd name="connsiteX39" fmla="*/ 17209 w 17988"/>
                <a:gd name="connsiteY39" fmla="*/ 123821 h 125919"/>
                <a:gd name="connsiteX40" fmla="*/ 18708 w 17988"/>
                <a:gd name="connsiteY40" fmla="*/ 117406 h 125919"/>
                <a:gd name="connsiteX41" fmla="*/ 18888 w 17988"/>
                <a:gd name="connsiteY41" fmla="*/ 112729 h 125919"/>
                <a:gd name="connsiteX42" fmla="*/ 18648 w 17988"/>
                <a:gd name="connsiteY42" fmla="*/ 110330 h 125919"/>
                <a:gd name="connsiteX43" fmla="*/ 19428 w 17988"/>
                <a:gd name="connsiteY43" fmla="*/ 92402 h 125919"/>
                <a:gd name="connsiteX44" fmla="*/ 19428 w 17988"/>
                <a:gd name="connsiteY44" fmla="*/ 91502 h 12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88" h="125919">
                  <a:moveTo>
                    <a:pt x="19068" y="75492"/>
                  </a:moveTo>
                  <a:lnTo>
                    <a:pt x="19068" y="75492"/>
                  </a:lnTo>
                  <a:lnTo>
                    <a:pt x="19068" y="75492"/>
                  </a:lnTo>
                  <a:moveTo>
                    <a:pt x="19428" y="91502"/>
                  </a:moveTo>
                  <a:cubicBezTo>
                    <a:pt x="19428" y="90303"/>
                    <a:pt x="19368" y="89164"/>
                    <a:pt x="19368" y="88024"/>
                  </a:cubicBezTo>
                  <a:lnTo>
                    <a:pt x="19368" y="87904"/>
                  </a:lnTo>
                  <a:cubicBezTo>
                    <a:pt x="19368" y="86705"/>
                    <a:pt x="19308" y="85566"/>
                    <a:pt x="19308" y="84367"/>
                  </a:cubicBezTo>
                  <a:cubicBezTo>
                    <a:pt x="19318" y="83785"/>
                    <a:pt x="19299" y="83203"/>
                    <a:pt x="19248" y="82628"/>
                  </a:cubicBezTo>
                  <a:lnTo>
                    <a:pt x="19248" y="82028"/>
                  </a:lnTo>
                  <a:cubicBezTo>
                    <a:pt x="19188" y="79929"/>
                    <a:pt x="19128" y="77891"/>
                    <a:pt x="19068" y="75912"/>
                  </a:cubicBezTo>
                  <a:lnTo>
                    <a:pt x="19068" y="74713"/>
                  </a:lnTo>
                  <a:lnTo>
                    <a:pt x="19068" y="74713"/>
                  </a:lnTo>
                  <a:cubicBezTo>
                    <a:pt x="19008" y="72314"/>
                    <a:pt x="18948" y="69976"/>
                    <a:pt x="18888" y="67637"/>
                  </a:cubicBezTo>
                  <a:lnTo>
                    <a:pt x="18888" y="67457"/>
                  </a:lnTo>
                  <a:cubicBezTo>
                    <a:pt x="18898" y="67098"/>
                    <a:pt x="18878" y="66738"/>
                    <a:pt x="18828" y="66378"/>
                  </a:cubicBezTo>
                  <a:cubicBezTo>
                    <a:pt x="18768" y="64819"/>
                    <a:pt x="18708" y="63320"/>
                    <a:pt x="18648" y="61821"/>
                  </a:cubicBezTo>
                  <a:lnTo>
                    <a:pt x="18648" y="61581"/>
                  </a:lnTo>
                  <a:cubicBezTo>
                    <a:pt x="18658" y="61161"/>
                    <a:pt x="18638" y="60742"/>
                    <a:pt x="18588" y="60322"/>
                  </a:cubicBezTo>
                  <a:lnTo>
                    <a:pt x="18588" y="60142"/>
                  </a:lnTo>
                  <a:cubicBezTo>
                    <a:pt x="18588" y="59842"/>
                    <a:pt x="20087" y="0"/>
                    <a:pt x="20087" y="0"/>
                  </a:cubicBezTo>
                  <a:lnTo>
                    <a:pt x="0" y="6716"/>
                  </a:lnTo>
                  <a:lnTo>
                    <a:pt x="6836" y="94440"/>
                  </a:lnTo>
                  <a:cubicBezTo>
                    <a:pt x="3838" y="95639"/>
                    <a:pt x="3538" y="96539"/>
                    <a:pt x="3238" y="97378"/>
                  </a:cubicBezTo>
                  <a:cubicBezTo>
                    <a:pt x="2938" y="98218"/>
                    <a:pt x="2638" y="98997"/>
                    <a:pt x="2398" y="99717"/>
                  </a:cubicBezTo>
                  <a:cubicBezTo>
                    <a:pt x="2143" y="100442"/>
                    <a:pt x="1943" y="101180"/>
                    <a:pt x="1799" y="101935"/>
                  </a:cubicBezTo>
                  <a:cubicBezTo>
                    <a:pt x="1657" y="102745"/>
                    <a:pt x="1638" y="103572"/>
                    <a:pt x="1739" y="104394"/>
                  </a:cubicBezTo>
                  <a:lnTo>
                    <a:pt x="3358" y="116506"/>
                  </a:lnTo>
                  <a:cubicBezTo>
                    <a:pt x="3361" y="116656"/>
                    <a:pt x="3403" y="116800"/>
                    <a:pt x="3478" y="116926"/>
                  </a:cubicBezTo>
                  <a:cubicBezTo>
                    <a:pt x="3636" y="117352"/>
                    <a:pt x="3996" y="117663"/>
                    <a:pt x="4437" y="117765"/>
                  </a:cubicBezTo>
                  <a:cubicBezTo>
                    <a:pt x="4639" y="117807"/>
                    <a:pt x="4848" y="117789"/>
                    <a:pt x="5037" y="117705"/>
                  </a:cubicBezTo>
                  <a:cubicBezTo>
                    <a:pt x="5319" y="117657"/>
                    <a:pt x="5562" y="117478"/>
                    <a:pt x="5696" y="117226"/>
                  </a:cubicBezTo>
                  <a:cubicBezTo>
                    <a:pt x="5865" y="117004"/>
                    <a:pt x="5949" y="116728"/>
                    <a:pt x="5936" y="116446"/>
                  </a:cubicBezTo>
                  <a:lnTo>
                    <a:pt x="6836" y="106672"/>
                  </a:lnTo>
                  <a:lnTo>
                    <a:pt x="9234" y="116746"/>
                  </a:lnTo>
                  <a:lnTo>
                    <a:pt x="11633" y="126820"/>
                  </a:lnTo>
                  <a:cubicBezTo>
                    <a:pt x="11788" y="127479"/>
                    <a:pt x="12260" y="128019"/>
                    <a:pt x="12892" y="128259"/>
                  </a:cubicBezTo>
                  <a:cubicBezTo>
                    <a:pt x="13292" y="128415"/>
                    <a:pt x="13728" y="128456"/>
                    <a:pt x="14151" y="128379"/>
                  </a:cubicBezTo>
                  <a:cubicBezTo>
                    <a:pt x="14579" y="128325"/>
                    <a:pt x="14977" y="128133"/>
                    <a:pt x="15290" y="127839"/>
                  </a:cubicBezTo>
                  <a:cubicBezTo>
                    <a:pt x="15449" y="127671"/>
                    <a:pt x="15589" y="127491"/>
                    <a:pt x="15710" y="127299"/>
                  </a:cubicBezTo>
                  <a:cubicBezTo>
                    <a:pt x="16278" y="126172"/>
                    <a:pt x="16778" y="125009"/>
                    <a:pt x="17209" y="123821"/>
                  </a:cubicBezTo>
                  <a:cubicBezTo>
                    <a:pt x="17925" y="121741"/>
                    <a:pt x="18427" y="119588"/>
                    <a:pt x="18708" y="117406"/>
                  </a:cubicBezTo>
                  <a:cubicBezTo>
                    <a:pt x="18888" y="115853"/>
                    <a:pt x="18948" y="114288"/>
                    <a:pt x="18888" y="112729"/>
                  </a:cubicBezTo>
                  <a:cubicBezTo>
                    <a:pt x="18828" y="111949"/>
                    <a:pt x="18768" y="111110"/>
                    <a:pt x="18648" y="110330"/>
                  </a:cubicBezTo>
                  <a:lnTo>
                    <a:pt x="19428" y="92402"/>
                  </a:lnTo>
                  <a:lnTo>
                    <a:pt x="19428" y="91502"/>
                  </a:lnTo>
                </a:path>
              </a:pathLst>
            </a:custGeom>
            <a:solidFill>
              <a:srgbClr val="86573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ihandform: Form 132">
              <a:extLst>
                <a:ext uri="{FF2B5EF4-FFF2-40B4-BE49-F238E27FC236}">
                  <a16:creationId xmlns:a16="http://schemas.microsoft.com/office/drawing/2014/main" id="{B0002CDA-E8E6-4449-BE9F-A729FBC80481}"/>
                </a:ext>
              </a:extLst>
            </p:cNvPr>
            <p:cNvSpPr/>
            <p:nvPr/>
          </p:nvSpPr>
          <p:spPr>
            <a:xfrm>
              <a:off x="7834854" y="5273607"/>
              <a:ext cx="236200" cy="617757"/>
            </a:xfrm>
            <a:custGeom>
              <a:avLst/>
              <a:gdLst>
                <a:gd name="connsiteX0" fmla="*/ 81308 w 77950"/>
                <a:gd name="connsiteY0" fmla="*/ 4977 h 203869"/>
                <a:gd name="connsiteX1" fmla="*/ 81248 w 77950"/>
                <a:gd name="connsiteY1" fmla="*/ 2518 h 203869"/>
                <a:gd name="connsiteX2" fmla="*/ 81248 w 77950"/>
                <a:gd name="connsiteY2" fmla="*/ 2099 h 203869"/>
                <a:gd name="connsiteX3" fmla="*/ 81188 w 77950"/>
                <a:gd name="connsiteY3" fmla="*/ 0 h 203869"/>
                <a:gd name="connsiteX4" fmla="*/ 40654 w 77950"/>
                <a:gd name="connsiteY4" fmla="*/ 17029 h 203869"/>
                <a:gd name="connsiteX5" fmla="*/ 120 w 77950"/>
                <a:gd name="connsiteY5" fmla="*/ 0 h 203869"/>
                <a:gd name="connsiteX6" fmla="*/ 60 w 77950"/>
                <a:gd name="connsiteY6" fmla="*/ 2099 h 203869"/>
                <a:gd name="connsiteX7" fmla="*/ 60 w 77950"/>
                <a:gd name="connsiteY7" fmla="*/ 2518 h 203869"/>
                <a:gd name="connsiteX8" fmla="*/ 0 w 77950"/>
                <a:gd name="connsiteY8" fmla="*/ 4977 h 203869"/>
                <a:gd name="connsiteX9" fmla="*/ 0 w 77950"/>
                <a:gd name="connsiteY9" fmla="*/ 11633 h 203869"/>
                <a:gd name="connsiteX10" fmla="*/ 60 w 77950"/>
                <a:gd name="connsiteY10" fmla="*/ 14631 h 203869"/>
                <a:gd name="connsiteX11" fmla="*/ 60 w 77950"/>
                <a:gd name="connsiteY11" fmla="*/ 14811 h 203869"/>
                <a:gd name="connsiteX12" fmla="*/ 180 w 77950"/>
                <a:gd name="connsiteY12" fmla="*/ 17869 h 203869"/>
                <a:gd name="connsiteX13" fmla="*/ 180 w 77950"/>
                <a:gd name="connsiteY13" fmla="*/ 18288 h 203869"/>
                <a:gd name="connsiteX14" fmla="*/ 300 w 77950"/>
                <a:gd name="connsiteY14" fmla="*/ 21526 h 203869"/>
                <a:gd name="connsiteX15" fmla="*/ 300 w 77950"/>
                <a:gd name="connsiteY15" fmla="*/ 21946 h 203869"/>
                <a:gd name="connsiteX16" fmla="*/ 480 w 77950"/>
                <a:gd name="connsiteY16" fmla="*/ 25304 h 203869"/>
                <a:gd name="connsiteX17" fmla="*/ 480 w 77950"/>
                <a:gd name="connsiteY17" fmla="*/ 25364 h 203869"/>
                <a:gd name="connsiteX18" fmla="*/ 720 w 77950"/>
                <a:gd name="connsiteY18" fmla="*/ 28962 h 203869"/>
                <a:gd name="connsiteX19" fmla="*/ 720 w 77950"/>
                <a:gd name="connsiteY19" fmla="*/ 29321 h 203869"/>
                <a:gd name="connsiteX20" fmla="*/ 1259 w 77950"/>
                <a:gd name="connsiteY20" fmla="*/ 36756 h 203869"/>
                <a:gd name="connsiteX21" fmla="*/ 1259 w 77950"/>
                <a:gd name="connsiteY21" fmla="*/ 36936 h 203869"/>
                <a:gd name="connsiteX22" fmla="*/ 10373 w 77950"/>
                <a:gd name="connsiteY22" fmla="*/ 117405 h 203869"/>
                <a:gd name="connsiteX23" fmla="*/ 10373 w 77950"/>
                <a:gd name="connsiteY23" fmla="*/ 117585 h 203869"/>
                <a:gd name="connsiteX24" fmla="*/ 20087 w 77950"/>
                <a:gd name="connsiteY24" fmla="*/ 196075 h 203869"/>
                <a:gd name="connsiteX25" fmla="*/ 22126 w 77950"/>
                <a:gd name="connsiteY25" fmla="*/ 206628 h 203869"/>
                <a:gd name="connsiteX26" fmla="*/ 23145 w 77950"/>
                <a:gd name="connsiteY26" fmla="*/ 207347 h 203869"/>
                <a:gd name="connsiteX27" fmla="*/ 23625 w 77950"/>
                <a:gd name="connsiteY27" fmla="*/ 207168 h 203869"/>
                <a:gd name="connsiteX28" fmla="*/ 33818 w 77950"/>
                <a:gd name="connsiteY28" fmla="*/ 199433 h 203869"/>
                <a:gd name="connsiteX29" fmla="*/ 34178 w 77950"/>
                <a:gd name="connsiteY29" fmla="*/ 198773 h 203869"/>
                <a:gd name="connsiteX30" fmla="*/ 35078 w 77950"/>
                <a:gd name="connsiteY30" fmla="*/ 109250 h 203869"/>
                <a:gd name="connsiteX31" fmla="*/ 39994 w 77950"/>
                <a:gd name="connsiteY31" fmla="*/ 48869 h 203869"/>
                <a:gd name="connsiteX32" fmla="*/ 40054 w 77950"/>
                <a:gd name="connsiteY32" fmla="*/ 46950 h 203869"/>
                <a:gd name="connsiteX33" fmla="*/ 40054 w 77950"/>
                <a:gd name="connsiteY33" fmla="*/ 46950 h 203869"/>
                <a:gd name="connsiteX34" fmla="*/ 40534 w 77950"/>
                <a:gd name="connsiteY34" fmla="*/ 34358 h 203869"/>
                <a:gd name="connsiteX35" fmla="*/ 40594 w 77950"/>
                <a:gd name="connsiteY35" fmla="*/ 33998 h 203869"/>
                <a:gd name="connsiteX36" fmla="*/ 40654 w 77950"/>
                <a:gd name="connsiteY36" fmla="*/ 34358 h 203869"/>
                <a:gd name="connsiteX37" fmla="*/ 41134 w 77950"/>
                <a:gd name="connsiteY37" fmla="*/ 46950 h 203869"/>
                <a:gd name="connsiteX38" fmla="*/ 41134 w 77950"/>
                <a:gd name="connsiteY38" fmla="*/ 46950 h 203869"/>
                <a:gd name="connsiteX39" fmla="*/ 41194 w 77950"/>
                <a:gd name="connsiteY39" fmla="*/ 48869 h 203869"/>
                <a:gd name="connsiteX40" fmla="*/ 41194 w 77950"/>
                <a:gd name="connsiteY40" fmla="*/ 48869 h 203869"/>
                <a:gd name="connsiteX41" fmla="*/ 46111 w 77950"/>
                <a:gd name="connsiteY41" fmla="*/ 109250 h 203869"/>
                <a:gd name="connsiteX42" fmla="*/ 47010 w 77950"/>
                <a:gd name="connsiteY42" fmla="*/ 198773 h 203869"/>
                <a:gd name="connsiteX43" fmla="*/ 47370 w 77950"/>
                <a:gd name="connsiteY43" fmla="*/ 199433 h 203869"/>
                <a:gd name="connsiteX44" fmla="*/ 57563 w 77950"/>
                <a:gd name="connsiteY44" fmla="*/ 207168 h 203869"/>
                <a:gd name="connsiteX45" fmla="*/ 58043 w 77950"/>
                <a:gd name="connsiteY45" fmla="*/ 207347 h 203869"/>
                <a:gd name="connsiteX46" fmla="*/ 59062 w 77950"/>
                <a:gd name="connsiteY46" fmla="*/ 206628 h 203869"/>
                <a:gd name="connsiteX47" fmla="*/ 61101 w 77950"/>
                <a:gd name="connsiteY47" fmla="*/ 196075 h 203869"/>
                <a:gd name="connsiteX48" fmla="*/ 70815 w 77950"/>
                <a:gd name="connsiteY48" fmla="*/ 117585 h 203869"/>
                <a:gd name="connsiteX49" fmla="*/ 70815 w 77950"/>
                <a:gd name="connsiteY49" fmla="*/ 117405 h 203869"/>
                <a:gd name="connsiteX50" fmla="*/ 79929 w 77950"/>
                <a:gd name="connsiteY50" fmla="*/ 36936 h 203869"/>
                <a:gd name="connsiteX51" fmla="*/ 79929 w 77950"/>
                <a:gd name="connsiteY51" fmla="*/ 36756 h 203869"/>
                <a:gd name="connsiteX52" fmla="*/ 80469 w 77950"/>
                <a:gd name="connsiteY52" fmla="*/ 29321 h 203869"/>
                <a:gd name="connsiteX53" fmla="*/ 80469 w 77950"/>
                <a:gd name="connsiteY53" fmla="*/ 28962 h 203869"/>
                <a:gd name="connsiteX54" fmla="*/ 80708 w 77950"/>
                <a:gd name="connsiteY54" fmla="*/ 25364 h 203869"/>
                <a:gd name="connsiteX55" fmla="*/ 80708 w 77950"/>
                <a:gd name="connsiteY55" fmla="*/ 25304 h 203869"/>
                <a:gd name="connsiteX56" fmla="*/ 80888 w 77950"/>
                <a:gd name="connsiteY56" fmla="*/ 21946 h 203869"/>
                <a:gd name="connsiteX57" fmla="*/ 80888 w 77950"/>
                <a:gd name="connsiteY57" fmla="*/ 21526 h 203869"/>
                <a:gd name="connsiteX58" fmla="*/ 81068 w 77950"/>
                <a:gd name="connsiteY58" fmla="*/ 18288 h 203869"/>
                <a:gd name="connsiteX59" fmla="*/ 81068 w 77950"/>
                <a:gd name="connsiteY59" fmla="*/ 17869 h 203869"/>
                <a:gd name="connsiteX60" fmla="*/ 81188 w 77950"/>
                <a:gd name="connsiteY60" fmla="*/ 14811 h 203869"/>
                <a:gd name="connsiteX61" fmla="*/ 81188 w 77950"/>
                <a:gd name="connsiteY61" fmla="*/ 14631 h 203869"/>
                <a:gd name="connsiteX62" fmla="*/ 81248 w 77950"/>
                <a:gd name="connsiteY62" fmla="*/ 11633 h 203869"/>
                <a:gd name="connsiteX63" fmla="*/ 81248 w 77950"/>
                <a:gd name="connsiteY63" fmla="*/ 11093 h 203869"/>
                <a:gd name="connsiteX64" fmla="*/ 81308 w 77950"/>
                <a:gd name="connsiteY64" fmla="*/ 8275 h 203869"/>
                <a:gd name="connsiteX65" fmla="*/ 81308 w 77950"/>
                <a:gd name="connsiteY65" fmla="*/ 4977 h 20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950" h="203869">
                  <a:moveTo>
                    <a:pt x="81308" y="4977"/>
                  </a:moveTo>
                  <a:cubicBezTo>
                    <a:pt x="81308" y="4137"/>
                    <a:pt x="81248" y="3298"/>
                    <a:pt x="81248" y="2518"/>
                  </a:cubicBezTo>
                  <a:lnTo>
                    <a:pt x="81248" y="2099"/>
                  </a:lnTo>
                  <a:cubicBezTo>
                    <a:pt x="81248" y="1379"/>
                    <a:pt x="81188" y="660"/>
                    <a:pt x="81188" y="0"/>
                  </a:cubicBezTo>
                  <a:lnTo>
                    <a:pt x="40654" y="17029"/>
                  </a:lnTo>
                  <a:lnTo>
                    <a:pt x="120" y="0"/>
                  </a:lnTo>
                  <a:cubicBezTo>
                    <a:pt x="60" y="660"/>
                    <a:pt x="60" y="1379"/>
                    <a:pt x="60" y="2099"/>
                  </a:cubicBezTo>
                  <a:lnTo>
                    <a:pt x="60" y="2518"/>
                  </a:lnTo>
                  <a:cubicBezTo>
                    <a:pt x="60" y="3298"/>
                    <a:pt x="0" y="4137"/>
                    <a:pt x="0" y="4977"/>
                  </a:cubicBezTo>
                  <a:lnTo>
                    <a:pt x="0" y="11633"/>
                  </a:lnTo>
                  <a:cubicBezTo>
                    <a:pt x="0" y="12592"/>
                    <a:pt x="60" y="13611"/>
                    <a:pt x="60" y="14631"/>
                  </a:cubicBezTo>
                  <a:lnTo>
                    <a:pt x="60" y="14811"/>
                  </a:lnTo>
                  <a:cubicBezTo>
                    <a:pt x="60" y="15830"/>
                    <a:pt x="120" y="16789"/>
                    <a:pt x="180" y="17869"/>
                  </a:cubicBezTo>
                  <a:lnTo>
                    <a:pt x="180" y="18288"/>
                  </a:lnTo>
                  <a:cubicBezTo>
                    <a:pt x="240" y="19368"/>
                    <a:pt x="240" y="20447"/>
                    <a:pt x="300" y="21526"/>
                  </a:cubicBezTo>
                  <a:lnTo>
                    <a:pt x="300" y="21946"/>
                  </a:lnTo>
                  <a:cubicBezTo>
                    <a:pt x="360" y="23085"/>
                    <a:pt x="420" y="24165"/>
                    <a:pt x="480" y="25304"/>
                  </a:cubicBezTo>
                  <a:lnTo>
                    <a:pt x="480" y="25364"/>
                  </a:lnTo>
                  <a:cubicBezTo>
                    <a:pt x="540" y="26563"/>
                    <a:pt x="600" y="27762"/>
                    <a:pt x="720" y="28962"/>
                  </a:cubicBezTo>
                  <a:lnTo>
                    <a:pt x="720" y="29321"/>
                  </a:lnTo>
                  <a:cubicBezTo>
                    <a:pt x="899" y="31780"/>
                    <a:pt x="1079" y="34238"/>
                    <a:pt x="1259" y="36756"/>
                  </a:cubicBezTo>
                  <a:lnTo>
                    <a:pt x="1259" y="36936"/>
                  </a:lnTo>
                  <a:cubicBezTo>
                    <a:pt x="4017" y="72853"/>
                    <a:pt x="10074" y="115306"/>
                    <a:pt x="10373" y="117405"/>
                  </a:cubicBezTo>
                  <a:lnTo>
                    <a:pt x="10373" y="117585"/>
                  </a:lnTo>
                  <a:cubicBezTo>
                    <a:pt x="8634" y="144148"/>
                    <a:pt x="20087" y="196075"/>
                    <a:pt x="20087" y="196075"/>
                  </a:cubicBezTo>
                  <a:lnTo>
                    <a:pt x="22126" y="206628"/>
                  </a:lnTo>
                  <a:cubicBezTo>
                    <a:pt x="22242" y="207084"/>
                    <a:pt x="22674" y="207389"/>
                    <a:pt x="23145" y="207347"/>
                  </a:cubicBezTo>
                  <a:cubicBezTo>
                    <a:pt x="23320" y="207342"/>
                    <a:pt x="23489" y="207276"/>
                    <a:pt x="23625" y="207168"/>
                  </a:cubicBezTo>
                  <a:lnTo>
                    <a:pt x="33818" y="199433"/>
                  </a:lnTo>
                  <a:cubicBezTo>
                    <a:pt x="34039" y="199283"/>
                    <a:pt x="34173" y="199037"/>
                    <a:pt x="34178" y="198773"/>
                  </a:cubicBezTo>
                  <a:cubicBezTo>
                    <a:pt x="42933" y="124480"/>
                    <a:pt x="33339" y="115966"/>
                    <a:pt x="35078" y="109250"/>
                  </a:cubicBezTo>
                  <a:cubicBezTo>
                    <a:pt x="36337" y="104573"/>
                    <a:pt x="39155" y="68596"/>
                    <a:pt x="39994" y="48869"/>
                  </a:cubicBezTo>
                  <a:cubicBezTo>
                    <a:pt x="39994" y="48209"/>
                    <a:pt x="40054" y="47610"/>
                    <a:pt x="40054" y="46950"/>
                  </a:cubicBezTo>
                  <a:lnTo>
                    <a:pt x="40054" y="46950"/>
                  </a:lnTo>
                  <a:cubicBezTo>
                    <a:pt x="40354" y="39455"/>
                    <a:pt x="40534" y="34358"/>
                    <a:pt x="40534" y="34358"/>
                  </a:cubicBezTo>
                  <a:lnTo>
                    <a:pt x="40594" y="33998"/>
                  </a:lnTo>
                  <a:lnTo>
                    <a:pt x="40654" y="34358"/>
                  </a:lnTo>
                  <a:cubicBezTo>
                    <a:pt x="40654" y="34358"/>
                    <a:pt x="40834" y="39455"/>
                    <a:pt x="41134" y="46950"/>
                  </a:cubicBezTo>
                  <a:lnTo>
                    <a:pt x="41134" y="46950"/>
                  </a:lnTo>
                  <a:cubicBezTo>
                    <a:pt x="41134" y="47550"/>
                    <a:pt x="41194" y="48209"/>
                    <a:pt x="41194" y="48869"/>
                  </a:cubicBezTo>
                  <a:lnTo>
                    <a:pt x="41194" y="48869"/>
                  </a:lnTo>
                  <a:cubicBezTo>
                    <a:pt x="42033" y="68596"/>
                    <a:pt x="44911" y="104573"/>
                    <a:pt x="46111" y="109250"/>
                  </a:cubicBezTo>
                  <a:cubicBezTo>
                    <a:pt x="47849" y="115966"/>
                    <a:pt x="38256" y="124480"/>
                    <a:pt x="47010" y="198773"/>
                  </a:cubicBezTo>
                  <a:cubicBezTo>
                    <a:pt x="47044" y="199031"/>
                    <a:pt x="47172" y="199265"/>
                    <a:pt x="47370" y="199433"/>
                  </a:cubicBezTo>
                  <a:lnTo>
                    <a:pt x="57563" y="207168"/>
                  </a:lnTo>
                  <a:cubicBezTo>
                    <a:pt x="57694" y="207288"/>
                    <a:pt x="57866" y="207354"/>
                    <a:pt x="58043" y="207347"/>
                  </a:cubicBezTo>
                  <a:cubicBezTo>
                    <a:pt x="58523" y="207425"/>
                    <a:pt x="58976" y="207108"/>
                    <a:pt x="59062" y="206628"/>
                  </a:cubicBezTo>
                  <a:lnTo>
                    <a:pt x="61101" y="196075"/>
                  </a:lnTo>
                  <a:cubicBezTo>
                    <a:pt x="61101" y="196075"/>
                    <a:pt x="72554" y="144148"/>
                    <a:pt x="70815" y="117585"/>
                  </a:cubicBezTo>
                  <a:lnTo>
                    <a:pt x="70815" y="117405"/>
                  </a:lnTo>
                  <a:cubicBezTo>
                    <a:pt x="71115" y="115306"/>
                    <a:pt x="77171" y="72853"/>
                    <a:pt x="79929" y="36936"/>
                  </a:cubicBezTo>
                  <a:lnTo>
                    <a:pt x="79929" y="36756"/>
                  </a:lnTo>
                  <a:cubicBezTo>
                    <a:pt x="80109" y="34238"/>
                    <a:pt x="80289" y="31720"/>
                    <a:pt x="80469" y="29321"/>
                  </a:cubicBezTo>
                  <a:lnTo>
                    <a:pt x="80469" y="28962"/>
                  </a:lnTo>
                  <a:cubicBezTo>
                    <a:pt x="80529" y="27762"/>
                    <a:pt x="80648" y="26563"/>
                    <a:pt x="80708" y="25364"/>
                  </a:cubicBezTo>
                  <a:lnTo>
                    <a:pt x="80708" y="25304"/>
                  </a:lnTo>
                  <a:cubicBezTo>
                    <a:pt x="80768" y="24165"/>
                    <a:pt x="80828" y="23025"/>
                    <a:pt x="80888" y="21946"/>
                  </a:cubicBezTo>
                  <a:lnTo>
                    <a:pt x="80888" y="21526"/>
                  </a:lnTo>
                  <a:cubicBezTo>
                    <a:pt x="80948" y="20447"/>
                    <a:pt x="81008" y="19308"/>
                    <a:pt x="81068" y="18288"/>
                  </a:cubicBezTo>
                  <a:lnTo>
                    <a:pt x="81068" y="17869"/>
                  </a:lnTo>
                  <a:cubicBezTo>
                    <a:pt x="81128" y="16849"/>
                    <a:pt x="81128" y="15830"/>
                    <a:pt x="81188" y="14811"/>
                  </a:cubicBezTo>
                  <a:lnTo>
                    <a:pt x="81188" y="14631"/>
                  </a:lnTo>
                  <a:cubicBezTo>
                    <a:pt x="81248" y="13611"/>
                    <a:pt x="81248" y="12592"/>
                    <a:pt x="81248" y="11633"/>
                  </a:cubicBezTo>
                  <a:lnTo>
                    <a:pt x="81248" y="11093"/>
                  </a:lnTo>
                  <a:cubicBezTo>
                    <a:pt x="81248" y="10134"/>
                    <a:pt x="81308" y="9174"/>
                    <a:pt x="81308" y="8275"/>
                  </a:cubicBezTo>
                  <a:lnTo>
                    <a:pt x="81308" y="4977"/>
                  </a:lnTo>
                </a:path>
              </a:pathLst>
            </a:custGeom>
            <a:solidFill>
              <a:srgbClr val="86573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ihandform: Form 133">
              <a:extLst>
                <a:ext uri="{FF2B5EF4-FFF2-40B4-BE49-F238E27FC236}">
                  <a16:creationId xmlns:a16="http://schemas.microsoft.com/office/drawing/2014/main" id="{5CF7E21A-4FFA-47D2-826D-A6BAA8EA493F}"/>
                </a:ext>
              </a:extLst>
            </p:cNvPr>
            <p:cNvSpPr/>
            <p:nvPr/>
          </p:nvSpPr>
          <p:spPr>
            <a:xfrm>
              <a:off x="7875915" y="4562094"/>
              <a:ext cx="145353" cy="145353"/>
            </a:xfrm>
            <a:custGeom>
              <a:avLst/>
              <a:gdLst>
                <a:gd name="connsiteX0" fmla="*/ 3298 w 47969"/>
                <a:gd name="connsiteY0" fmla="*/ 52047 h 47969"/>
                <a:gd name="connsiteX1" fmla="*/ 7136 w 47969"/>
                <a:gd name="connsiteY1" fmla="*/ 45751 h 47969"/>
                <a:gd name="connsiteX2" fmla="*/ 7136 w 47969"/>
                <a:gd name="connsiteY2" fmla="*/ 25124 h 47969"/>
                <a:gd name="connsiteX3" fmla="*/ 18469 w 47969"/>
                <a:gd name="connsiteY3" fmla="*/ 22606 h 47969"/>
                <a:gd name="connsiteX4" fmla="*/ 35858 w 47969"/>
                <a:gd name="connsiteY4" fmla="*/ 28302 h 47969"/>
                <a:gd name="connsiteX5" fmla="*/ 30041 w 47969"/>
                <a:gd name="connsiteY5" fmla="*/ 22606 h 47969"/>
                <a:gd name="connsiteX6" fmla="*/ 41854 w 47969"/>
                <a:gd name="connsiteY6" fmla="*/ 25364 h 47969"/>
                <a:gd name="connsiteX7" fmla="*/ 46950 w 47969"/>
                <a:gd name="connsiteY7" fmla="*/ 43772 h 47969"/>
                <a:gd name="connsiteX8" fmla="*/ 51927 w 47969"/>
                <a:gd name="connsiteY8" fmla="*/ 48989 h 47969"/>
                <a:gd name="connsiteX9" fmla="*/ 53007 w 47969"/>
                <a:gd name="connsiteY9" fmla="*/ 21406 h 47969"/>
                <a:gd name="connsiteX10" fmla="*/ 35378 w 47969"/>
                <a:gd name="connsiteY10" fmla="*/ 7195 h 47969"/>
                <a:gd name="connsiteX11" fmla="*/ 23086 w 47969"/>
                <a:gd name="connsiteY11" fmla="*/ 0 h 47969"/>
                <a:gd name="connsiteX12" fmla="*/ 24765 w 47969"/>
                <a:gd name="connsiteY12" fmla="*/ 4617 h 47969"/>
                <a:gd name="connsiteX13" fmla="*/ 13672 w 47969"/>
                <a:gd name="connsiteY13" fmla="*/ 3238 h 47969"/>
                <a:gd name="connsiteX14" fmla="*/ 17030 w 47969"/>
                <a:gd name="connsiteY14" fmla="*/ 7975 h 47969"/>
                <a:gd name="connsiteX15" fmla="*/ 1739 w 47969"/>
                <a:gd name="connsiteY15" fmla="*/ 20147 h 47969"/>
                <a:gd name="connsiteX16" fmla="*/ 3298 w 47969"/>
                <a:gd name="connsiteY16" fmla="*/ 52047 h 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969" h="47969">
                  <a:moveTo>
                    <a:pt x="3298" y="52047"/>
                  </a:moveTo>
                  <a:lnTo>
                    <a:pt x="7136" y="45751"/>
                  </a:lnTo>
                  <a:cubicBezTo>
                    <a:pt x="7136" y="45751"/>
                    <a:pt x="3298" y="29321"/>
                    <a:pt x="7136" y="25124"/>
                  </a:cubicBezTo>
                  <a:cubicBezTo>
                    <a:pt x="9668" y="21442"/>
                    <a:pt x="14616" y="20342"/>
                    <a:pt x="18469" y="22606"/>
                  </a:cubicBezTo>
                  <a:cubicBezTo>
                    <a:pt x="23849" y="25595"/>
                    <a:pt x="29751" y="27528"/>
                    <a:pt x="35858" y="28302"/>
                  </a:cubicBezTo>
                  <a:cubicBezTo>
                    <a:pt x="33523" y="26854"/>
                    <a:pt x="31537" y="24909"/>
                    <a:pt x="30041" y="22606"/>
                  </a:cubicBezTo>
                  <a:cubicBezTo>
                    <a:pt x="34139" y="22598"/>
                    <a:pt x="38183" y="23542"/>
                    <a:pt x="41854" y="25364"/>
                  </a:cubicBezTo>
                  <a:cubicBezTo>
                    <a:pt x="45954" y="30567"/>
                    <a:pt x="47791" y="37201"/>
                    <a:pt x="46950" y="43772"/>
                  </a:cubicBezTo>
                  <a:lnTo>
                    <a:pt x="51927" y="48989"/>
                  </a:lnTo>
                  <a:cubicBezTo>
                    <a:pt x="51927" y="48989"/>
                    <a:pt x="55645" y="29441"/>
                    <a:pt x="53007" y="21406"/>
                  </a:cubicBezTo>
                  <a:cubicBezTo>
                    <a:pt x="50368" y="13431"/>
                    <a:pt x="38976" y="8694"/>
                    <a:pt x="35378" y="7195"/>
                  </a:cubicBezTo>
                  <a:cubicBezTo>
                    <a:pt x="31780" y="5696"/>
                    <a:pt x="29562" y="720"/>
                    <a:pt x="23086" y="0"/>
                  </a:cubicBezTo>
                  <a:cubicBezTo>
                    <a:pt x="23869" y="1448"/>
                    <a:pt x="24434" y="3004"/>
                    <a:pt x="24765" y="4617"/>
                  </a:cubicBezTo>
                  <a:cubicBezTo>
                    <a:pt x="25724" y="8215"/>
                    <a:pt x="16550" y="2698"/>
                    <a:pt x="13672" y="3238"/>
                  </a:cubicBezTo>
                  <a:cubicBezTo>
                    <a:pt x="15065" y="4604"/>
                    <a:pt x="16202" y="6208"/>
                    <a:pt x="17030" y="7975"/>
                  </a:cubicBezTo>
                  <a:cubicBezTo>
                    <a:pt x="17269" y="9474"/>
                    <a:pt x="6656" y="9234"/>
                    <a:pt x="1739" y="20147"/>
                  </a:cubicBezTo>
                  <a:cubicBezTo>
                    <a:pt x="-2938" y="30880"/>
                    <a:pt x="3298" y="52047"/>
                    <a:pt x="3298" y="52047"/>
                  </a:cubicBezTo>
                </a:path>
              </a:pathLst>
            </a:custGeom>
            <a:solidFill>
              <a:srgbClr val="00000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ihandform: Form 134">
              <a:extLst>
                <a:ext uri="{FF2B5EF4-FFF2-40B4-BE49-F238E27FC236}">
                  <a16:creationId xmlns:a16="http://schemas.microsoft.com/office/drawing/2014/main" id="{74F34489-4090-4213-AC2C-9B8C849A0F69}"/>
                </a:ext>
              </a:extLst>
            </p:cNvPr>
            <p:cNvSpPr/>
            <p:nvPr/>
          </p:nvSpPr>
          <p:spPr>
            <a:xfrm>
              <a:off x="7972941" y="5871376"/>
              <a:ext cx="109016" cy="54509"/>
            </a:xfrm>
            <a:custGeom>
              <a:avLst/>
              <a:gdLst>
                <a:gd name="connsiteX0" fmla="*/ 31420 w 35977"/>
                <a:gd name="connsiteY0" fmla="*/ 12592 h 17988"/>
                <a:gd name="connsiteX1" fmla="*/ 20987 w 35977"/>
                <a:gd name="connsiteY1" fmla="*/ 8874 h 17988"/>
                <a:gd name="connsiteX2" fmla="*/ 15290 w 35977"/>
                <a:gd name="connsiteY2" fmla="*/ 0 h 17988"/>
                <a:gd name="connsiteX3" fmla="*/ 1319 w 35977"/>
                <a:gd name="connsiteY3" fmla="*/ 0 h 17988"/>
                <a:gd name="connsiteX4" fmla="*/ 0 w 35977"/>
                <a:gd name="connsiteY4" fmla="*/ 16429 h 17988"/>
                <a:gd name="connsiteX5" fmla="*/ 10613 w 35977"/>
                <a:gd name="connsiteY5" fmla="*/ 22606 h 17988"/>
                <a:gd name="connsiteX6" fmla="*/ 37296 w 35977"/>
                <a:gd name="connsiteY6" fmla="*/ 22606 h 17988"/>
                <a:gd name="connsiteX7" fmla="*/ 31420 w 35977"/>
                <a:gd name="connsiteY7" fmla="*/ 12592 h 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7" h="17988">
                  <a:moveTo>
                    <a:pt x="31420" y="12592"/>
                  </a:moveTo>
                  <a:cubicBezTo>
                    <a:pt x="27767" y="11914"/>
                    <a:pt x="24245" y="10661"/>
                    <a:pt x="20987" y="8874"/>
                  </a:cubicBezTo>
                  <a:cubicBezTo>
                    <a:pt x="17492" y="7309"/>
                    <a:pt x="15255" y="3826"/>
                    <a:pt x="15290" y="0"/>
                  </a:cubicBezTo>
                  <a:lnTo>
                    <a:pt x="1319" y="0"/>
                  </a:lnTo>
                  <a:lnTo>
                    <a:pt x="0" y="16429"/>
                  </a:lnTo>
                  <a:cubicBezTo>
                    <a:pt x="2752" y="19613"/>
                    <a:pt x="6487" y="21784"/>
                    <a:pt x="10613" y="22606"/>
                  </a:cubicBezTo>
                  <a:lnTo>
                    <a:pt x="37296" y="22606"/>
                  </a:lnTo>
                  <a:cubicBezTo>
                    <a:pt x="38316" y="12772"/>
                    <a:pt x="31420" y="12592"/>
                    <a:pt x="31420" y="12592"/>
                  </a:cubicBezTo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ihandform: Form 135">
              <a:extLst>
                <a:ext uri="{FF2B5EF4-FFF2-40B4-BE49-F238E27FC236}">
                  <a16:creationId xmlns:a16="http://schemas.microsoft.com/office/drawing/2014/main" id="{A045E6A5-DC21-4ACB-B64A-C436CAD605B4}"/>
                </a:ext>
              </a:extLst>
            </p:cNvPr>
            <p:cNvSpPr/>
            <p:nvPr/>
          </p:nvSpPr>
          <p:spPr>
            <a:xfrm>
              <a:off x="7829599" y="5871558"/>
              <a:ext cx="109016" cy="54509"/>
            </a:xfrm>
            <a:custGeom>
              <a:avLst/>
              <a:gdLst>
                <a:gd name="connsiteX0" fmla="*/ 22061 w 35977"/>
                <a:gd name="connsiteY0" fmla="*/ 0 h 17988"/>
                <a:gd name="connsiteX1" fmla="*/ 16364 w 35977"/>
                <a:gd name="connsiteY1" fmla="*/ 8874 h 17988"/>
                <a:gd name="connsiteX2" fmla="*/ 5931 w 35977"/>
                <a:gd name="connsiteY2" fmla="*/ 12592 h 17988"/>
                <a:gd name="connsiteX3" fmla="*/ 115 w 35977"/>
                <a:gd name="connsiteY3" fmla="*/ 22666 h 17988"/>
                <a:gd name="connsiteX4" fmla="*/ 26798 w 35977"/>
                <a:gd name="connsiteY4" fmla="*/ 22666 h 17988"/>
                <a:gd name="connsiteX5" fmla="*/ 37411 w 35977"/>
                <a:gd name="connsiteY5" fmla="*/ 16489 h 17988"/>
                <a:gd name="connsiteX6" fmla="*/ 36092 w 35977"/>
                <a:gd name="connsiteY6" fmla="*/ 60 h 17988"/>
                <a:gd name="connsiteX7" fmla="*/ 22061 w 35977"/>
                <a:gd name="connsiteY7" fmla="*/ 60 h 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77" h="17988">
                  <a:moveTo>
                    <a:pt x="22061" y="0"/>
                  </a:moveTo>
                  <a:cubicBezTo>
                    <a:pt x="22084" y="3826"/>
                    <a:pt x="19851" y="7303"/>
                    <a:pt x="16364" y="8874"/>
                  </a:cubicBezTo>
                  <a:cubicBezTo>
                    <a:pt x="13105" y="10661"/>
                    <a:pt x="9584" y="11914"/>
                    <a:pt x="5931" y="12592"/>
                  </a:cubicBezTo>
                  <a:cubicBezTo>
                    <a:pt x="5931" y="12592"/>
                    <a:pt x="-965" y="12772"/>
                    <a:pt x="115" y="22666"/>
                  </a:cubicBezTo>
                  <a:lnTo>
                    <a:pt x="26798" y="22666"/>
                  </a:lnTo>
                  <a:cubicBezTo>
                    <a:pt x="30912" y="21814"/>
                    <a:pt x="34638" y="19643"/>
                    <a:pt x="37411" y="16489"/>
                  </a:cubicBezTo>
                  <a:lnTo>
                    <a:pt x="36092" y="60"/>
                  </a:lnTo>
                  <a:lnTo>
                    <a:pt x="22061" y="60"/>
                  </a:ln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ihandform: Form 136">
              <a:extLst>
                <a:ext uri="{FF2B5EF4-FFF2-40B4-BE49-F238E27FC236}">
                  <a16:creationId xmlns:a16="http://schemas.microsoft.com/office/drawing/2014/main" id="{5047FA61-99CA-4469-8AC8-7E895ABB7F9A}"/>
                </a:ext>
              </a:extLst>
            </p:cNvPr>
            <p:cNvSpPr/>
            <p:nvPr/>
          </p:nvSpPr>
          <p:spPr>
            <a:xfrm>
              <a:off x="7821591" y="5319756"/>
              <a:ext cx="254369" cy="545078"/>
            </a:xfrm>
            <a:custGeom>
              <a:avLst/>
              <a:gdLst>
                <a:gd name="connsiteX0" fmla="*/ 89583 w 83946"/>
                <a:gd name="connsiteY0" fmla="*/ 22606 h 179885"/>
                <a:gd name="connsiteX1" fmla="*/ 86405 w 83946"/>
                <a:gd name="connsiteY1" fmla="*/ 1079 h 179885"/>
                <a:gd name="connsiteX2" fmla="*/ 44791 w 83946"/>
                <a:gd name="connsiteY2" fmla="*/ 6596 h 179885"/>
                <a:gd name="connsiteX3" fmla="*/ 4677 w 83946"/>
                <a:gd name="connsiteY3" fmla="*/ 0 h 179885"/>
                <a:gd name="connsiteX4" fmla="*/ 0 w 83946"/>
                <a:gd name="connsiteY4" fmla="*/ 22606 h 179885"/>
                <a:gd name="connsiteX5" fmla="*/ 4797 w 83946"/>
                <a:gd name="connsiteY5" fmla="*/ 97078 h 179885"/>
                <a:gd name="connsiteX6" fmla="*/ 17149 w 83946"/>
                <a:gd name="connsiteY6" fmla="*/ 183423 h 179885"/>
                <a:gd name="connsiteX7" fmla="*/ 39395 w 83946"/>
                <a:gd name="connsiteY7" fmla="*/ 183423 h 179885"/>
                <a:gd name="connsiteX8" fmla="*/ 41793 w 83946"/>
                <a:gd name="connsiteY8" fmla="*/ 161357 h 179885"/>
                <a:gd name="connsiteX9" fmla="*/ 43472 w 83946"/>
                <a:gd name="connsiteY9" fmla="*/ 111229 h 179885"/>
                <a:gd name="connsiteX10" fmla="*/ 42693 w 83946"/>
                <a:gd name="connsiteY10" fmla="*/ 90782 h 179885"/>
                <a:gd name="connsiteX11" fmla="*/ 44432 w 83946"/>
                <a:gd name="connsiteY11" fmla="*/ 43292 h 179885"/>
                <a:gd name="connsiteX12" fmla="*/ 44915 w 83946"/>
                <a:gd name="connsiteY12" fmla="*/ 42939 h 179885"/>
                <a:gd name="connsiteX13" fmla="*/ 45271 w 83946"/>
                <a:gd name="connsiteY13" fmla="*/ 43292 h 179885"/>
                <a:gd name="connsiteX14" fmla="*/ 47010 w 83946"/>
                <a:gd name="connsiteY14" fmla="*/ 90782 h 179885"/>
                <a:gd name="connsiteX15" fmla="*/ 46230 w 83946"/>
                <a:gd name="connsiteY15" fmla="*/ 111229 h 179885"/>
                <a:gd name="connsiteX16" fmla="*/ 47909 w 83946"/>
                <a:gd name="connsiteY16" fmla="*/ 161357 h 179885"/>
                <a:gd name="connsiteX17" fmla="*/ 50308 w 83946"/>
                <a:gd name="connsiteY17" fmla="*/ 183423 h 179885"/>
                <a:gd name="connsiteX18" fmla="*/ 72554 w 83946"/>
                <a:gd name="connsiteY18" fmla="*/ 183423 h 179885"/>
                <a:gd name="connsiteX19" fmla="*/ 84906 w 83946"/>
                <a:gd name="connsiteY19" fmla="*/ 97078 h 179885"/>
                <a:gd name="connsiteX20" fmla="*/ 89583 w 83946"/>
                <a:gd name="connsiteY20" fmla="*/ 22606 h 17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946" h="179885">
                  <a:moveTo>
                    <a:pt x="89583" y="22606"/>
                  </a:moveTo>
                  <a:lnTo>
                    <a:pt x="86405" y="1079"/>
                  </a:lnTo>
                  <a:lnTo>
                    <a:pt x="44791" y="6596"/>
                  </a:lnTo>
                  <a:lnTo>
                    <a:pt x="4677" y="0"/>
                  </a:lnTo>
                  <a:lnTo>
                    <a:pt x="0" y="22606"/>
                  </a:lnTo>
                  <a:cubicBezTo>
                    <a:pt x="1199" y="47909"/>
                    <a:pt x="6476" y="78430"/>
                    <a:pt x="4797" y="97078"/>
                  </a:cubicBezTo>
                  <a:cubicBezTo>
                    <a:pt x="3118" y="115666"/>
                    <a:pt x="17149" y="183423"/>
                    <a:pt x="17149" y="183423"/>
                  </a:cubicBezTo>
                  <a:lnTo>
                    <a:pt x="39395" y="183423"/>
                  </a:lnTo>
                  <a:cubicBezTo>
                    <a:pt x="39815" y="180605"/>
                    <a:pt x="42333" y="158659"/>
                    <a:pt x="41793" y="161357"/>
                  </a:cubicBezTo>
                  <a:cubicBezTo>
                    <a:pt x="43477" y="144706"/>
                    <a:pt x="44038" y="127958"/>
                    <a:pt x="43472" y="111229"/>
                  </a:cubicBezTo>
                  <a:cubicBezTo>
                    <a:pt x="43172" y="103674"/>
                    <a:pt x="42693" y="96838"/>
                    <a:pt x="42693" y="90782"/>
                  </a:cubicBezTo>
                  <a:cubicBezTo>
                    <a:pt x="42405" y="74934"/>
                    <a:pt x="42987" y="59080"/>
                    <a:pt x="44432" y="43292"/>
                  </a:cubicBezTo>
                  <a:cubicBezTo>
                    <a:pt x="44467" y="43058"/>
                    <a:pt x="44683" y="42903"/>
                    <a:pt x="44915" y="42939"/>
                  </a:cubicBezTo>
                  <a:cubicBezTo>
                    <a:pt x="45099" y="42963"/>
                    <a:pt x="45244" y="43106"/>
                    <a:pt x="45271" y="43292"/>
                  </a:cubicBezTo>
                  <a:cubicBezTo>
                    <a:pt x="46717" y="59080"/>
                    <a:pt x="47297" y="74934"/>
                    <a:pt x="47010" y="90782"/>
                  </a:cubicBezTo>
                  <a:cubicBezTo>
                    <a:pt x="47010" y="96898"/>
                    <a:pt x="46530" y="103734"/>
                    <a:pt x="46230" y="111229"/>
                  </a:cubicBezTo>
                  <a:cubicBezTo>
                    <a:pt x="45665" y="127958"/>
                    <a:pt x="46226" y="144706"/>
                    <a:pt x="47909" y="161357"/>
                  </a:cubicBezTo>
                  <a:cubicBezTo>
                    <a:pt x="47969" y="161717"/>
                    <a:pt x="50248" y="183063"/>
                    <a:pt x="50308" y="183423"/>
                  </a:cubicBezTo>
                  <a:lnTo>
                    <a:pt x="72554" y="183423"/>
                  </a:lnTo>
                  <a:cubicBezTo>
                    <a:pt x="72554" y="183423"/>
                    <a:pt x="86585" y="115726"/>
                    <a:pt x="84906" y="97078"/>
                  </a:cubicBezTo>
                  <a:cubicBezTo>
                    <a:pt x="83107" y="78430"/>
                    <a:pt x="88384" y="47849"/>
                    <a:pt x="89583" y="22606"/>
                  </a:cubicBezTo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ihandform: Form 137">
              <a:extLst>
                <a:ext uri="{FF2B5EF4-FFF2-40B4-BE49-F238E27FC236}">
                  <a16:creationId xmlns:a16="http://schemas.microsoft.com/office/drawing/2014/main" id="{5DA85AFD-5299-464C-94D9-CF1A8192EFD0}"/>
                </a:ext>
              </a:extLst>
            </p:cNvPr>
            <p:cNvSpPr/>
            <p:nvPr/>
          </p:nvSpPr>
          <p:spPr>
            <a:xfrm>
              <a:off x="7763630" y="4826460"/>
              <a:ext cx="381556" cy="508741"/>
            </a:xfrm>
            <a:custGeom>
              <a:avLst/>
              <a:gdLst>
                <a:gd name="connsiteX0" fmla="*/ 102415 w 125919"/>
                <a:gd name="connsiteY0" fmla="*/ 72254 h 167892"/>
                <a:gd name="connsiteX1" fmla="*/ 127838 w 125919"/>
                <a:gd name="connsiteY1" fmla="*/ 65298 h 167892"/>
                <a:gd name="connsiteX2" fmla="*/ 110449 w 125919"/>
                <a:gd name="connsiteY2" fmla="*/ 9714 h 167892"/>
                <a:gd name="connsiteX3" fmla="*/ 85565 w 125919"/>
                <a:gd name="connsiteY3" fmla="*/ 0 h 167892"/>
                <a:gd name="connsiteX4" fmla="*/ 63919 w 125919"/>
                <a:gd name="connsiteY4" fmla="*/ 4557 h 167892"/>
                <a:gd name="connsiteX5" fmla="*/ 42273 w 125919"/>
                <a:gd name="connsiteY5" fmla="*/ 0 h 167892"/>
                <a:gd name="connsiteX6" fmla="*/ 17389 w 125919"/>
                <a:gd name="connsiteY6" fmla="*/ 9714 h 167892"/>
                <a:gd name="connsiteX7" fmla="*/ 0 w 125919"/>
                <a:gd name="connsiteY7" fmla="*/ 65298 h 167892"/>
                <a:gd name="connsiteX8" fmla="*/ 25424 w 125919"/>
                <a:gd name="connsiteY8" fmla="*/ 72254 h 167892"/>
                <a:gd name="connsiteX9" fmla="*/ 26923 w 125919"/>
                <a:gd name="connsiteY9" fmla="*/ 111050 h 167892"/>
                <a:gd name="connsiteX10" fmla="*/ 21466 w 125919"/>
                <a:gd name="connsiteY10" fmla="*/ 164595 h 167892"/>
                <a:gd name="connsiteX11" fmla="*/ 63919 w 125919"/>
                <a:gd name="connsiteY11" fmla="*/ 173350 h 167892"/>
                <a:gd name="connsiteX12" fmla="*/ 106372 w 125919"/>
                <a:gd name="connsiteY12" fmla="*/ 164595 h 167892"/>
                <a:gd name="connsiteX13" fmla="*/ 100916 w 125919"/>
                <a:gd name="connsiteY13" fmla="*/ 111050 h 16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919" h="167892">
                  <a:moveTo>
                    <a:pt x="102415" y="72254"/>
                  </a:moveTo>
                  <a:lnTo>
                    <a:pt x="127838" y="65298"/>
                  </a:lnTo>
                  <a:cubicBezTo>
                    <a:pt x="126447" y="45669"/>
                    <a:pt x="120492" y="26636"/>
                    <a:pt x="110449" y="9714"/>
                  </a:cubicBezTo>
                  <a:cubicBezTo>
                    <a:pt x="106072" y="4617"/>
                    <a:pt x="85565" y="0"/>
                    <a:pt x="85565" y="0"/>
                  </a:cubicBezTo>
                  <a:lnTo>
                    <a:pt x="63919" y="4557"/>
                  </a:lnTo>
                  <a:lnTo>
                    <a:pt x="42273" y="0"/>
                  </a:lnTo>
                  <a:cubicBezTo>
                    <a:pt x="42273" y="0"/>
                    <a:pt x="21766" y="4557"/>
                    <a:pt x="17389" y="9714"/>
                  </a:cubicBezTo>
                  <a:cubicBezTo>
                    <a:pt x="7346" y="26636"/>
                    <a:pt x="1392" y="45669"/>
                    <a:pt x="0" y="65298"/>
                  </a:cubicBezTo>
                  <a:lnTo>
                    <a:pt x="25424" y="72254"/>
                  </a:lnTo>
                  <a:lnTo>
                    <a:pt x="26923" y="111050"/>
                  </a:lnTo>
                  <a:lnTo>
                    <a:pt x="21466" y="164595"/>
                  </a:lnTo>
                  <a:cubicBezTo>
                    <a:pt x="35038" y="169830"/>
                    <a:pt x="49383" y="172792"/>
                    <a:pt x="63919" y="173350"/>
                  </a:cubicBezTo>
                  <a:cubicBezTo>
                    <a:pt x="78457" y="172798"/>
                    <a:pt x="92803" y="169842"/>
                    <a:pt x="106372" y="164595"/>
                  </a:cubicBezTo>
                  <a:lnTo>
                    <a:pt x="100916" y="111050"/>
                  </a:lnTo>
                  <a:close/>
                </a:path>
              </a:pathLst>
            </a:custGeom>
            <a:solidFill>
              <a:srgbClr val="CFD0D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ihandform: Form 138">
              <a:extLst>
                <a:ext uri="{FF2B5EF4-FFF2-40B4-BE49-F238E27FC236}">
                  <a16:creationId xmlns:a16="http://schemas.microsoft.com/office/drawing/2014/main" id="{B3D8B7AF-E138-4DC4-B1A3-BD13A284AE0A}"/>
                </a:ext>
              </a:extLst>
            </p:cNvPr>
            <p:cNvSpPr/>
            <p:nvPr/>
          </p:nvSpPr>
          <p:spPr>
            <a:xfrm>
              <a:off x="7730562" y="5210922"/>
              <a:ext cx="54509" cy="254369"/>
            </a:xfrm>
            <a:custGeom>
              <a:avLst/>
              <a:gdLst>
                <a:gd name="connsiteX0" fmla="*/ 19787 w 17988"/>
                <a:gd name="connsiteY0" fmla="*/ 0 h 83946"/>
                <a:gd name="connsiteX1" fmla="*/ 20627 w 17988"/>
                <a:gd name="connsiteY1" fmla="*/ 28602 h 83946"/>
                <a:gd name="connsiteX2" fmla="*/ 14571 w 17988"/>
                <a:gd name="connsiteY2" fmla="*/ 66617 h 83946"/>
                <a:gd name="connsiteX3" fmla="*/ 13611 w 17988"/>
                <a:gd name="connsiteY3" fmla="*/ 80768 h 83946"/>
                <a:gd name="connsiteX4" fmla="*/ 4197 w 17988"/>
                <a:gd name="connsiteY4" fmla="*/ 87424 h 83946"/>
                <a:gd name="connsiteX5" fmla="*/ 120 w 17988"/>
                <a:gd name="connsiteY5" fmla="*/ 69855 h 83946"/>
                <a:gd name="connsiteX6" fmla="*/ 0 w 17988"/>
                <a:gd name="connsiteY6" fmla="*/ 64459 h 83946"/>
                <a:gd name="connsiteX7" fmla="*/ 4857 w 17988"/>
                <a:gd name="connsiteY7" fmla="*/ 28062 h 83946"/>
                <a:gd name="connsiteX8" fmla="*/ 2219 w 17988"/>
                <a:gd name="connsiteY8" fmla="*/ 3718 h 8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8" h="83946">
                  <a:moveTo>
                    <a:pt x="19787" y="0"/>
                  </a:moveTo>
                  <a:lnTo>
                    <a:pt x="20627" y="28602"/>
                  </a:lnTo>
                  <a:lnTo>
                    <a:pt x="14571" y="66617"/>
                  </a:lnTo>
                  <a:cubicBezTo>
                    <a:pt x="15556" y="71330"/>
                    <a:pt x="15224" y="76229"/>
                    <a:pt x="13611" y="80768"/>
                  </a:cubicBezTo>
                  <a:cubicBezTo>
                    <a:pt x="11354" y="84024"/>
                    <a:pt x="8020" y="86381"/>
                    <a:pt x="4197" y="87424"/>
                  </a:cubicBezTo>
                  <a:lnTo>
                    <a:pt x="120" y="69855"/>
                  </a:lnTo>
                  <a:lnTo>
                    <a:pt x="0" y="64459"/>
                  </a:lnTo>
                  <a:lnTo>
                    <a:pt x="4857" y="28062"/>
                  </a:lnTo>
                  <a:lnTo>
                    <a:pt x="2219" y="3718"/>
                  </a:lnTo>
                  <a:close/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ihandform: Form 139">
              <a:extLst>
                <a:ext uri="{FF2B5EF4-FFF2-40B4-BE49-F238E27FC236}">
                  <a16:creationId xmlns:a16="http://schemas.microsoft.com/office/drawing/2014/main" id="{50125312-AC73-43C0-8DBB-E9BF10DC4CF8}"/>
                </a:ext>
              </a:extLst>
            </p:cNvPr>
            <p:cNvSpPr/>
            <p:nvPr/>
          </p:nvSpPr>
          <p:spPr>
            <a:xfrm>
              <a:off x="7466563" y="5210922"/>
              <a:ext cx="54509" cy="254369"/>
            </a:xfrm>
            <a:custGeom>
              <a:avLst/>
              <a:gdLst>
                <a:gd name="connsiteX0" fmla="*/ 300 w 17988"/>
                <a:gd name="connsiteY0" fmla="*/ 0 h 83946"/>
                <a:gd name="connsiteX1" fmla="*/ 0 w 17988"/>
                <a:gd name="connsiteY1" fmla="*/ 28722 h 83946"/>
                <a:gd name="connsiteX2" fmla="*/ 5516 w 17988"/>
                <a:gd name="connsiteY2" fmla="*/ 66617 h 83946"/>
                <a:gd name="connsiteX3" fmla="*/ 6476 w 17988"/>
                <a:gd name="connsiteY3" fmla="*/ 80768 h 83946"/>
                <a:gd name="connsiteX4" fmla="*/ 15890 w 17988"/>
                <a:gd name="connsiteY4" fmla="*/ 87424 h 83946"/>
                <a:gd name="connsiteX5" fmla="*/ 19967 w 17988"/>
                <a:gd name="connsiteY5" fmla="*/ 69855 h 83946"/>
                <a:gd name="connsiteX6" fmla="*/ 20087 w 17988"/>
                <a:gd name="connsiteY6" fmla="*/ 64459 h 83946"/>
                <a:gd name="connsiteX7" fmla="*/ 15770 w 17988"/>
                <a:gd name="connsiteY7" fmla="*/ 28182 h 83946"/>
                <a:gd name="connsiteX8" fmla="*/ 17869 w 17988"/>
                <a:gd name="connsiteY8" fmla="*/ 3718 h 8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8" h="83946">
                  <a:moveTo>
                    <a:pt x="300" y="0"/>
                  </a:moveTo>
                  <a:lnTo>
                    <a:pt x="0" y="28722"/>
                  </a:lnTo>
                  <a:lnTo>
                    <a:pt x="5516" y="66617"/>
                  </a:lnTo>
                  <a:cubicBezTo>
                    <a:pt x="4531" y="71330"/>
                    <a:pt x="4863" y="76229"/>
                    <a:pt x="6476" y="80768"/>
                  </a:cubicBezTo>
                  <a:cubicBezTo>
                    <a:pt x="8733" y="84024"/>
                    <a:pt x="12067" y="86381"/>
                    <a:pt x="15890" y="87424"/>
                  </a:cubicBezTo>
                  <a:lnTo>
                    <a:pt x="19967" y="69855"/>
                  </a:lnTo>
                  <a:lnTo>
                    <a:pt x="20087" y="64459"/>
                  </a:lnTo>
                  <a:lnTo>
                    <a:pt x="15770" y="28182"/>
                  </a:lnTo>
                  <a:lnTo>
                    <a:pt x="17869" y="3718"/>
                  </a:lnTo>
                  <a:close/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ihandform: Form 140">
              <a:extLst>
                <a:ext uri="{FF2B5EF4-FFF2-40B4-BE49-F238E27FC236}">
                  <a16:creationId xmlns:a16="http://schemas.microsoft.com/office/drawing/2014/main" id="{B237C2A0-FD3B-4130-9BF3-D99BF4F4EDFD}"/>
                </a:ext>
              </a:extLst>
            </p:cNvPr>
            <p:cNvSpPr/>
            <p:nvPr/>
          </p:nvSpPr>
          <p:spPr>
            <a:xfrm>
              <a:off x="7542905" y="4792780"/>
              <a:ext cx="163525" cy="272541"/>
            </a:xfrm>
            <a:custGeom>
              <a:avLst/>
              <a:gdLst>
                <a:gd name="connsiteX0" fmla="*/ 40824 w 53965"/>
                <a:gd name="connsiteY0" fmla="*/ 66639 h 89942"/>
                <a:gd name="connsiteX1" fmla="*/ 42743 w 53965"/>
                <a:gd name="connsiteY1" fmla="*/ 65200 h 89942"/>
                <a:gd name="connsiteX2" fmla="*/ 47959 w 53965"/>
                <a:gd name="connsiteY2" fmla="*/ 53748 h 89942"/>
                <a:gd name="connsiteX3" fmla="*/ 50897 w 53965"/>
                <a:gd name="connsiteY3" fmla="*/ 51469 h 89942"/>
                <a:gd name="connsiteX4" fmla="*/ 53895 w 53965"/>
                <a:gd name="connsiteY4" fmla="*/ 41455 h 89942"/>
                <a:gd name="connsiteX5" fmla="*/ 53656 w 53965"/>
                <a:gd name="connsiteY5" fmla="*/ 38397 h 89942"/>
                <a:gd name="connsiteX6" fmla="*/ 54495 w 53965"/>
                <a:gd name="connsiteY6" fmla="*/ 39237 h 89942"/>
                <a:gd name="connsiteX7" fmla="*/ 55095 w 53965"/>
                <a:gd name="connsiteY7" fmla="*/ 37138 h 89942"/>
                <a:gd name="connsiteX8" fmla="*/ 55934 w 53965"/>
                <a:gd name="connsiteY8" fmla="*/ 34080 h 89942"/>
                <a:gd name="connsiteX9" fmla="*/ 56534 w 53965"/>
                <a:gd name="connsiteY9" fmla="*/ 28504 h 89942"/>
                <a:gd name="connsiteX10" fmla="*/ 43042 w 53965"/>
                <a:gd name="connsiteY10" fmla="*/ 3740 h 89942"/>
                <a:gd name="connsiteX11" fmla="*/ 15520 w 53965"/>
                <a:gd name="connsiteY11" fmla="*/ 4279 h 89942"/>
                <a:gd name="connsiteX12" fmla="*/ 410 w 53965"/>
                <a:gd name="connsiteY12" fmla="*/ 31142 h 89942"/>
                <a:gd name="connsiteX13" fmla="*/ 1669 w 53965"/>
                <a:gd name="connsiteY13" fmla="*/ 37138 h 89942"/>
                <a:gd name="connsiteX14" fmla="*/ 110 w 53965"/>
                <a:gd name="connsiteY14" fmla="*/ 41096 h 89942"/>
                <a:gd name="connsiteX15" fmla="*/ 3348 w 53965"/>
                <a:gd name="connsiteY15" fmla="*/ 51109 h 89942"/>
                <a:gd name="connsiteX16" fmla="*/ 6766 w 53965"/>
                <a:gd name="connsiteY16" fmla="*/ 53388 h 89942"/>
                <a:gd name="connsiteX17" fmla="*/ 12102 w 53965"/>
                <a:gd name="connsiteY17" fmla="*/ 65260 h 89942"/>
                <a:gd name="connsiteX18" fmla="*/ 13841 w 53965"/>
                <a:gd name="connsiteY18" fmla="*/ 66579 h 89942"/>
                <a:gd name="connsiteX19" fmla="*/ 8984 w 53965"/>
                <a:gd name="connsiteY19" fmla="*/ 76953 h 89942"/>
                <a:gd name="connsiteX20" fmla="*/ 18398 w 53965"/>
                <a:gd name="connsiteY20" fmla="*/ 91824 h 89942"/>
                <a:gd name="connsiteX21" fmla="*/ 38785 w 53965"/>
                <a:gd name="connsiteY21" fmla="*/ 91404 h 89942"/>
                <a:gd name="connsiteX22" fmla="*/ 48679 w 53965"/>
                <a:gd name="connsiteY22" fmla="*/ 76833 h 89942"/>
                <a:gd name="connsiteX23" fmla="*/ 40824 w 53965"/>
                <a:gd name="connsiteY23" fmla="*/ 66639 h 8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965" h="89942">
                  <a:moveTo>
                    <a:pt x="40824" y="66639"/>
                  </a:moveTo>
                  <a:cubicBezTo>
                    <a:pt x="40824" y="65860"/>
                    <a:pt x="42203" y="65740"/>
                    <a:pt x="42743" y="65200"/>
                  </a:cubicBezTo>
                  <a:cubicBezTo>
                    <a:pt x="45340" y="61835"/>
                    <a:pt x="47126" y="57916"/>
                    <a:pt x="47959" y="53748"/>
                  </a:cubicBezTo>
                  <a:cubicBezTo>
                    <a:pt x="49330" y="53709"/>
                    <a:pt x="50518" y="52787"/>
                    <a:pt x="50897" y="51469"/>
                  </a:cubicBezTo>
                  <a:cubicBezTo>
                    <a:pt x="51557" y="49370"/>
                    <a:pt x="52636" y="45953"/>
                    <a:pt x="53895" y="41455"/>
                  </a:cubicBezTo>
                  <a:cubicBezTo>
                    <a:pt x="54103" y="40434"/>
                    <a:pt x="54020" y="39374"/>
                    <a:pt x="53656" y="38397"/>
                  </a:cubicBezTo>
                  <a:cubicBezTo>
                    <a:pt x="53979" y="38631"/>
                    <a:pt x="54262" y="38914"/>
                    <a:pt x="54495" y="39237"/>
                  </a:cubicBezTo>
                  <a:cubicBezTo>
                    <a:pt x="54607" y="38515"/>
                    <a:pt x="54808" y="37810"/>
                    <a:pt x="55095" y="37138"/>
                  </a:cubicBezTo>
                  <a:cubicBezTo>
                    <a:pt x="55395" y="36119"/>
                    <a:pt x="55694" y="35160"/>
                    <a:pt x="55934" y="34080"/>
                  </a:cubicBezTo>
                  <a:cubicBezTo>
                    <a:pt x="56311" y="32245"/>
                    <a:pt x="56512" y="30378"/>
                    <a:pt x="56534" y="28504"/>
                  </a:cubicBezTo>
                  <a:cubicBezTo>
                    <a:pt x="56464" y="18512"/>
                    <a:pt x="51400" y="9216"/>
                    <a:pt x="43042" y="3740"/>
                  </a:cubicBezTo>
                  <a:cubicBezTo>
                    <a:pt x="34540" y="-1435"/>
                    <a:pt x="23813" y="-1225"/>
                    <a:pt x="15520" y="4279"/>
                  </a:cubicBezTo>
                  <a:cubicBezTo>
                    <a:pt x="4307" y="6138"/>
                    <a:pt x="-1569" y="18250"/>
                    <a:pt x="410" y="31142"/>
                  </a:cubicBezTo>
                  <a:cubicBezTo>
                    <a:pt x="709" y="33121"/>
                    <a:pt x="1189" y="35100"/>
                    <a:pt x="1669" y="37138"/>
                  </a:cubicBezTo>
                  <a:cubicBezTo>
                    <a:pt x="530" y="37258"/>
                    <a:pt x="-310" y="38158"/>
                    <a:pt x="110" y="41096"/>
                  </a:cubicBezTo>
                  <a:cubicBezTo>
                    <a:pt x="1489" y="45533"/>
                    <a:pt x="2628" y="49011"/>
                    <a:pt x="3348" y="51109"/>
                  </a:cubicBezTo>
                  <a:cubicBezTo>
                    <a:pt x="3824" y="52567"/>
                    <a:pt x="5237" y="53509"/>
                    <a:pt x="6766" y="53388"/>
                  </a:cubicBezTo>
                  <a:cubicBezTo>
                    <a:pt x="7605" y="57704"/>
                    <a:pt x="9432" y="61768"/>
                    <a:pt x="12102" y="65260"/>
                  </a:cubicBezTo>
                  <a:cubicBezTo>
                    <a:pt x="12656" y="65733"/>
                    <a:pt x="13237" y="66173"/>
                    <a:pt x="13841" y="66579"/>
                  </a:cubicBezTo>
                  <a:cubicBezTo>
                    <a:pt x="13740" y="70563"/>
                    <a:pt x="11980" y="74324"/>
                    <a:pt x="8984" y="76953"/>
                  </a:cubicBezTo>
                  <a:cubicBezTo>
                    <a:pt x="8984" y="76953"/>
                    <a:pt x="12342" y="89006"/>
                    <a:pt x="18398" y="91824"/>
                  </a:cubicBezTo>
                  <a:cubicBezTo>
                    <a:pt x="24932" y="94654"/>
                    <a:pt x="32373" y="94498"/>
                    <a:pt x="38785" y="91404"/>
                  </a:cubicBezTo>
                  <a:cubicBezTo>
                    <a:pt x="45261" y="88346"/>
                    <a:pt x="48679" y="76833"/>
                    <a:pt x="48679" y="76833"/>
                  </a:cubicBezTo>
                  <a:cubicBezTo>
                    <a:pt x="44392" y="75129"/>
                    <a:pt x="41379" y="71219"/>
                    <a:pt x="40824" y="66639"/>
                  </a:cubicBezTo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ihandform: Form 141">
              <a:extLst>
                <a:ext uri="{FF2B5EF4-FFF2-40B4-BE49-F238E27FC236}">
                  <a16:creationId xmlns:a16="http://schemas.microsoft.com/office/drawing/2014/main" id="{B1D4B54D-578E-4D17-9491-509944285A2D}"/>
                </a:ext>
              </a:extLst>
            </p:cNvPr>
            <p:cNvSpPr/>
            <p:nvPr/>
          </p:nvSpPr>
          <p:spPr>
            <a:xfrm>
              <a:off x="7546259" y="5579215"/>
              <a:ext cx="72678" cy="218031"/>
            </a:xfrm>
            <a:custGeom>
              <a:avLst/>
              <a:gdLst>
                <a:gd name="connsiteX0" fmla="*/ 23587 w 23984"/>
                <a:gd name="connsiteY0" fmla="*/ 1319 h 71954"/>
                <a:gd name="connsiteX1" fmla="*/ 562 w 23984"/>
                <a:gd name="connsiteY1" fmla="*/ 0 h 71954"/>
                <a:gd name="connsiteX2" fmla="*/ 2780 w 23984"/>
                <a:gd name="connsiteY2" fmla="*/ 50188 h 71954"/>
                <a:gd name="connsiteX3" fmla="*/ 6078 w 23984"/>
                <a:gd name="connsiteY3" fmla="*/ 65718 h 71954"/>
                <a:gd name="connsiteX4" fmla="*/ 7637 w 23984"/>
                <a:gd name="connsiteY4" fmla="*/ 72913 h 71954"/>
                <a:gd name="connsiteX5" fmla="*/ 9616 w 23984"/>
                <a:gd name="connsiteY5" fmla="*/ 75851 h 71954"/>
                <a:gd name="connsiteX6" fmla="*/ 10276 w 23984"/>
                <a:gd name="connsiteY6" fmla="*/ 77770 h 71954"/>
                <a:gd name="connsiteX7" fmla="*/ 25386 w 23984"/>
                <a:gd name="connsiteY7" fmla="*/ 76571 h 71954"/>
                <a:gd name="connsiteX8" fmla="*/ 25506 w 23984"/>
                <a:gd name="connsiteY8" fmla="*/ 75432 h 71954"/>
                <a:gd name="connsiteX9" fmla="*/ 24547 w 23984"/>
                <a:gd name="connsiteY9" fmla="*/ 28662 h 71954"/>
                <a:gd name="connsiteX10" fmla="*/ 23587 w 23984"/>
                <a:gd name="connsiteY10" fmla="*/ 1319 h 7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84" h="71954">
                  <a:moveTo>
                    <a:pt x="23587" y="1319"/>
                  </a:moveTo>
                  <a:cubicBezTo>
                    <a:pt x="15312" y="1199"/>
                    <a:pt x="7517" y="720"/>
                    <a:pt x="562" y="0"/>
                  </a:cubicBezTo>
                  <a:cubicBezTo>
                    <a:pt x="-648" y="16759"/>
                    <a:pt x="97" y="33603"/>
                    <a:pt x="2780" y="50188"/>
                  </a:cubicBezTo>
                  <a:cubicBezTo>
                    <a:pt x="3860" y="55345"/>
                    <a:pt x="4999" y="60561"/>
                    <a:pt x="6078" y="65718"/>
                  </a:cubicBezTo>
                  <a:cubicBezTo>
                    <a:pt x="6448" y="68146"/>
                    <a:pt x="6969" y="70551"/>
                    <a:pt x="7637" y="72913"/>
                  </a:cubicBezTo>
                  <a:cubicBezTo>
                    <a:pt x="8151" y="73981"/>
                    <a:pt x="8817" y="74976"/>
                    <a:pt x="9616" y="75851"/>
                  </a:cubicBezTo>
                  <a:cubicBezTo>
                    <a:pt x="9796" y="76451"/>
                    <a:pt x="10036" y="77051"/>
                    <a:pt x="10276" y="77770"/>
                  </a:cubicBezTo>
                  <a:cubicBezTo>
                    <a:pt x="13034" y="77530"/>
                    <a:pt x="21009" y="76451"/>
                    <a:pt x="25386" y="76571"/>
                  </a:cubicBezTo>
                  <a:cubicBezTo>
                    <a:pt x="25446" y="76151"/>
                    <a:pt x="25446" y="75792"/>
                    <a:pt x="25506" y="75432"/>
                  </a:cubicBezTo>
                  <a:cubicBezTo>
                    <a:pt x="26165" y="60022"/>
                    <a:pt x="24726" y="44072"/>
                    <a:pt x="24547" y="28662"/>
                  </a:cubicBezTo>
                  <a:cubicBezTo>
                    <a:pt x="24427" y="19727"/>
                    <a:pt x="23827" y="10493"/>
                    <a:pt x="23587" y="1319"/>
                  </a:cubicBezTo>
                </a:path>
              </a:pathLst>
            </a:custGeom>
            <a:solidFill>
              <a:srgbClr val="9D9E9E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ihandform: Form 142">
              <a:extLst>
                <a:ext uri="{FF2B5EF4-FFF2-40B4-BE49-F238E27FC236}">
                  <a16:creationId xmlns:a16="http://schemas.microsoft.com/office/drawing/2014/main" id="{704931B4-7382-448E-9A52-E5B967F2AE70}"/>
                </a:ext>
              </a:extLst>
            </p:cNvPr>
            <p:cNvSpPr/>
            <p:nvPr/>
          </p:nvSpPr>
          <p:spPr>
            <a:xfrm>
              <a:off x="7640391" y="5578852"/>
              <a:ext cx="72678" cy="236200"/>
            </a:xfrm>
            <a:custGeom>
              <a:avLst/>
              <a:gdLst>
                <a:gd name="connsiteX0" fmla="*/ 24182 w 23984"/>
                <a:gd name="connsiteY0" fmla="*/ 0 h 77950"/>
                <a:gd name="connsiteX1" fmla="*/ 377 w 23984"/>
                <a:gd name="connsiteY1" fmla="*/ 1439 h 77950"/>
                <a:gd name="connsiteX2" fmla="*/ 317 w 23984"/>
                <a:gd name="connsiteY2" fmla="*/ 31840 h 77950"/>
                <a:gd name="connsiteX3" fmla="*/ 17 w 23984"/>
                <a:gd name="connsiteY3" fmla="*/ 57263 h 77950"/>
                <a:gd name="connsiteX4" fmla="*/ 557 w 23984"/>
                <a:gd name="connsiteY4" fmla="*/ 77291 h 77950"/>
                <a:gd name="connsiteX5" fmla="*/ 14768 w 23984"/>
                <a:gd name="connsiteY5" fmla="*/ 78010 h 77950"/>
                <a:gd name="connsiteX6" fmla="*/ 15427 w 23984"/>
                <a:gd name="connsiteY6" fmla="*/ 76031 h 77950"/>
                <a:gd name="connsiteX7" fmla="*/ 17346 w 23984"/>
                <a:gd name="connsiteY7" fmla="*/ 73993 h 77950"/>
                <a:gd name="connsiteX8" fmla="*/ 18725 w 23984"/>
                <a:gd name="connsiteY8" fmla="*/ 66797 h 77950"/>
                <a:gd name="connsiteX9" fmla="*/ 21963 w 23984"/>
                <a:gd name="connsiteY9" fmla="*/ 49528 h 77950"/>
                <a:gd name="connsiteX10" fmla="*/ 24961 w 23984"/>
                <a:gd name="connsiteY10" fmla="*/ 20627 h 77950"/>
                <a:gd name="connsiteX11" fmla="*/ 24182 w 23984"/>
                <a:gd name="connsiteY11" fmla="*/ 0 h 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984" h="77950">
                  <a:moveTo>
                    <a:pt x="24182" y="0"/>
                  </a:moveTo>
                  <a:cubicBezTo>
                    <a:pt x="17106" y="720"/>
                    <a:pt x="8952" y="1259"/>
                    <a:pt x="377" y="1439"/>
                  </a:cubicBezTo>
                  <a:cubicBezTo>
                    <a:pt x="377" y="11573"/>
                    <a:pt x="377" y="21706"/>
                    <a:pt x="317" y="31840"/>
                  </a:cubicBezTo>
                  <a:cubicBezTo>
                    <a:pt x="257" y="40294"/>
                    <a:pt x="197" y="48809"/>
                    <a:pt x="17" y="57263"/>
                  </a:cubicBezTo>
                  <a:cubicBezTo>
                    <a:pt x="-103" y="64399"/>
                    <a:pt x="437" y="70995"/>
                    <a:pt x="557" y="77291"/>
                  </a:cubicBezTo>
                  <a:cubicBezTo>
                    <a:pt x="4215" y="77351"/>
                    <a:pt x="11950" y="77890"/>
                    <a:pt x="14768" y="78010"/>
                  </a:cubicBezTo>
                  <a:cubicBezTo>
                    <a:pt x="15008" y="77291"/>
                    <a:pt x="15188" y="76631"/>
                    <a:pt x="15427" y="76031"/>
                  </a:cubicBezTo>
                  <a:cubicBezTo>
                    <a:pt x="16293" y="75606"/>
                    <a:pt x="16976" y="74880"/>
                    <a:pt x="17346" y="73993"/>
                  </a:cubicBezTo>
                  <a:cubicBezTo>
                    <a:pt x="17927" y="71618"/>
                    <a:pt x="18387" y="69220"/>
                    <a:pt x="18725" y="66797"/>
                  </a:cubicBezTo>
                  <a:cubicBezTo>
                    <a:pt x="19805" y="61041"/>
                    <a:pt x="20824" y="55285"/>
                    <a:pt x="21963" y="49528"/>
                  </a:cubicBezTo>
                  <a:cubicBezTo>
                    <a:pt x="23980" y="40024"/>
                    <a:pt x="24985" y="30341"/>
                    <a:pt x="24961" y="20627"/>
                  </a:cubicBezTo>
                  <a:cubicBezTo>
                    <a:pt x="24901" y="13791"/>
                    <a:pt x="24302" y="6896"/>
                    <a:pt x="24182" y="0"/>
                  </a:cubicBezTo>
                </a:path>
              </a:pathLst>
            </a:custGeom>
            <a:solidFill>
              <a:srgbClr val="9D9E9E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ihandform: Form 143">
              <a:extLst>
                <a:ext uri="{FF2B5EF4-FFF2-40B4-BE49-F238E27FC236}">
                  <a16:creationId xmlns:a16="http://schemas.microsoft.com/office/drawing/2014/main" id="{C1D5BA11-02DE-4E74-91C1-56167E6B12BE}"/>
                </a:ext>
              </a:extLst>
            </p:cNvPr>
            <p:cNvSpPr/>
            <p:nvPr/>
          </p:nvSpPr>
          <p:spPr>
            <a:xfrm>
              <a:off x="7575579" y="5804898"/>
              <a:ext cx="36338" cy="90847"/>
            </a:xfrm>
            <a:custGeom>
              <a:avLst/>
              <a:gdLst>
                <a:gd name="connsiteX0" fmla="*/ 17269 w 11992"/>
                <a:gd name="connsiteY0" fmla="*/ 27455 h 29980"/>
                <a:gd name="connsiteX1" fmla="*/ 15830 w 11992"/>
                <a:gd name="connsiteY1" fmla="*/ 952 h 29980"/>
                <a:gd name="connsiteX2" fmla="*/ 0 w 11992"/>
                <a:gd name="connsiteY2" fmla="*/ 1252 h 29980"/>
                <a:gd name="connsiteX3" fmla="*/ 4077 w 11992"/>
                <a:gd name="connsiteY3" fmla="*/ 17921 h 29980"/>
                <a:gd name="connsiteX4" fmla="*/ 2339 w 11992"/>
                <a:gd name="connsiteY4" fmla="*/ 30993 h 29980"/>
                <a:gd name="connsiteX5" fmla="*/ 17269 w 11992"/>
                <a:gd name="connsiteY5" fmla="*/ 27455 h 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2" h="29980">
                  <a:moveTo>
                    <a:pt x="17269" y="27455"/>
                  </a:moveTo>
                  <a:cubicBezTo>
                    <a:pt x="16909" y="24217"/>
                    <a:pt x="15770" y="1972"/>
                    <a:pt x="15830" y="952"/>
                  </a:cubicBezTo>
                  <a:cubicBezTo>
                    <a:pt x="15950" y="-1326"/>
                    <a:pt x="2578" y="1192"/>
                    <a:pt x="0" y="1252"/>
                  </a:cubicBezTo>
                  <a:cubicBezTo>
                    <a:pt x="1199" y="6828"/>
                    <a:pt x="3418" y="12285"/>
                    <a:pt x="4077" y="17921"/>
                  </a:cubicBezTo>
                  <a:cubicBezTo>
                    <a:pt x="4737" y="23918"/>
                    <a:pt x="-60" y="29014"/>
                    <a:pt x="2339" y="30993"/>
                  </a:cubicBezTo>
                  <a:cubicBezTo>
                    <a:pt x="5516" y="33691"/>
                    <a:pt x="15110" y="30094"/>
                    <a:pt x="17269" y="27455"/>
                  </a:cubicBezTo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ihandform: Form 144">
              <a:extLst>
                <a:ext uri="{FF2B5EF4-FFF2-40B4-BE49-F238E27FC236}">
                  <a16:creationId xmlns:a16="http://schemas.microsoft.com/office/drawing/2014/main" id="{23824763-4023-44FA-80C9-0FF26001F5EE}"/>
                </a:ext>
              </a:extLst>
            </p:cNvPr>
            <p:cNvSpPr/>
            <p:nvPr/>
          </p:nvSpPr>
          <p:spPr>
            <a:xfrm>
              <a:off x="7635173" y="5806207"/>
              <a:ext cx="36338" cy="90847"/>
            </a:xfrm>
            <a:custGeom>
              <a:avLst/>
              <a:gdLst>
                <a:gd name="connsiteX0" fmla="*/ 15110 w 11992"/>
                <a:gd name="connsiteY0" fmla="*/ 30381 h 29980"/>
                <a:gd name="connsiteX1" fmla="*/ 13431 w 11992"/>
                <a:gd name="connsiteY1" fmla="*/ 17430 h 29980"/>
                <a:gd name="connsiteX2" fmla="*/ 17209 w 11992"/>
                <a:gd name="connsiteY2" fmla="*/ 1180 h 29980"/>
                <a:gd name="connsiteX3" fmla="*/ 17058 w 11992"/>
                <a:gd name="connsiteY3" fmla="*/ 838 h 29980"/>
                <a:gd name="connsiteX4" fmla="*/ 16969 w 11992"/>
                <a:gd name="connsiteY4" fmla="*/ 820 h 29980"/>
                <a:gd name="connsiteX5" fmla="*/ 2219 w 11992"/>
                <a:gd name="connsiteY5" fmla="*/ 101 h 29980"/>
                <a:gd name="connsiteX6" fmla="*/ 0 w 11992"/>
                <a:gd name="connsiteY6" fmla="*/ 26964 h 29980"/>
                <a:gd name="connsiteX7" fmla="*/ 15110 w 11992"/>
                <a:gd name="connsiteY7" fmla="*/ 30381 h 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92" h="29980">
                  <a:moveTo>
                    <a:pt x="15110" y="30381"/>
                  </a:moveTo>
                  <a:cubicBezTo>
                    <a:pt x="17509" y="28403"/>
                    <a:pt x="12712" y="23426"/>
                    <a:pt x="13431" y="17430"/>
                  </a:cubicBezTo>
                  <a:cubicBezTo>
                    <a:pt x="14091" y="11853"/>
                    <a:pt x="16010" y="6637"/>
                    <a:pt x="17209" y="1180"/>
                  </a:cubicBezTo>
                  <a:cubicBezTo>
                    <a:pt x="17262" y="1042"/>
                    <a:pt x="17194" y="892"/>
                    <a:pt x="17058" y="838"/>
                  </a:cubicBezTo>
                  <a:cubicBezTo>
                    <a:pt x="17030" y="826"/>
                    <a:pt x="17000" y="820"/>
                    <a:pt x="16969" y="820"/>
                  </a:cubicBezTo>
                  <a:cubicBezTo>
                    <a:pt x="13851" y="700"/>
                    <a:pt x="2339" y="-319"/>
                    <a:pt x="2219" y="101"/>
                  </a:cubicBezTo>
                  <a:cubicBezTo>
                    <a:pt x="1979" y="1180"/>
                    <a:pt x="360" y="23726"/>
                    <a:pt x="0" y="26964"/>
                  </a:cubicBezTo>
                  <a:cubicBezTo>
                    <a:pt x="2159" y="29662"/>
                    <a:pt x="11872" y="33140"/>
                    <a:pt x="15110" y="30381"/>
                  </a:cubicBezTo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ihandform: Form 145">
              <a:extLst>
                <a:ext uri="{FF2B5EF4-FFF2-40B4-BE49-F238E27FC236}">
                  <a16:creationId xmlns:a16="http://schemas.microsoft.com/office/drawing/2014/main" id="{112D4448-D44D-4010-83D0-CDC685E534F2}"/>
                </a:ext>
              </a:extLst>
            </p:cNvPr>
            <p:cNvSpPr/>
            <p:nvPr/>
          </p:nvSpPr>
          <p:spPr>
            <a:xfrm>
              <a:off x="7471651" y="4790477"/>
              <a:ext cx="308878" cy="163525"/>
            </a:xfrm>
            <a:custGeom>
              <a:avLst/>
              <a:gdLst>
                <a:gd name="connsiteX0" fmla="*/ 103494 w 101934"/>
                <a:gd name="connsiteY0" fmla="*/ 55407 h 53965"/>
                <a:gd name="connsiteX1" fmla="*/ 101155 w 101934"/>
                <a:gd name="connsiteY1" fmla="*/ 47552 h 53965"/>
                <a:gd name="connsiteX2" fmla="*/ 90482 w 101934"/>
                <a:gd name="connsiteY2" fmla="*/ 22488 h 53965"/>
                <a:gd name="connsiteX3" fmla="*/ 81368 w 101934"/>
                <a:gd name="connsiteY3" fmla="*/ 22129 h 53965"/>
                <a:gd name="connsiteX4" fmla="*/ 38807 w 101934"/>
                <a:gd name="connsiteY4" fmla="*/ 1944 h 53965"/>
                <a:gd name="connsiteX5" fmla="*/ 38375 w 101934"/>
                <a:gd name="connsiteY5" fmla="*/ 2101 h 53965"/>
                <a:gd name="connsiteX6" fmla="*/ 22066 w 101934"/>
                <a:gd name="connsiteY6" fmla="*/ 22129 h 53965"/>
                <a:gd name="connsiteX7" fmla="*/ 13012 w 101934"/>
                <a:gd name="connsiteY7" fmla="*/ 22488 h 53965"/>
                <a:gd name="connsiteX8" fmla="*/ 2339 w 101934"/>
                <a:gd name="connsiteY8" fmla="*/ 47552 h 53965"/>
                <a:gd name="connsiteX9" fmla="*/ 0 w 101934"/>
                <a:gd name="connsiteY9" fmla="*/ 55407 h 53965"/>
                <a:gd name="connsiteX10" fmla="*/ 21526 w 101934"/>
                <a:gd name="connsiteY10" fmla="*/ 30703 h 53965"/>
                <a:gd name="connsiteX11" fmla="*/ 27223 w 101934"/>
                <a:gd name="connsiteY11" fmla="*/ 43115 h 53965"/>
                <a:gd name="connsiteX12" fmla="*/ 29681 w 101934"/>
                <a:gd name="connsiteY12" fmla="*/ 25966 h 53965"/>
                <a:gd name="connsiteX13" fmla="*/ 70395 w 101934"/>
                <a:gd name="connsiteY13" fmla="*/ 29444 h 53965"/>
                <a:gd name="connsiteX14" fmla="*/ 72254 w 101934"/>
                <a:gd name="connsiteY14" fmla="*/ 41196 h 53965"/>
                <a:gd name="connsiteX15" fmla="*/ 76931 w 101934"/>
                <a:gd name="connsiteY15" fmla="*/ 38738 h 53965"/>
                <a:gd name="connsiteX16" fmla="*/ 78610 w 101934"/>
                <a:gd name="connsiteY16" fmla="*/ 43295 h 53965"/>
                <a:gd name="connsiteX17" fmla="*/ 82447 w 101934"/>
                <a:gd name="connsiteY17" fmla="*/ 31243 h 53965"/>
                <a:gd name="connsiteX18" fmla="*/ 103494 w 101934"/>
                <a:gd name="connsiteY18" fmla="*/ 55407 h 5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934" h="53965">
                  <a:moveTo>
                    <a:pt x="103494" y="55407"/>
                  </a:moveTo>
                  <a:cubicBezTo>
                    <a:pt x="102506" y="52855"/>
                    <a:pt x="101724" y="50229"/>
                    <a:pt x="101155" y="47552"/>
                  </a:cubicBezTo>
                  <a:cubicBezTo>
                    <a:pt x="99297" y="38438"/>
                    <a:pt x="99237" y="26266"/>
                    <a:pt x="90482" y="22488"/>
                  </a:cubicBezTo>
                  <a:cubicBezTo>
                    <a:pt x="87622" y="21124"/>
                    <a:pt x="84327" y="20994"/>
                    <a:pt x="81368" y="22129"/>
                  </a:cubicBezTo>
                  <a:cubicBezTo>
                    <a:pt x="75189" y="4802"/>
                    <a:pt x="56134" y="-4235"/>
                    <a:pt x="38807" y="1944"/>
                  </a:cubicBezTo>
                  <a:cubicBezTo>
                    <a:pt x="38663" y="1996"/>
                    <a:pt x="38519" y="2048"/>
                    <a:pt x="38375" y="2101"/>
                  </a:cubicBezTo>
                  <a:cubicBezTo>
                    <a:pt x="30136" y="5898"/>
                    <a:pt x="24116" y="13292"/>
                    <a:pt x="22066" y="22129"/>
                  </a:cubicBezTo>
                  <a:cubicBezTo>
                    <a:pt x="19127" y="20995"/>
                    <a:pt x="15851" y="21125"/>
                    <a:pt x="13012" y="22488"/>
                  </a:cubicBezTo>
                  <a:cubicBezTo>
                    <a:pt x="4197" y="26206"/>
                    <a:pt x="4197" y="38438"/>
                    <a:pt x="2339" y="47552"/>
                  </a:cubicBezTo>
                  <a:cubicBezTo>
                    <a:pt x="1758" y="50226"/>
                    <a:pt x="976" y="52852"/>
                    <a:pt x="0" y="55407"/>
                  </a:cubicBezTo>
                  <a:cubicBezTo>
                    <a:pt x="7603" y="47555"/>
                    <a:pt x="14788" y="39308"/>
                    <a:pt x="21526" y="30703"/>
                  </a:cubicBezTo>
                  <a:cubicBezTo>
                    <a:pt x="21963" y="35366"/>
                    <a:pt x="23971" y="39743"/>
                    <a:pt x="27223" y="43115"/>
                  </a:cubicBezTo>
                  <a:cubicBezTo>
                    <a:pt x="27134" y="37305"/>
                    <a:pt x="27964" y="31517"/>
                    <a:pt x="29681" y="25966"/>
                  </a:cubicBezTo>
                  <a:cubicBezTo>
                    <a:pt x="33279" y="39997"/>
                    <a:pt x="66498" y="27645"/>
                    <a:pt x="70395" y="29444"/>
                  </a:cubicBezTo>
                  <a:cubicBezTo>
                    <a:pt x="71055" y="33342"/>
                    <a:pt x="71654" y="37299"/>
                    <a:pt x="72254" y="41196"/>
                  </a:cubicBezTo>
                  <a:cubicBezTo>
                    <a:pt x="73813" y="40357"/>
                    <a:pt x="75372" y="39578"/>
                    <a:pt x="76931" y="38738"/>
                  </a:cubicBezTo>
                  <a:cubicBezTo>
                    <a:pt x="77470" y="40237"/>
                    <a:pt x="78070" y="41796"/>
                    <a:pt x="78610" y="43295"/>
                  </a:cubicBezTo>
                  <a:cubicBezTo>
                    <a:pt x="80835" y="39643"/>
                    <a:pt x="82151" y="35510"/>
                    <a:pt x="82447" y="31243"/>
                  </a:cubicBezTo>
                  <a:cubicBezTo>
                    <a:pt x="89011" y="39680"/>
                    <a:pt x="96038" y="47747"/>
                    <a:pt x="103494" y="55407"/>
                  </a:cubicBezTo>
                </a:path>
              </a:pathLst>
            </a:custGeom>
            <a:solidFill>
              <a:srgbClr val="00000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ihandform: Form 146">
              <a:extLst>
                <a:ext uri="{FF2B5EF4-FFF2-40B4-BE49-F238E27FC236}">
                  <a16:creationId xmlns:a16="http://schemas.microsoft.com/office/drawing/2014/main" id="{EC47D5E5-8C51-4F11-83FC-1B70EE187566}"/>
                </a:ext>
              </a:extLst>
            </p:cNvPr>
            <p:cNvSpPr/>
            <p:nvPr/>
          </p:nvSpPr>
          <p:spPr>
            <a:xfrm>
              <a:off x="7518785" y="5887730"/>
              <a:ext cx="109016" cy="36338"/>
            </a:xfrm>
            <a:custGeom>
              <a:avLst/>
              <a:gdLst>
                <a:gd name="connsiteX0" fmla="*/ 36012 w 35977"/>
                <a:gd name="connsiteY0" fmla="*/ 0 h 11992"/>
                <a:gd name="connsiteX1" fmla="*/ 36491 w 35977"/>
                <a:gd name="connsiteY1" fmla="*/ 13012 h 11992"/>
                <a:gd name="connsiteX2" fmla="*/ 36491 w 35977"/>
                <a:gd name="connsiteY2" fmla="*/ 13132 h 11992"/>
                <a:gd name="connsiteX3" fmla="*/ 26178 w 35977"/>
                <a:gd name="connsiteY3" fmla="*/ 15470 h 11992"/>
                <a:gd name="connsiteX4" fmla="*/ 14485 w 35977"/>
                <a:gd name="connsiteY4" fmla="*/ 17329 h 11992"/>
                <a:gd name="connsiteX5" fmla="*/ 2133 w 35977"/>
                <a:gd name="connsiteY5" fmla="*/ 17329 h 11992"/>
                <a:gd name="connsiteX6" fmla="*/ 1474 w 35977"/>
                <a:gd name="connsiteY6" fmla="*/ 13312 h 11992"/>
                <a:gd name="connsiteX7" fmla="*/ 16644 w 35977"/>
                <a:gd name="connsiteY7" fmla="*/ 5576 h 11992"/>
                <a:gd name="connsiteX8" fmla="*/ 20541 w 35977"/>
                <a:gd name="connsiteY8" fmla="*/ 2159 h 1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7" h="11992">
                  <a:moveTo>
                    <a:pt x="36012" y="0"/>
                  </a:moveTo>
                  <a:cubicBezTo>
                    <a:pt x="36500" y="4317"/>
                    <a:pt x="36660" y="8670"/>
                    <a:pt x="36491" y="13012"/>
                  </a:cubicBezTo>
                  <a:lnTo>
                    <a:pt x="36491" y="13132"/>
                  </a:lnTo>
                  <a:lnTo>
                    <a:pt x="26178" y="15470"/>
                  </a:lnTo>
                  <a:lnTo>
                    <a:pt x="14485" y="17329"/>
                  </a:lnTo>
                  <a:lnTo>
                    <a:pt x="2133" y="17329"/>
                  </a:lnTo>
                  <a:cubicBezTo>
                    <a:pt x="-685" y="16849"/>
                    <a:pt x="-505" y="14211"/>
                    <a:pt x="1474" y="13312"/>
                  </a:cubicBezTo>
                  <a:lnTo>
                    <a:pt x="16644" y="5576"/>
                  </a:lnTo>
                  <a:cubicBezTo>
                    <a:pt x="18146" y="4689"/>
                    <a:pt x="19467" y="3532"/>
                    <a:pt x="20541" y="2159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ihandform: Form 147">
              <a:extLst>
                <a:ext uri="{FF2B5EF4-FFF2-40B4-BE49-F238E27FC236}">
                  <a16:creationId xmlns:a16="http://schemas.microsoft.com/office/drawing/2014/main" id="{BF0BC255-B147-4840-B1AE-9D79E6F24531}"/>
                </a:ext>
              </a:extLst>
            </p:cNvPr>
            <p:cNvSpPr/>
            <p:nvPr/>
          </p:nvSpPr>
          <p:spPr>
            <a:xfrm>
              <a:off x="7633885" y="5887730"/>
              <a:ext cx="109016" cy="36338"/>
            </a:xfrm>
            <a:custGeom>
              <a:avLst/>
              <a:gdLst>
                <a:gd name="connsiteX0" fmla="*/ 545 w 35977"/>
                <a:gd name="connsiteY0" fmla="*/ 0 h 11992"/>
                <a:gd name="connsiteX1" fmla="*/ 65 w 35977"/>
                <a:gd name="connsiteY1" fmla="*/ 13012 h 11992"/>
                <a:gd name="connsiteX2" fmla="*/ 65 w 35977"/>
                <a:gd name="connsiteY2" fmla="*/ 13132 h 11992"/>
                <a:gd name="connsiteX3" fmla="*/ 10379 w 35977"/>
                <a:gd name="connsiteY3" fmla="*/ 15470 h 11992"/>
                <a:gd name="connsiteX4" fmla="*/ 22071 w 35977"/>
                <a:gd name="connsiteY4" fmla="*/ 17329 h 11992"/>
                <a:gd name="connsiteX5" fmla="*/ 34423 w 35977"/>
                <a:gd name="connsiteY5" fmla="*/ 17329 h 11992"/>
                <a:gd name="connsiteX6" fmla="*/ 35083 w 35977"/>
                <a:gd name="connsiteY6" fmla="*/ 13312 h 11992"/>
                <a:gd name="connsiteX7" fmla="*/ 19912 w 35977"/>
                <a:gd name="connsiteY7" fmla="*/ 5576 h 11992"/>
                <a:gd name="connsiteX8" fmla="*/ 16015 w 35977"/>
                <a:gd name="connsiteY8" fmla="*/ 2159 h 1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7" h="11992">
                  <a:moveTo>
                    <a:pt x="545" y="0"/>
                  </a:moveTo>
                  <a:cubicBezTo>
                    <a:pt x="56" y="4317"/>
                    <a:pt x="-104" y="8670"/>
                    <a:pt x="65" y="13012"/>
                  </a:cubicBezTo>
                  <a:lnTo>
                    <a:pt x="65" y="13132"/>
                  </a:lnTo>
                  <a:lnTo>
                    <a:pt x="10379" y="15470"/>
                  </a:lnTo>
                  <a:lnTo>
                    <a:pt x="22071" y="17329"/>
                  </a:lnTo>
                  <a:lnTo>
                    <a:pt x="34423" y="17329"/>
                  </a:lnTo>
                  <a:cubicBezTo>
                    <a:pt x="37241" y="16849"/>
                    <a:pt x="37062" y="14211"/>
                    <a:pt x="35083" y="13312"/>
                  </a:cubicBezTo>
                  <a:lnTo>
                    <a:pt x="19912" y="5576"/>
                  </a:lnTo>
                  <a:cubicBezTo>
                    <a:pt x="18410" y="4689"/>
                    <a:pt x="17089" y="3532"/>
                    <a:pt x="16015" y="2159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ihandform: Form 148">
              <a:extLst>
                <a:ext uri="{FF2B5EF4-FFF2-40B4-BE49-F238E27FC236}">
                  <a16:creationId xmlns:a16="http://schemas.microsoft.com/office/drawing/2014/main" id="{B83F3843-B014-45CB-9179-8581283E48CE}"/>
                </a:ext>
              </a:extLst>
            </p:cNvPr>
            <p:cNvSpPr/>
            <p:nvPr/>
          </p:nvSpPr>
          <p:spPr>
            <a:xfrm>
              <a:off x="7460203" y="5024868"/>
              <a:ext cx="327047" cy="563247"/>
            </a:xfrm>
            <a:custGeom>
              <a:avLst/>
              <a:gdLst>
                <a:gd name="connsiteX0" fmla="*/ 98577 w 107931"/>
                <a:gd name="connsiteY0" fmla="*/ 148226 h 185881"/>
                <a:gd name="connsiteX1" fmla="*/ 90602 w 107931"/>
                <a:gd name="connsiteY1" fmla="*/ 128439 h 185881"/>
                <a:gd name="connsiteX2" fmla="*/ 86165 w 107931"/>
                <a:gd name="connsiteY2" fmla="*/ 87904 h 185881"/>
                <a:gd name="connsiteX3" fmla="*/ 89163 w 107931"/>
                <a:gd name="connsiteY3" fmla="*/ 69976 h 185881"/>
                <a:gd name="connsiteX4" fmla="*/ 110989 w 107931"/>
                <a:gd name="connsiteY4" fmla="*/ 64579 h 185881"/>
                <a:gd name="connsiteX5" fmla="*/ 101815 w 107931"/>
                <a:gd name="connsiteY5" fmla="*/ 16550 h 185881"/>
                <a:gd name="connsiteX6" fmla="*/ 81188 w 107931"/>
                <a:gd name="connsiteY6" fmla="*/ 1619 h 185881"/>
                <a:gd name="connsiteX7" fmla="*/ 75612 w 107931"/>
                <a:gd name="connsiteY7" fmla="*/ 60 h 185881"/>
                <a:gd name="connsiteX8" fmla="*/ 36637 w 107931"/>
                <a:gd name="connsiteY8" fmla="*/ 60 h 185881"/>
                <a:gd name="connsiteX9" fmla="*/ 36577 w 107931"/>
                <a:gd name="connsiteY9" fmla="*/ 0 h 185881"/>
                <a:gd name="connsiteX10" fmla="*/ 29801 w 107931"/>
                <a:gd name="connsiteY10" fmla="*/ 1619 h 185881"/>
                <a:gd name="connsiteX11" fmla="*/ 9174 w 107931"/>
                <a:gd name="connsiteY11" fmla="*/ 16550 h 185881"/>
                <a:gd name="connsiteX12" fmla="*/ 0 w 107931"/>
                <a:gd name="connsiteY12" fmla="*/ 64579 h 185881"/>
                <a:gd name="connsiteX13" fmla="*/ 21826 w 107931"/>
                <a:gd name="connsiteY13" fmla="*/ 69976 h 185881"/>
                <a:gd name="connsiteX14" fmla="*/ 24824 w 107931"/>
                <a:gd name="connsiteY14" fmla="*/ 87904 h 185881"/>
                <a:gd name="connsiteX15" fmla="*/ 20387 w 107931"/>
                <a:gd name="connsiteY15" fmla="*/ 128439 h 185881"/>
                <a:gd name="connsiteX16" fmla="*/ 12412 w 107931"/>
                <a:gd name="connsiteY16" fmla="*/ 148226 h 185881"/>
                <a:gd name="connsiteX17" fmla="*/ 6656 w 107931"/>
                <a:gd name="connsiteY17" fmla="*/ 173949 h 185881"/>
                <a:gd name="connsiteX18" fmla="*/ 2159 w 107931"/>
                <a:gd name="connsiteY18" fmla="*/ 182524 h 185881"/>
                <a:gd name="connsiteX19" fmla="*/ 55405 w 107931"/>
                <a:gd name="connsiteY19" fmla="*/ 187561 h 185881"/>
                <a:gd name="connsiteX20" fmla="*/ 108651 w 107931"/>
                <a:gd name="connsiteY20" fmla="*/ 182524 h 185881"/>
                <a:gd name="connsiteX21" fmla="*/ 104153 w 107931"/>
                <a:gd name="connsiteY21" fmla="*/ 173949 h 185881"/>
                <a:gd name="connsiteX22" fmla="*/ 98577 w 107931"/>
                <a:gd name="connsiteY22" fmla="*/ 148226 h 18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931" h="185881">
                  <a:moveTo>
                    <a:pt x="98577" y="148226"/>
                  </a:moveTo>
                  <a:lnTo>
                    <a:pt x="90602" y="128439"/>
                  </a:lnTo>
                  <a:cubicBezTo>
                    <a:pt x="88268" y="115031"/>
                    <a:pt x="86786" y="101498"/>
                    <a:pt x="86165" y="87904"/>
                  </a:cubicBezTo>
                  <a:cubicBezTo>
                    <a:pt x="85954" y="81788"/>
                    <a:pt x="86974" y="75690"/>
                    <a:pt x="89163" y="69976"/>
                  </a:cubicBezTo>
                  <a:lnTo>
                    <a:pt x="110989" y="64579"/>
                  </a:lnTo>
                  <a:cubicBezTo>
                    <a:pt x="110989" y="64579"/>
                    <a:pt x="106192" y="22426"/>
                    <a:pt x="101815" y="16550"/>
                  </a:cubicBezTo>
                  <a:cubicBezTo>
                    <a:pt x="95642" y="10668"/>
                    <a:pt x="88704" y="5645"/>
                    <a:pt x="81188" y="1619"/>
                  </a:cubicBezTo>
                  <a:cubicBezTo>
                    <a:pt x="81188" y="1619"/>
                    <a:pt x="75672" y="0"/>
                    <a:pt x="75612" y="60"/>
                  </a:cubicBezTo>
                  <a:cubicBezTo>
                    <a:pt x="75552" y="120"/>
                    <a:pt x="36697" y="120"/>
                    <a:pt x="36637" y="60"/>
                  </a:cubicBezTo>
                  <a:cubicBezTo>
                    <a:pt x="36637" y="27"/>
                    <a:pt x="36610" y="0"/>
                    <a:pt x="36577" y="0"/>
                  </a:cubicBezTo>
                  <a:lnTo>
                    <a:pt x="29801" y="1619"/>
                  </a:lnTo>
                  <a:cubicBezTo>
                    <a:pt x="22285" y="5645"/>
                    <a:pt x="15347" y="10668"/>
                    <a:pt x="9174" y="16550"/>
                  </a:cubicBezTo>
                  <a:cubicBezTo>
                    <a:pt x="4857" y="22426"/>
                    <a:pt x="0" y="64579"/>
                    <a:pt x="0" y="64579"/>
                  </a:cubicBezTo>
                  <a:lnTo>
                    <a:pt x="21826" y="69976"/>
                  </a:lnTo>
                  <a:cubicBezTo>
                    <a:pt x="24015" y="75690"/>
                    <a:pt x="25035" y="81788"/>
                    <a:pt x="24824" y="87904"/>
                  </a:cubicBezTo>
                  <a:cubicBezTo>
                    <a:pt x="24199" y="101498"/>
                    <a:pt x="22717" y="115031"/>
                    <a:pt x="20387" y="128439"/>
                  </a:cubicBezTo>
                  <a:lnTo>
                    <a:pt x="12412" y="148226"/>
                  </a:lnTo>
                  <a:cubicBezTo>
                    <a:pt x="11213" y="154642"/>
                    <a:pt x="8395" y="169093"/>
                    <a:pt x="6656" y="173949"/>
                  </a:cubicBezTo>
                  <a:cubicBezTo>
                    <a:pt x="5714" y="177067"/>
                    <a:pt x="4188" y="179976"/>
                    <a:pt x="2159" y="182524"/>
                  </a:cubicBezTo>
                  <a:cubicBezTo>
                    <a:pt x="19723" y="185780"/>
                    <a:pt x="37541" y="187465"/>
                    <a:pt x="55405" y="187561"/>
                  </a:cubicBezTo>
                  <a:cubicBezTo>
                    <a:pt x="73268" y="187465"/>
                    <a:pt x="91087" y="185780"/>
                    <a:pt x="108651" y="182524"/>
                  </a:cubicBezTo>
                  <a:cubicBezTo>
                    <a:pt x="106593" y="179994"/>
                    <a:pt x="105063" y="177079"/>
                    <a:pt x="104153" y="173949"/>
                  </a:cubicBezTo>
                  <a:cubicBezTo>
                    <a:pt x="102534" y="169093"/>
                    <a:pt x="99776" y="154642"/>
                    <a:pt x="98577" y="148226"/>
                  </a:cubicBezTo>
                </a:path>
              </a:pathLst>
            </a:custGeom>
            <a:solidFill>
              <a:srgbClr val="FFC30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C76094EC-BD7B-4D6F-A01B-027DBD1F6957}"/>
              </a:ext>
            </a:extLst>
          </p:cNvPr>
          <p:cNvGrpSpPr/>
          <p:nvPr/>
        </p:nvGrpSpPr>
        <p:grpSpPr>
          <a:xfrm>
            <a:off x="8343915" y="4157249"/>
            <a:ext cx="921078" cy="1783861"/>
            <a:chOff x="8552529" y="4158739"/>
            <a:chExt cx="921078" cy="1783861"/>
          </a:xfrm>
        </p:grpSpPr>
        <p:sp>
          <p:nvSpPr>
            <p:cNvPr id="335" name="Freihandform: Form 160">
              <a:extLst>
                <a:ext uri="{FF2B5EF4-FFF2-40B4-BE49-F238E27FC236}">
                  <a16:creationId xmlns:a16="http://schemas.microsoft.com/office/drawing/2014/main" id="{F38E1353-4892-43F2-A964-5B850234867C}"/>
                </a:ext>
              </a:extLst>
            </p:cNvPr>
            <p:cNvSpPr/>
            <p:nvPr/>
          </p:nvSpPr>
          <p:spPr>
            <a:xfrm>
              <a:off x="8552529" y="5087189"/>
              <a:ext cx="18169" cy="72678"/>
            </a:xfrm>
            <a:custGeom>
              <a:avLst/>
              <a:gdLst>
                <a:gd name="connsiteX0" fmla="*/ 6780 w 5996"/>
                <a:gd name="connsiteY0" fmla="*/ 2099 h 23984"/>
                <a:gd name="connsiteX1" fmla="*/ 1983 w 5996"/>
                <a:gd name="connsiteY1" fmla="*/ 10913 h 23984"/>
                <a:gd name="connsiteX2" fmla="*/ 903 w 5996"/>
                <a:gd name="connsiteY2" fmla="*/ 29621 h 23984"/>
                <a:gd name="connsiteX3" fmla="*/ 7979 w 5996"/>
                <a:gd name="connsiteY3" fmla="*/ 14811 h 23984"/>
                <a:gd name="connsiteX4" fmla="*/ 7979 w 5996"/>
                <a:gd name="connsiteY4" fmla="*/ 0 h 2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" h="23984">
                  <a:moveTo>
                    <a:pt x="6780" y="2099"/>
                  </a:moveTo>
                  <a:cubicBezTo>
                    <a:pt x="4531" y="4635"/>
                    <a:pt x="2894" y="7651"/>
                    <a:pt x="1983" y="10913"/>
                  </a:cubicBezTo>
                  <a:cubicBezTo>
                    <a:pt x="1443" y="14751"/>
                    <a:pt x="-1435" y="29561"/>
                    <a:pt x="903" y="29621"/>
                  </a:cubicBezTo>
                  <a:cubicBezTo>
                    <a:pt x="5400" y="29741"/>
                    <a:pt x="7979" y="14811"/>
                    <a:pt x="7979" y="14811"/>
                  </a:cubicBezTo>
                  <a:lnTo>
                    <a:pt x="7979" y="0"/>
                  </a:lnTo>
                  <a:close/>
                </a:path>
              </a:pathLst>
            </a:custGeom>
            <a:solidFill>
              <a:srgbClr val="FBD6C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ihandform: Form 161">
              <a:extLst>
                <a:ext uri="{FF2B5EF4-FFF2-40B4-BE49-F238E27FC236}">
                  <a16:creationId xmlns:a16="http://schemas.microsoft.com/office/drawing/2014/main" id="{B72D9063-88A8-4436-A874-ED3C4D5DD3E3}"/>
                </a:ext>
              </a:extLst>
            </p:cNvPr>
            <p:cNvSpPr/>
            <p:nvPr/>
          </p:nvSpPr>
          <p:spPr>
            <a:xfrm>
              <a:off x="8663897" y="4162351"/>
              <a:ext cx="436063" cy="1707913"/>
            </a:xfrm>
            <a:custGeom>
              <a:avLst/>
              <a:gdLst>
                <a:gd name="connsiteX0" fmla="*/ 148953 w 143908"/>
                <a:gd name="connsiteY0" fmla="*/ 204656 h 563639"/>
                <a:gd name="connsiteX1" fmla="*/ 145775 w 143908"/>
                <a:gd name="connsiteY1" fmla="*/ 145473 h 563639"/>
                <a:gd name="connsiteX2" fmla="*/ 107280 w 143908"/>
                <a:gd name="connsiteY2" fmla="*/ 92707 h 563639"/>
                <a:gd name="connsiteX3" fmla="*/ 87732 w 143908"/>
                <a:gd name="connsiteY3" fmla="*/ 68363 h 563639"/>
                <a:gd name="connsiteX4" fmla="*/ 93249 w 143908"/>
                <a:gd name="connsiteY4" fmla="*/ 55591 h 563639"/>
                <a:gd name="connsiteX5" fmla="*/ 99664 w 143908"/>
                <a:gd name="connsiteY5" fmla="*/ 46597 h 563639"/>
                <a:gd name="connsiteX6" fmla="*/ 97746 w 143908"/>
                <a:gd name="connsiteY6" fmla="*/ 36283 h 563639"/>
                <a:gd name="connsiteX7" fmla="*/ 74900 w 143908"/>
                <a:gd name="connsiteY7" fmla="*/ 6 h 563639"/>
                <a:gd name="connsiteX8" fmla="*/ 74061 w 143908"/>
                <a:gd name="connsiteY8" fmla="*/ 6 h 563639"/>
                <a:gd name="connsiteX9" fmla="*/ 51215 w 143908"/>
                <a:gd name="connsiteY9" fmla="*/ 36283 h 563639"/>
                <a:gd name="connsiteX10" fmla="*/ 49297 w 143908"/>
                <a:gd name="connsiteY10" fmla="*/ 46597 h 563639"/>
                <a:gd name="connsiteX11" fmla="*/ 55713 w 143908"/>
                <a:gd name="connsiteY11" fmla="*/ 55591 h 563639"/>
                <a:gd name="connsiteX12" fmla="*/ 61229 w 143908"/>
                <a:gd name="connsiteY12" fmla="*/ 68363 h 563639"/>
                <a:gd name="connsiteX13" fmla="*/ 41681 w 143908"/>
                <a:gd name="connsiteY13" fmla="*/ 92707 h 563639"/>
                <a:gd name="connsiteX14" fmla="*/ 3186 w 143908"/>
                <a:gd name="connsiteY14" fmla="*/ 145473 h 563639"/>
                <a:gd name="connsiteX15" fmla="*/ 8 w 143908"/>
                <a:gd name="connsiteY15" fmla="*/ 204656 h 563639"/>
                <a:gd name="connsiteX16" fmla="*/ 4925 w 143908"/>
                <a:gd name="connsiteY16" fmla="*/ 284884 h 563639"/>
                <a:gd name="connsiteX17" fmla="*/ 12540 w 143908"/>
                <a:gd name="connsiteY17" fmla="*/ 338851 h 563639"/>
                <a:gd name="connsiteX18" fmla="*/ 20335 w 143908"/>
                <a:gd name="connsiteY18" fmla="*/ 277869 h 563639"/>
                <a:gd name="connsiteX19" fmla="*/ 20635 w 143908"/>
                <a:gd name="connsiteY19" fmla="*/ 225462 h 563639"/>
                <a:gd name="connsiteX20" fmla="*/ 27531 w 143908"/>
                <a:gd name="connsiteY20" fmla="*/ 159445 h 563639"/>
                <a:gd name="connsiteX21" fmla="*/ 29090 w 143908"/>
                <a:gd name="connsiteY21" fmla="*/ 221085 h 563639"/>
                <a:gd name="connsiteX22" fmla="*/ 27710 w 143908"/>
                <a:gd name="connsiteY22" fmla="*/ 380704 h 563639"/>
                <a:gd name="connsiteX23" fmla="*/ 30888 w 143908"/>
                <a:gd name="connsiteY23" fmla="*/ 425375 h 563639"/>
                <a:gd name="connsiteX24" fmla="*/ 41202 w 143908"/>
                <a:gd name="connsiteY24" fmla="*/ 566285 h 563639"/>
                <a:gd name="connsiteX25" fmla="*/ 62728 w 143908"/>
                <a:gd name="connsiteY25" fmla="*/ 563527 h 563639"/>
                <a:gd name="connsiteX26" fmla="*/ 65966 w 143908"/>
                <a:gd name="connsiteY26" fmla="*/ 512859 h 563639"/>
                <a:gd name="connsiteX27" fmla="*/ 65966 w 143908"/>
                <a:gd name="connsiteY27" fmla="*/ 415302 h 563639"/>
                <a:gd name="connsiteX28" fmla="*/ 71662 w 143908"/>
                <a:gd name="connsiteY28" fmla="*/ 338851 h 563639"/>
                <a:gd name="connsiteX29" fmla="*/ 77299 w 143908"/>
                <a:gd name="connsiteY29" fmla="*/ 338851 h 563639"/>
                <a:gd name="connsiteX30" fmla="*/ 82995 w 143908"/>
                <a:gd name="connsiteY30" fmla="*/ 415302 h 563639"/>
                <a:gd name="connsiteX31" fmla="*/ 82995 w 143908"/>
                <a:gd name="connsiteY31" fmla="*/ 512859 h 563639"/>
                <a:gd name="connsiteX32" fmla="*/ 86233 w 143908"/>
                <a:gd name="connsiteY32" fmla="*/ 563527 h 563639"/>
                <a:gd name="connsiteX33" fmla="*/ 107759 w 143908"/>
                <a:gd name="connsiteY33" fmla="*/ 566285 h 563639"/>
                <a:gd name="connsiteX34" fmla="*/ 118073 w 143908"/>
                <a:gd name="connsiteY34" fmla="*/ 425375 h 563639"/>
                <a:gd name="connsiteX35" fmla="*/ 121251 w 143908"/>
                <a:gd name="connsiteY35" fmla="*/ 380704 h 563639"/>
                <a:gd name="connsiteX36" fmla="*/ 119932 w 143908"/>
                <a:gd name="connsiteY36" fmla="*/ 221085 h 563639"/>
                <a:gd name="connsiteX37" fmla="*/ 121491 w 143908"/>
                <a:gd name="connsiteY37" fmla="*/ 159445 h 563639"/>
                <a:gd name="connsiteX38" fmla="*/ 128386 w 143908"/>
                <a:gd name="connsiteY38" fmla="*/ 225462 h 563639"/>
                <a:gd name="connsiteX39" fmla="*/ 128626 w 143908"/>
                <a:gd name="connsiteY39" fmla="*/ 277869 h 563639"/>
                <a:gd name="connsiteX40" fmla="*/ 136361 w 143908"/>
                <a:gd name="connsiteY40" fmla="*/ 338851 h 563639"/>
                <a:gd name="connsiteX41" fmla="*/ 143976 w 143908"/>
                <a:gd name="connsiteY41" fmla="*/ 284884 h 563639"/>
                <a:gd name="connsiteX42" fmla="*/ 148953 w 143908"/>
                <a:gd name="connsiteY42" fmla="*/ 204656 h 56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3908" h="563639">
                  <a:moveTo>
                    <a:pt x="148953" y="204656"/>
                  </a:moveTo>
                  <a:cubicBezTo>
                    <a:pt x="148713" y="183129"/>
                    <a:pt x="145115" y="153508"/>
                    <a:pt x="145775" y="145473"/>
                  </a:cubicBezTo>
                  <a:cubicBezTo>
                    <a:pt x="146375" y="138758"/>
                    <a:pt x="143437" y="99183"/>
                    <a:pt x="107280" y="92707"/>
                  </a:cubicBezTo>
                  <a:cubicBezTo>
                    <a:pt x="81256" y="88030"/>
                    <a:pt x="87732" y="68363"/>
                    <a:pt x="87732" y="68363"/>
                  </a:cubicBezTo>
                  <a:cubicBezTo>
                    <a:pt x="91162" y="64984"/>
                    <a:pt x="93141" y="60403"/>
                    <a:pt x="93249" y="55591"/>
                  </a:cubicBezTo>
                  <a:cubicBezTo>
                    <a:pt x="96367" y="55531"/>
                    <a:pt x="96127" y="54572"/>
                    <a:pt x="99664" y="46597"/>
                  </a:cubicBezTo>
                  <a:cubicBezTo>
                    <a:pt x="103262" y="38622"/>
                    <a:pt x="97746" y="36283"/>
                    <a:pt x="97746" y="36283"/>
                  </a:cubicBezTo>
                  <a:cubicBezTo>
                    <a:pt x="104881" y="-1373"/>
                    <a:pt x="74900" y="6"/>
                    <a:pt x="74900" y="6"/>
                  </a:cubicBezTo>
                  <a:lnTo>
                    <a:pt x="74061" y="6"/>
                  </a:lnTo>
                  <a:cubicBezTo>
                    <a:pt x="74061" y="6"/>
                    <a:pt x="44080" y="-1373"/>
                    <a:pt x="51215" y="36283"/>
                  </a:cubicBezTo>
                  <a:cubicBezTo>
                    <a:pt x="51215" y="36283"/>
                    <a:pt x="45699" y="38622"/>
                    <a:pt x="49297" y="46597"/>
                  </a:cubicBezTo>
                  <a:cubicBezTo>
                    <a:pt x="52894" y="54572"/>
                    <a:pt x="52654" y="55531"/>
                    <a:pt x="55713" y="55591"/>
                  </a:cubicBezTo>
                  <a:cubicBezTo>
                    <a:pt x="55820" y="60403"/>
                    <a:pt x="57799" y="64984"/>
                    <a:pt x="61229" y="68363"/>
                  </a:cubicBezTo>
                  <a:cubicBezTo>
                    <a:pt x="61229" y="68363"/>
                    <a:pt x="67705" y="88030"/>
                    <a:pt x="41681" y="92707"/>
                  </a:cubicBezTo>
                  <a:cubicBezTo>
                    <a:pt x="5525" y="99183"/>
                    <a:pt x="2586" y="138758"/>
                    <a:pt x="3186" y="145473"/>
                  </a:cubicBezTo>
                  <a:cubicBezTo>
                    <a:pt x="3846" y="153508"/>
                    <a:pt x="248" y="183129"/>
                    <a:pt x="8" y="204656"/>
                  </a:cubicBezTo>
                  <a:cubicBezTo>
                    <a:pt x="-232" y="226182"/>
                    <a:pt x="4925" y="284884"/>
                    <a:pt x="4925" y="284884"/>
                  </a:cubicBezTo>
                  <a:cubicBezTo>
                    <a:pt x="1627" y="312707"/>
                    <a:pt x="5884" y="338131"/>
                    <a:pt x="12540" y="338851"/>
                  </a:cubicBezTo>
                  <a:cubicBezTo>
                    <a:pt x="19196" y="339570"/>
                    <a:pt x="20335" y="277869"/>
                    <a:pt x="20335" y="277869"/>
                  </a:cubicBezTo>
                  <a:lnTo>
                    <a:pt x="20635" y="225462"/>
                  </a:lnTo>
                  <a:lnTo>
                    <a:pt x="27531" y="159445"/>
                  </a:lnTo>
                  <a:lnTo>
                    <a:pt x="29090" y="221085"/>
                  </a:lnTo>
                  <a:cubicBezTo>
                    <a:pt x="29090" y="221085"/>
                    <a:pt x="17877" y="326019"/>
                    <a:pt x="27710" y="380704"/>
                  </a:cubicBezTo>
                  <a:cubicBezTo>
                    <a:pt x="29647" y="395520"/>
                    <a:pt x="30709" y="410433"/>
                    <a:pt x="30888" y="425375"/>
                  </a:cubicBezTo>
                  <a:cubicBezTo>
                    <a:pt x="29989" y="435929"/>
                    <a:pt x="36825" y="537384"/>
                    <a:pt x="41202" y="566285"/>
                  </a:cubicBezTo>
                  <a:lnTo>
                    <a:pt x="62728" y="563527"/>
                  </a:lnTo>
                  <a:cubicBezTo>
                    <a:pt x="62728" y="563527"/>
                    <a:pt x="63747" y="520175"/>
                    <a:pt x="65966" y="512859"/>
                  </a:cubicBezTo>
                  <a:cubicBezTo>
                    <a:pt x="68185" y="505544"/>
                    <a:pt x="64647" y="432930"/>
                    <a:pt x="65966" y="415302"/>
                  </a:cubicBezTo>
                  <a:cubicBezTo>
                    <a:pt x="67285" y="397673"/>
                    <a:pt x="71662" y="338851"/>
                    <a:pt x="71662" y="338851"/>
                  </a:cubicBezTo>
                  <a:lnTo>
                    <a:pt x="77299" y="338851"/>
                  </a:lnTo>
                  <a:cubicBezTo>
                    <a:pt x="77299" y="338851"/>
                    <a:pt x="81616" y="397613"/>
                    <a:pt x="82995" y="415302"/>
                  </a:cubicBezTo>
                  <a:cubicBezTo>
                    <a:pt x="84314" y="432930"/>
                    <a:pt x="80777" y="505544"/>
                    <a:pt x="82995" y="512859"/>
                  </a:cubicBezTo>
                  <a:cubicBezTo>
                    <a:pt x="85214" y="520175"/>
                    <a:pt x="86233" y="563527"/>
                    <a:pt x="86233" y="563527"/>
                  </a:cubicBezTo>
                  <a:lnTo>
                    <a:pt x="107759" y="566285"/>
                  </a:lnTo>
                  <a:cubicBezTo>
                    <a:pt x="112136" y="537444"/>
                    <a:pt x="118972" y="435929"/>
                    <a:pt x="118073" y="425375"/>
                  </a:cubicBezTo>
                  <a:cubicBezTo>
                    <a:pt x="118283" y="410439"/>
                    <a:pt x="119344" y="395520"/>
                    <a:pt x="121251" y="380704"/>
                  </a:cubicBezTo>
                  <a:cubicBezTo>
                    <a:pt x="131084" y="325959"/>
                    <a:pt x="119932" y="221085"/>
                    <a:pt x="119932" y="221085"/>
                  </a:cubicBezTo>
                  <a:lnTo>
                    <a:pt x="121491" y="159445"/>
                  </a:lnTo>
                  <a:lnTo>
                    <a:pt x="128386" y="225462"/>
                  </a:lnTo>
                  <a:lnTo>
                    <a:pt x="128626" y="277869"/>
                  </a:lnTo>
                  <a:cubicBezTo>
                    <a:pt x="128626" y="277869"/>
                    <a:pt x="129765" y="339630"/>
                    <a:pt x="136361" y="338851"/>
                  </a:cubicBezTo>
                  <a:cubicBezTo>
                    <a:pt x="143017" y="338131"/>
                    <a:pt x="147274" y="312647"/>
                    <a:pt x="143976" y="284884"/>
                  </a:cubicBezTo>
                  <a:cubicBezTo>
                    <a:pt x="144036" y="284884"/>
                    <a:pt x="149193" y="226182"/>
                    <a:pt x="148953" y="204656"/>
                  </a:cubicBezTo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ihandform: Form 162">
              <a:extLst>
                <a:ext uri="{FF2B5EF4-FFF2-40B4-BE49-F238E27FC236}">
                  <a16:creationId xmlns:a16="http://schemas.microsoft.com/office/drawing/2014/main" id="{AB17034F-FAC7-44F1-B28D-06BFE8196600}"/>
                </a:ext>
              </a:extLst>
            </p:cNvPr>
            <p:cNvSpPr/>
            <p:nvPr/>
          </p:nvSpPr>
          <p:spPr>
            <a:xfrm>
              <a:off x="8813453" y="4406205"/>
              <a:ext cx="145353" cy="290709"/>
            </a:xfrm>
            <a:custGeom>
              <a:avLst/>
              <a:gdLst>
                <a:gd name="connsiteX0" fmla="*/ 42693 w 47969"/>
                <a:gd name="connsiteY0" fmla="*/ 0 h 95938"/>
                <a:gd name="connsiteX1" fmla="*/ 25124 w 47969"/>
                <a:gd name="connsiteY1" fmla="*/ 8155 h 95938"/>
                <a:gd name="connsiteX2" fmla="*/ 7615 w 47969"/>
                <a:gd name="connsiteY2" fmla="*/ 0 h 95938"/>
                <a:gd name="connsiteX3" fmla="*/ 0 w 47969"/>
                <a:gd name="connsiteY3" fmla="*/ 9594 h 95938"/>
                <a:gd name="connsiteX4" fmla="*/ 3058 w 47969"/>
                <a:gd name="connsiteY4" fmla="*/ 71534 h 95938"/>
                <a:gd name="connsiteX5" fmla="*/ 25124 w 47969"/>
                <a:gd name="connsiteY5" fmla="*/ 97797 h 95938"/>
                <a:gd name="connsiteX6" fmla="*/ 47190 w 47969"/>
                <a:gd name="connsiteY6" fmla="*/ 71534 h 95938"/>
                <a:gd name="connsiteX7" fmla="*/ 50308 w 47969"/>
                <a:gd name="connsiteY7" fmla="*/ 9594 h 95938"/>
                <a:gd name="connsiteX8" fmla="*/ 42693 w 47969"/>
                <a:gd name="connsiteY8" fmla="*/ 0 h 9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969" h="95938">
                  <a:moveTo>
                    <a:pt x="42693" y="0"/>
                  </a:moveTo>
                  <a:lnTo>
                    <a:pt x="25124" y="8155"/>
                  </a:lnTo>
                  <a:lnTo>
                    <a:pt x="7615" y="0"/>
                  </a:lnTo>
                  <a:lnTo>
                    <a:pt x="0" y="9594"/>
                  </a:lnTo>
                  <a:lnTo>
                    <a:pt x="3058" y="71534"/>
                  </a:lnTo>
                  <a:lnTo>
                    <a:pt x="25124" y="97797"/>
                  </a:lnTo>
                  <a:lnTo>
                    <a:pt x="47190" y="71534"/>
                  </a:lnTo>
                  <a:lnTo>
                    <a:pt x="50308" y="9594"/>
                  </a:lnTo>
                  <a:lnTo>
                    <a:pt x="42693" y="0"/>
                  </a:lnTo>
                  <a:close/>
                </a:path>
              </a:pathLst>
            </a:custGeom>
            <a:solidFill>
              <a:srgbClr val="FFFFFF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ihandform: Form 163">
              <a:extLst>
                <a:ext uri="{FF2B5EF4-FFF2-40B4-BE49-F238E27FC236}">
                  <a16:creationId xmlns:a16="http://schemas.microsoft.com/office/drawing/2014/main" id="{BBF4EC9F-43E9-4DBD-8260-82EF162EB021}"/>
                </a:ext>
              </a:extLst>
            </p:cNvPr>
            <p:cNvSpPr/>
            <p:nvPr/>
          </p:nvSpPr>
          <p:spPr>
            <a:xfrm>
              <a:off x="8861238" y="4444724"/>
              <a:ext cx="54509" cy="254369"/>
            </a:xfrm>
            <a:custGeom>
              <a:avLst/>
              <a:gdLst>
                <a:gd name="connsiteX0" fmla="*/ 12892 w 17988"/>
                <a:gd name="connsiteY0" fmla="*/ 15350 h 83946"/>
                <a:gd name="connsiteX1" fmla="*/ 16370 w 17988"/>
                <a:gd name="connsiteY1" fmla="*/ 8694 h 83946"/>
                <a:gd name="connsiteX2" fmla="*/ 9354 w 17988"/>
                <a:gd name="connsiteY2" fmla="*/ 0 h 83946"/>
                <a:gd name="connsiteX3" fmla="*/ 2339 w 17988"/>
                <a:gd name="connsiteY3" fmla="*/ 8694 h 83946"/>
                <a:gd name="connsiteX4" fmla="*/ 5876 w 17988"/>
                <a:gd name="connsiteY4" fmla="*/ 15350 h 83946"/>
                <a:gd name="connsiteX5" fmla="*/ 0 w 17988"/>
                <a:gd name="connsiteY5" fmla="*/ 54385 h 83946"/>
                <a:gd name="connsiteX6" fmla="*/ 9354 w 17988"/>
                <a:gd name="connsiteY6" fmla="*/ 87004 h 83946"/>
                <a:gd name="connsiteX7" fmla="*/ 18708 w 17988"/>
                <a:gd name="connsiteY7" fmla="*/ 54385 h 83946"/>
                <a:gd name="connsiteX8" fmla="*/ 12892 w 17988"/>
                <a:gd name="connsiteY8" fmla="*/ 15350 h 8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88" h="83946">
                  <a:moveTo>
                    <a:pt x="12892" y="15350"/>
                  </a:moveTo>
                  <a:lnTo>
                    <a:pt x="16370" y="8694"/>
                  </a:lnTo>
                  <a:lnTo>
                    <a:pt x="9354" y="0"/>
                  </a:lnTo>
                  <a:lnTo>
                    <a:pt x="2339" y="8694"/>
                  </a:lnTo>
                  <a:lnTo>
                    <a:pt x="5876" y="15350"/>
                  </a:lnTo>
                  <a:lnTo>
                    <a:pt x="0" y="54385"/>
                  </a:lnTo>
                  <a:lnTo>
                    <a:pt x="9354" y="87004"/>
                  </a:lnTo>
                  <a:lnTo>
                    <a:pt x="18708" y="54385"/>
                  </a:lnTo>
                  <a:lnTo>
                    <a:pt x="12892" y="153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ihandform: Form 164">
              <a:extLst>
                <a:ext uri="{FF2B5EF4-FFF2-40B4-BE49-F238E27FC236}">
                  <a16:creationId xmlns:a16="http://schemas.microsoft.com/office/drawing/2014/main" id="{33693C99-4E63-4114-BED0-678976A3F095}"/>
                </a:ext>
              </a:extLst>
            </p:cNvPr>
            <p:cNvSpPr/>
            <p:nvPr/>
          </p:nvSpPr>
          <p:spPr>
            <a:xfrm>
              <a:off x="8810722" y="4158739"/>
              <a:ext cx="145353" cy="127184"/>
            </a:xfrm>
            <a:custGeom>
              <a:avLst/>
              <a:gdLst>
                <a:gd name="connsiteX0" fmla="*/ 242 w 47969"/>
                <a:gd name="connsiteY0" fmla="*/ 29620 h 41973"/>
                <a:gd name="connsiteX1" fmla="*/ 2820 w 47969"/>
                <a:gd name="connsiteY1" fmla="*/ 43771 h 41973"/>
                <a:gd name="connsiteX2" fmla="*/ 9536 w 47969"/>
                <a:gd name="connsiteY2" fmla="*/ 32679 h 41973"/>
                <a:gd name="connsiteX3" fmla="*/ 7857 w 47969"/>
                <a:gd name="connsiteY3" fmla="*/ 21945 h 41973"/>
                <a:gd name="connsiteX4" fmla="*/ 11035 w 47969"/>
                <a:gd name="connsiteY4" fmla="*/ 10793 h 41973"/>
                <a:gd name="connsiteX5" fmla="*/ 25666 w 47969"/>
                <a:gd name="connsiteY5" fmla="*/ 18887 h 41973"/>
                <a:gd name="connsiteX6" fmla="*/ 42755 w 47969"/>
                <a:gd name="connsiteY6" fmla="*/ 20027 h 41973"/>
                <a:gd name="connsiteX7" fmla="*/ 42995 w 47969"/>
                <a:gd name="connsiteY7" fmla="*/ 32798 h 41973"/>
                <a:gd name="connsiteX8" fmla="*/ 49531 w 47969"/>
                <a:gd name="connsiteY8" fmla="*/ 43771 h 41973"/>
                <a:gd name="connsiteX9" fmla="*/ 51869 w 47969"/>
                <a:gd name="connsiteY9" fmla="*/ 27162 h 41973"/>
                <a:gd name="connsiteX10" fmla="*/ 37838 w 47969"/>
                <a:gd name="connsiteY10" fmla="*/ 2698 h 41973"/>
                <a:gd name="connsiteX11" fmla="*/ 11635 w 47969"/>
                <a:gd name="connsiteY11" fmla="*/ 3957 h 41973"/>
                <a:gd name="connsiteX12" fmla="*/ 242 w 47969"/>
                <a:gd name="connsiteY12" fmla="*/ 29620 h 4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969" h="41973">
                  <a:moveTo>
                    <a:pt x="242" y="29620"/>
                  </a:moveTo>
                  <a:lnTo>
                    <a:pt x="2820" y="43771"/>
                  </a:lnTo>
                  <a:lnTo>
                    <a:pt x="9536" y="32679"/>
                  </a:lnTo>
                  <a:cubicBezTo>
                    <a:pt x="8289" y="29243"/>
                    <a:pt x="7719" y="25598"/>
                    <a:pt x="7857" y="21945"/>
                  </a:cubicBezTo>
                  <a:cubicBezTo>
                    <a:pt x="8637" y="17568"/>
                    <a:pt x="12114" y="16789"/>
                    <a:pt x="11035" y="10793"/>
                  </a:cubicBezTo>
                  <a:cubicBezTo>
                    <a:pt x="15029" y="14846"/>
                    <a:pt x="20107" y="17658"/>
                    <a:pt x="25666" y="18887"/>
                  </a:cubicBezTo>
                  <a:cubicBezTo>
                    <a:pt x="34420" y="20566"/>
                    <a:pt x="40416" y="16369"/>
                    <a:pt x="42755" y="20027"/>
                  </a:cubicBezTo>
                  <a:cubicBezTo>
                    <a:pt x="45333" y="24044"/>
                    <a:pt x="42995" y="32798"/>
                    <a:pt x="42995" y="32798"/>
                  </a:cubicBezTo>
                  <a:lnTo>
                    <a:pt x="49531" y="43771"/>
                  </a:lnTo>
                  <a:cubicBezTo>
                    <a:pt x="50694" y="38296"/>
                    <a:pt x="51473" y="32746"/>
                    <a:pt x="51869" y="27162"/>
                  </a:cubicBezTo>
                  <a:cubicBezTo>
                    <a:pt x="52571" y="16921"/>
                    <a:pt x="47030" y="7266"/>
                    <a:pt x="37838" y="2698"/>
                  </a:cubicBezTo>
                  <a:cubicBezTo>
                    <a:pt x="29443" y="-1303"/>
                    <a:pt x="19604" y="-830"/>
                    <a:pt x="11635" y="3957"/>
                  </a:cubicBezTo>
                  <a:cubicBezTo>
                    <a:pt x="3294" y="9672"/>
                    <a:pt x="-1113" y="19601"/>
                    <a:pt x="242" y="29620"/>
                  </a:cubicBezTo>
                </a:path>
              </a:pathLst>
            </a:custGeom>
            <a:solidFill>
              <a:srgbClr val="00000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ihandform: Form 165">
              <a:extLst>
                <a:ext uri="{FF2B5EF4-FFF2-40B4-BE49-F238E27FC236}">
                  <a16:creationId xmlns:a16="http://schemas.microsoft.com/office/drawing/2014/main" id="{20663D3A-4270-4440-9A0D-D73E42AC6A1A}"/>
                </a:ext>
              </a:extLst>
            </p:cNvPr>
            <p:cNvSpPr/>
            <p:nvPr/>
          </p:nvSpPr>
          <p:spPr>
            <a:xfrm>
              <a:off x="8722424" y="5056848"/>
              <a:ext cx="327047" cy="799447"/>
            </a:xfrm>
            <a:custGeom>
              <a:avLst/>
              <a:gdLst>
                <a:gd name="connsiteX0" fmla="*/ 108171 w 107931"/>
                <a:gd name="connsiteY0" fmla="*/ 0 h 263831"/>
                <a:gd name="connsiteX1" fmla="*/ 2159 w 107931"/>
                <a:gd name="connsiteY1" fmla="*/ 0 h 263831"/>
                <a:gd name="connsiteX2" fmla="*/ 0 w 107931"/>
                <a:gd name="connsiteY2" fmla="*/ 30880 h 263831"/>
                <a:gd name="connsiteX3" fmla="*/ 8634 w 107931"/>
                <a:gd name="connsiteY3" fmla="*/ 138511 h 263831"/>
                <a:gd name="connsiteX4" fmla="*/ 14870 w 107931"/>
                <a:gd name="connsiteY4" fmla="*/ 227734 h 263831"/>
                <a:gd name="connsiteX5" fmla="*/ 17689 w 107931"/>
                <a:gd name="connsiteY5" fmla="*/ 266830 h 263831"/>
                <a:gd name="connsiteX6" fmla="*/ 45031 w 107931"/>
                <a:gd name="connsiteY6" fmla="*/ 262992 h 263831"/>
                <a:gd name="connsiteX7" fmla="*/ 47969 w 107931"/>
                <a:gd name="connsiteY7" fmla="*/ 226175 h 263831"/>
                <a:gd name="connsiteX8" fmla="*/ 50068 w 107931"/>
                <a:gd name="connsiteY8" fmla="*/ 155601 h 263831"/>
                <a:gd name="connsiteX9" fmla="*/ 49109 w 107931"/>
                <a:gd name="connsiteY9" fmla="*/ 126759 h 263831"/>
                <a:gd name="connsiteX10" fmla="*/ 54625 w 107931"/>
                <a:gd name="connsiteY10" fmla="*/ 51567 h 263831"/>
                <a:gd name="connsiteX11" fmla="*/ 55165 w 107931"/>
                <a:gd name="connsiteY11" fmla="*/ 51027 h 263831"/>
                <a:gd name="connsiteX12" fmla="*/ 55704 w 107931"/>
                <a:gd name="connsiteY12" fmla="*/ 51567 h 263831"/>
                <a:gd name="connsiteX13" fmla="*/ 61221 w 107931"/>
                <a:gd name="connsiteY13" fmla="*/ 126759 h 263831"/>
                <a:gd name="connsiteX14" fmla="*/ 60262 w 107931"/>
                <a:gd name="connsiteY14" fmla="*/ 155601 h 263831"/>
                <a:gd name="connsiteX15" fmla="*/ 62360 w 107931"/>
                <a:gd name="connsiteY15" fmla="*/ 226175 h 263831"/>
                <a:gd name="connsiteX16" fmla="*/ 65298 w 107931"/>
                <a:gd name="connsiteY16" fmla="*/ 262992 h 263831"/>
                <a:gd name="connsiteX17" fmla="*/ 92641 w 107931"/>
                <a:gd name="connsiteY17" fmla="*/ 266830 h 263831"/>
                <a:gd name="connsiteX18" fmla="*/ 95459 w 107931"/>
                <a:gd name="connsiteY18" fmla="*/ 227734 h 263831"/>
                <a:gd name="connsiteX19" fmla="*/ 101695 w 107931"/>
                <a:gd name="connsiteY19" fmla="*/ 138511 h 263831"/>
                <a:gd name="connsiteX20" fmla="*/ 110330 w 107931"/>
                <a:gd name="connsiteY20" fmla="*/ 30880 h 26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931" h="263831">
                  <a:moveTo>
                    <a:pt x="108171" y="0"/>
                  </a:moveTo>
                  <a:lnTo>
                    <a:pt x="2159" y="0"/>
                  </a:lnTo>
                  <a:lnTo>
                    <a:pt x="0" y="30880"/>
                  </a:lnTo>
                  <a:cubicBezTo>
                    <a:pt x="1439" y="66497"/>
                    <a:pt x="10733" y="112308"/>
                    <a:pt x="8634" y="138511"/>
                  </a:cubicBezTo>
                  <a:cubicBezTo>
                    <a:pt x="6536" y="164715"/>
                    <a:pt x="14870" y="227734"/>
                    <a:pt x="14870" y="227734"/>
                  </a:cubicBezTo>
                  <a:cubicBezTo>
                    <a:pt x="16759" y="240680"/>
                    <a:pt x="17701" y="253746"/>
                    <a:pt x="17689" y="266830"/>
                  </a:cubicBezTo>
                  <a:lnTo>
                    <a:pt x="45031" y="262992"/>
                  </a:lnTo>
                  <a:cubicBezTo>
                    <a:pt x="45031" y="262992"/>
                    <a:pt x="46770" y="233671"/>
                    <a:pt x="47969" y="226175"/>
                  </a:cubicBezTo>
                  <a:cubicBezTo>
                    <a:pt x="50068" y="202712"/>
                    <a:pt x="50770" y="179148"/>
                    <a:pt x="50068" y="155601"/>
                  </a:cubicBezTo>
                  <a:cubicBezTo>
                    <a:pt x="49708" y="144987"/>
                    <a:pt x="49109" y="135334"/>
                    <a:pt x="49109" y="126759"/>
                  </a:cubicBezTo>
                  <a:cubicBezTo>
                    <a:pt x="49169" y="108411"/>
                    <a:pt x="52526" y="67757"/>
                    <a:pt x="54625" y="51567"/>
                  </a:cubicBezTo>
                  <a:cubicBezTo>
                    <a:pt x="54625" y="51267"/>
                    <a:pt x="54865" y="51027"/>
                    <a:pt x="55165" y="51027"/>
                  </a:cubicBezTo>
                  <a:cubicBezTo>
                    <a:pt x="55465" y="51027"/>
                    <a:pt x="55704" y="51267"/>
                    <a:pt x="55704" y="51567"/>
                  </a:cubicBezTo>
                  <a:cubicBezTo>
                    <a:pt x="57803" y="67757"/>
                    <a:pt x="61161" y="108411"/>
                    <a:pt x="61221" y="126759"/>
                  </a:cubicBezTo>
                  <a:cubicBezTo>
                    <a:pt x="61221" y="135334"/>
                    <a:pt x="60621" y="144987"/>
                    <a:pt x="60262" y="155601"/>
                  </a:cubicBezTo>
                  <a:cubicBezTo>
                    <a:pt x="59560" y="179148"/>
                    <a:pt x="60262" y="202712"/>
                    <a:pt x="62360" y="226175"/>
                  </a:cubicBezTo>
                  <a:cubicBezTo>
                    <a:pt x="63559" y="233671"/>
                    <a:pt x="65298" y="262992"/>
                    <a:pt x="65298" y="262992"/>
                  </a:cubicBezTo>
                  <a:lnTo>
                    <a:pt x="92641" y="266830"/>
                  </a:lnTo>
                  <a:cubicBezTo>
                    <a:pt x="92629" y="253746"/>
                    <a:pt x="93570" y="240680"/>
                    <a:pt x="95459" y="227734"/>
                  </a:cubicBezTo>
                  <a:cubicBezTo>
                    <a:pt x="95459" y="227734"/>
                    <a:pt x="103794" y="164715"/>
                    <a:pt x="101695" y="138511"/>
                  </a:cubicBezTo>
                  <a:cubicBezTo>
                    <a:pt x="99596" y="112308"/>
                    <a:pt x="108890" y="66438"/>
                    <a:pt x="110330" y="30880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ihandform: Form 166">
              <a:extLst>
                <a:ext uri="{FF2B5EF4-FFF2-40B4-BE49-F238E27FC236}">
                  <a16:creationId xmlns:a16="http://schemas.microsoft.com/office/drawing/2014/main" id="{A3997507-7B36-4F80-9E8A-7E819757C042}"/>
                </a:ext>
              </a:extLst>
            </p:cNvPr>
            <p:cNvSpPr/>
            <p:nvPr/>
          </p:nvSpPr>
          <p:spPr>
            <a:xfrm>
              <a:off x="8654094" y="4424916"/>
              <a:ext cx="454232" cy="708603"/>
            </a:xfrm>
            <a:custGeom>
              <a:avLst/>
              <a:gdLst>
                <a:gd name="connsiteX0" fmla="*/ 145472 w 149904"/>
                <a:gd name="connsiteY0" fmla="*/ 16549 h 233850"/>
                <a:gd name="connsiteX1" fmla="*/ 120948 w 149904"/>
                <a:gd name="connsiteY1" fmla="*/ 7675 h 233850"/>
                <a:gd name="connsiteX2" fmla="*/ 115551 w 149904"/>
                <a:gd name="connsiteY2" fmla="*/ 3897 h 233850"/>
                <a:gd name="connsiteX3" fmla="*/ 102120 w 149904"/>
                <a:gd name="connsiteY3" fmla="*/ 0 h 233850"/>
                <a:gd name="connsiteX4" fmla="*/ 77715 w 149904"/>
                <a:gd name="connsiteY4" fmla="*/ 85865 h 233850"/>
                <a:gd name="connsiteX5" fmla="*/ 53311 w 149904"/>
                <a:gd name="connsiteY5" fmla="*/ 0 h 233850"/>
                <a:gd name="connsiteX6" fmla="*/ 39880 w 149904"/>
                <a:gd name="connsiteY6" fmla="*/ 3897 h 233850"/>
                <a:gd name="connsiteX7" fmla="*/ 34483 w 149904"/>
                <a:gd name="connsiteY7" fmla="*/ 7675 h 233850"/>
                <a:gd name="connsiteX8" fmla="*/ 9959 w 149904"/>
                <a:gd name="connsiteY8" fmla="*/ 16549 h 233850"/>
                <a:gd name="connsiteX9" fmla="*/ 845 w 149904"/>
                <a:gd name="connsiteY9" fmla="*/ 69855 h 233850"/>
                <a:gd name="connsiteX10" fmla="*/ 2464 w 149904"/>
                <a:gd name="connsiteY10" fmla="*/ 192417 h 233850"/>
                <a:gd name="connsiteX11" fmla="*/ 25789 w 149904"/>
                <a:gd name="connsiteY11" fmla="*/ 188340 h 233850"/>
                <a:gd name="connsiteX12" fmla="*/ 30646 w 149904"/>
                <a:gd name="connsiteY12" fmla="*/ 72314 h 233850"/>
                <a:gd name="connsiteX13" fmla="*/ 30586 w 149904"/>
                <a:gd name="connsiteY13" fmla="*/ 142589 h 233850"/>
                <a:gd name="connsiteX14" fmla="*/ 22071 w 149904"/>
                <a:gd name="connsiteY14" fmla="*/ 229834 h 233850"/>
                <a:gd name="connsiteX15" fmla="*/ 70160 w 149904"/>
                <a:gd name="connsiteY15" fmla="*/ 234571 h 233850"/>
                <a:gd name="connsiteX16" fmla="*/ 77596 w 149904"/>
                <a:gd name="connsiteY16" fmla="*/ 210586 h 233850"/>
                <a:gd name="connsiteX17" fmla="*/ 85031 w 149904"/>
                <a:gd name="connsiteY17" fmla="*/ 234571 h 233850"/>
                <a:gd name="connsiteX18" fmla="*/ 133120 w 149904"/>
                <a:gd name="connsiteY18" fmla="*/ 229834 h 233850"/>
                <a:gd name="connsiteX19" fmla="*/ 124785 w 149904"/>
                <a:gd name="connsiteY19" fmla="*/ 142529 h 233850"/>
                <a:gd name="connsiteX20" fmla="*/ 124725 w 149904"/>
                <a:gd name="connsiteY20" fmla="*/ 72254 h 233850"/>
                <a:gd name="connsiteX21" fmla="*/ 129582 w 149904"/>
                <a:gd name="connsiteY21" fmla="*/ 188280 h 233850"/>
                <a:gd name="connsiteX22" fmla="*/ 152907 w 149904"/>
                <a:gd name="connsiteY22" fmla="*/ 192357 h 233850"/>
                <a:gd name="connsiteX23" fmla="*/ 154526 w 149904"/>
                <a:gd name="connsiteY23" fmla="*/ 69795 h 233850"/>
                <a:gd name="connsiteX24" fmla="*/ 145472 w 149904"/>
                <a:gd name="connsiteY24" fmla="*/ 16549 h 23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9904" h="233850">
                  <a:moveTo>
                    <a:pt x="145472" y="16549"/>
                  </a:moveTo>
                  <a:lnTo>
                    <a:pt x="120948" y="7675"/>
                  </a:lnTo>
                  <a:lnTo>
                    <a:pt x="115551" y="3897"/>
                  </a:lnTo>
                  <a:lnTo>
                    <a:pt x="102120" y="0"/>
                  </a:lnTo>
                  <a:lnTo>
                    <a:pt x="77715" y="85865"/>
                  </a:lnTo>
                  <a:lnTo>
                    <a:pt x="53311" y="0"/>
                  </a:lnTo>
                  <a:lnTo>
                    <a:pt x="39880" y="3897"/>
                  </a:lnTo>
                  <a:lnTo>
                    <a:pt x="34483" y="7675"/>
                  </a:lnTo>
                  <a:lnTo>
                    <a:pt x="9959" y="16549"/>
                  </a:lnTo>
                  <a:cubicBezTo>
                    <a:pt x="4844" y="33900"/>
                    <a:pt x="1786" y="51791"/>
                    <a:pt x="845" y="69855"/>
                  </a:cubicBezTo>
                  <a:cubicBezTo>
                    <a:pt x="1204" y="90662"/>
                    <a:pt x="-2154" y="169212"/>
                    <a:pt x="2464" y="192417"/>
                  </a:cubicBezTo>
                  <a:lnTo>
                    <a:pt x="25789" y="188340"/>
                  </a:lnTo>
                  <a:lnTo>
                    <a:pt x="30646" y="72314"/>
                  </a:lnTo>
                  <a:lnTo>
                    <a:pt x="30586" y="142589"/>
                  </a:lnTo>
                  <a:lnTo>
                    <a:pt x="22071" y="229834"/>
                  </a:lnTo>
                  <a:lnTo>
                    <a:pt x="70160" y="234571"/>
                  </a:lnTo>
                  <a:lnTo>
                    <a:pt x="77596" y="210586"/>
                  </a:lnTo>
                  <a:lnTo>
                    <a:pt x="85031" y="234571"/>
                  </a:lnTo>
                  <a:lnTo>
                    <a:pt x="133120" y="229834"/>
                  </a:lnTo>
                  <a:lnTo>
                    <a:pt x="124785" y="142529"/>
                  </a:lnTo>
                  <a:lnTo>
                    <a:pt x="124725" y="72254"/>
                  </a:lnTo>
                  <a:lnTo>
                    <a:pt x="129582" y="188280"/>
                  </a:lnTo>
                  <a:lnTo>
                    <a:pt x="152907" y="192357"/>
                  </a:lnTo>
                  <a:cubicBezTo>
                    <a:pt x="157524" y="169152"/>
                    <a:pt x="154167" y="90602"/>
                    <a:pt x="154526" y="69795"/>
                  </a:cubicBezTo>
                  <a:cubicBezTo>
                    <a:pt x="153591" y="51755"/>
                    <a:pt x="150551" y="33885"/>
                    <a:pt x="145472" y="16549"/>
                  </a:cubicBezTo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ihandform: Form 167">
              <a:extLst>
                <a:ext uri="{FF2B5EF4-FFF2-40B4-BE49-F238E27FC236}">
                  <a16:creationId xmlns:a16="http://schemas.microsoft.com/office/drawing/2014/main" id="{08A5EACD-D7B1-48F7-9C6C-A9E78570BB7B}"/>
                </a:ext>
              </a:extLst>
            </p:cNvPr>
            <p:cNvSpPr/>
            <p:nvPr/>
          </p:nvSpPr>
          <p:spPr>
            <a:xfrm>
              <a:off x="8692107" y="5851753"/>
              <a:ext cx="163525" cy="90847"/>
            </a:xfrm>
            <a:custGeom>
              <a:avLst/>
              <a:gdLst>
                <a:gd name="connsiteX0" fmla="*/ 54977 w 53965"/>
                <a:gd name="connsiteY0" fmla="*/ 0 h 29980"/>
                <a:gd name="connsiteX1" fmla="*/ 55936 w 53965"/>
                <a:gd name="connsiteY1" fmla="*/ 26023 h 29980"/>
                <a:gd name="connsiteX2" fmla="*/ 55876 w 53965"/>
                <a:gd name="connsiteY2" fmla="*/ 26203 h 29980"/>
                <a:gd name="connsiteX3" fmla="*/ 37708 w 53965"/>
                <a:gd name="connsiteY3" fmla="*/ 31000 h 29980"/>
                <a:gd name="connsiteX4" fmla="*/ 37648 w 53965"/>
                <a:gd name="connsiteY4" fmla="*/ 26083 h 29980"/>
                <a:gd name="connsiteX5" fmla="*/ 33750 w 53965"/>
                <a:gd name="connsiteY5" fmla="*/ 34718 h 29980"/>
                <a:gd name="connsiteX6" fmla="*/ 3769 w 53965"/>
                <a:gd name="connsiteY6" fmla="*/ 34718 h 29980"/>
                <a:gd name="connsiteX7" fmla="*/ 22 w 53965"/>
                <a:gd name="connsiteY7" fmla="*/ 30125 h 29980"/>
                <a:gd name="connsiteX8" fmla="*/ 2570 w 53965"/>
                <a:gd name="connsiteY8" fmla="*/ 26683 h 29980"/>
                <a:gd name="connsiteX9" fmla="*/ 20858 w 53965"/>
                <a:gd name="connsiteY9" fmla="*/ 11093 h 29980"/>
                <a:gd name="connsiteX10" fmla="*/ 27634 w 53965"/>
                <a:gd name="connsiteY10" fmla="*/ 1199 h 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65" h="29980">
                  <a:moveTo>
                    <a:pt x="54977" y="0"/>
                  </a:moveTo>
                  <a:cubicBezTo>
                    <a:pt x="55834" y="8646"/>
                    <a:pt x="56152" y="17335"/>
                    <a:pt x="55936" y="26023"/>
                  </a:cubicBezTo>
                  <a:cubicBezTo>
                    <a:pt x="55936" y="26083"/>
                    <a:pt x="55876" y="26143"/>
                    <a:pt x="55876" y="26203"/>
                  </a:cubicBezTo>
                  <a:lnTo>
                    <a:pt x="37708" y="31000"/>
                  </a:lnTo>
                  <a:lnTo>
                    <a:pt x="37648" y="26083"/>
                  </a:lnTo>
                  <a:lnTo>
                    <a:pt x="33750" y="34718"/>
                  </a:lnTo>
                  <a:lnTo>
                    <a:pt x="3769" y="34718"/>
                  </a:lnTo>
                  <a:cubicBezTo>
                    <a:pt x="1467" y="34484"/>
                    <a:pt x="-212" y="32427"/>
                    <a:pt x="22" y="30125"/>
                  </a:cubicBezTo>
                  <a:cubicBezTo>
                    <a:pt x="178" y="28596"/>
                    <a:pt x="1155" y="27277"/>
                    <a:pt x="2570" y="26683"/>
                  </a:cubicBezTo>
                  <a:lnTo>
                    <a:pt x="20858" y="11093"/>
                  </a:lnTo>
                  <a:cubicBezTo>
                    <a:pt x="23485" y="8065"/>
                    <a:pt x="25757" y="4743"/>
                    <a:pt x="27634" y="1199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ihandform: Form 168">
              <a:extLst>
                <a:ext uri="{FF2B5EF4-FFF2-40B4-BE49-F238E27FC236}">
                  <a16:creationId xmlns:a16="http://schemas.microsoft.com/office/drawing/2014/main" id="{62E15E3B-E2A6-4582-B552-EFE47D2E98DB}"/>
                </a:ext>
              </a:extLst>
            </p:cNvPr>
            <p:cNvSpPr/>
            <p:nvPr/>
          </p:nvSpPr>
          <p:spPr>
            <a:xfrm>
              <a:off x="8917365" y="5851753"/>
              <a:ext cx="163525" cy="90847"/>
            </a:xfrm>
            <a:custGeom>
              <a:avLst/>
              <a:gdLst>
                <a:gd name="connsiteX0" fmla="*/ 1025 w 53965"/>
                <a:gd name="connsiteY0" fmla="*/ 0 h 29980"/>
                <a:gd name="connsiteX1" fmla="*/ 65 w 53965"/>
                <a:gd name="connsiteY1" fmla="*/ 26023 h 29980"/>
                <a:gd name="connsiteX2" fmla="*/ 125 w 53965"/>
                <a:gd name="connsiteY2" fmla="*/ 26203 h 29980"/>
                <a:gd name="connsiteX3" fmla="*/ 18294 w 53965"/>
                <a:gd name="connsiteY3" fmla="*/ 31000 h 29980"/>
                <a:gd name="connsiteX4" fmla="*/ 18354 w 53965"/>
                <a:gd name="connsiteY4" fmla="*/ 26083 h 29980"/>
                <a:gd name="connsiteX5" fmla="*/ 22251 w 53965"/>
                <a:gd name="connsiteY5" fmla="*/ 34718 h 29980"/>
                <a:gd name="connsiteX6" fmla="*/ 52232 w 53965"/>
                <a:gd name="connsiteY6" fmla="*/ 34718 h 29980"/>
                <a:gd name="connsiteX7" fmla="*/ 55980 w 53965"/>
                <a:gd name="connsiteY7" fmla="*/ 30125 h 29980"/>
                <a:gd name="connsiteX8" fmla="*/ 53431 w 53965"/>
                <a:gd name="connsiteY8" fmla="*/ 26683 h 29980"/>
                <a:gd name="connsiteX9" fmla="*/ 35143 w 53965"/>
                <a:gd name="connsiteY9" fmla="*/ 11093 h 29980"/>
                <a:gd name="connsiteX10" fmla="*/ 28367 w 53965"/>
                <a:gd name="connsiteY10" fmla="*/ 1199 h 29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965" h="29980">
                  <a:moveTo>
                    <a:pt x="1025" y="0"/>
                  </a:moveTo>
                  <a:cubicBezTo>
                    <a:pt x="167" y="8646"/>
                    <a:pt x="-150" y="17335"/>
                    <a:pt x="65" y="26023"/>
                  </a:cubicBezTo>
                  <a:cubicBezTo>
                    <a:pt x="65" y="26083"/>
                    <a:pt x="125" y="26143"/>
                    <a:pt x="125" y="26203"/>
                  </a:cubicBezTo>
                  <a:lnTo>
                    <a:pt x="18294" y="31000"/>
                  </a:lnTo>
                  <a:lnTo>
                    <a:pt x="18354" y="26083"/>
                  </a:lnTo>
                  <a:lnTo>
                    <a:pt x="22251" y="34718"/>
                  </a:lnTo>
                  <a:lnTo>
                    <a:pt x="52232" y="34718"/>
                  </a:lnTo>
                  <a:cubicBezTo>
                    <a:pt x="54535" y="34484"/>
                    <a:pt x="56214" y="32427"/>
                    <a:pt x="55980" y="30125"/>
                  </a:cubicBezTo>
                  <a:cubicBezTo>
                    <a:pt x="55824" y="28596"/>
                    <a:pt x="54846" y="27277"/>
                    <a:pt x="53431" y="26683"/>
                  </a:cubicBezTo>
                  <a:lnTo>
                    <a:pt x="35143" y="11093"/>
                  </a:lnTo>
                  <a:cubicBezTo>
                    <a:pt x="32517" y="8065"/>
                    <a:pt x="30244" y="4743"/>
                    <a:pt x="28367" y="1199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ihandform: Form 169">
              <a:extLst>
                <a:ext uri="{FF2B5EF4-FFF2-40B4-BE49-F238E27FC236}">
                  <a16:creationId xmlns:a16="http://schemas.microsoft.com/office/drawing/2014/main" id="{B5B9D502-F1F4-4B54-9442-0BD9A55D4919}"/>
                </a:ext>
              </a:extLst>
            </p:cNvPr>
            <p:cNvSpPr/>
            <p:nvPr/>
          </p:nvSpPr>
          <p:spPr>
            <a:xfrm>
              <a:off x="8720063" y="5033952"/>
              <a:ext cx="18169" cy="72678"/>
            </a:xfrm>
            <a:custGeom>
              <a:avLst/>
              <a:gdLst>
                <a:gd name="connsiteX0" fmla="*/ 1139 w 5996"/>
                <a:gd name="connsiteY0" fmla="*/ 2099 h 23984"/>
                <a:gd name="connsiteX1" fmla="*/ 0 w 5996"/>
                <a:gd name="connsiteY1" fmla="*/ 0 h 23984"/>
                <a:gd name="connsiteX2" fmla="*/ 0 w 5996"/>
                <a:gd name="connsiteY2" fmla="*/ 14811 h 23984"/>
                <a:gd name="connsiteX3" fmla="*/ 7075 w 5996"/>
                <a:gd name="connsiteY3" fmla="*/ 29622 h 23984"/>
                <a:gd name="connsiteX4" fmla="*/ 5996 w 5996"/>
                <a:gd name="connsiteY4" fmla="*/ 10914 h 23984"/>
                <a:gd name="connsiteX5" fmla="*/ 1139 w 5996"/>
                <a:gd name="connsiteY5" fmla="*/ 2099 h 2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6" h="23984">
                  <a:moveTo>
                    <a:pt x="1139" y="2099"/>
                  </a:moveTo>
                  <a:lnTo>
                    <a:pt x="0" y="0"/>
                  </a:lnTo>
                  <a:lnTo>
                    <a:pt x="0" y="14811"/>
                  </a:lnTo>
                  <a:cubicBezTo>
                    <a:pt x="0" y="14811"/>
                    <a:pt x="2518" y="29742"/>
                    <a:pt x="7075" y="29622"/>
                  </a:cubicBezTo>
                  <a:cubicBezTo>
                    <a:pt x="9414" y="29562"/>
                    <a:pt x="6536" y="14751"/>
                    <a:pt x="5996" y="10914"/>
                  </a:cubicBezTo>
                  <a:cubicBezTo>
                    <a:pt x="5031" y="7658"/>
                    <a:pt x="3376" y="4654"/>
                    <a:pt x="1139" y="2099"/>
                  </a:cubicBezTo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ihandform: Form 170">
              <a:extLst>
                <a:ext uri="{FF2B5EF4-FFF2-40B4-BE49-F238E27FC236}">
                  <a16:creationId xmlns:a16="http://schemas.microsoft.com/office/drawing/2014/main" id="{9E0E0782-47E1-4878-8EC9-40C482F14F95}"/>
                </a:ext>
              </a:extLst>
            </p:cNvPr>
            <p:cNvSpPr/>
            <p:nvPr/>
          </p:nvSpPr>
          <p:spPr>
            <a:xfrm>
              <a:off x="9035108" y="5033952"/>
              <a:ext cx="18169" cy="72678"/>
            </a:xfrm>
            <a:custGeom>
              <a:avLst/>
              <a:gdLst>
                <a:gd name="connsiteX0" fmla="*/ 6780 w 5996"/>
                <a:gd name="connsiteY0" fmla="*/ 2099 h 23984"/>
                <a:gd name="connsiteX1" fmla="*/ 1983 w 5996"/>
                <a:gd name="connsiteY1" fmla="*/ 10914 h 23984"/>
                <a:gd name="connsiteX2" fmla="*/ 903 w 5996"/>
                <a:gd name="connsiteY2" fmla="*/ 29622 h 23984"/>
                <a:gd name="connsiteX3" fmla="*/ 7979 w 5996"/>
                <a:gd name="connsiteY3" fmla="*/ 14811 h 23984"/>
                <a:gd name="connsiteX4" fmla="*/ 7979 w 5996"/>
                <a:gd name="connsiteY4" fmla="*/ 0 h 2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" h="23984">
                  <a:moveTo>
                    <a:pt x="6780" y="2099"/>
                  </a:moveTo>
                  <a:cubicBezTo>
                    <a:pt x="4531" y="4636"/>
                    <a:pt x="2894" y="7652"/>
                    <a:pt x="1983" y="10914"/>
                  </a:cubicBezTo>
                  <a:cubicBezTo>
                    <a:pt x="1443" y="14751"/>
                    <a:pt x="-1435" y="29562"/>
                    <a:pt x="903" y="29622"/>
                  </a:cubicBezTo>
                  <a:cubicBezTo>
                    <a:pt x="5400" y="29742"/>
                    <a:pt x="7979" y="14811"/>
                    <a:pt x="7979" y="14811"/>
                  </a:cubicBezTo>
                  <a:lnTo>
                    <a:pt x="7979" y="0"/>
                  </a:lnTo>
                  <a:close/>
                </a:path>
              </a:pathLst>
            </a:custGeom>
            <a:solidFill>
              <a:srgbClr val="BA8C61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ihandform: Form 171">
              <a:extLst>
                <a:ext uri="{FF2B5EF4-FFF2-40B4-BE49-F238E27FC236}">
                  <a16:creationId xmlns:a16="http://schemas.microsoft.com/office/drawing/2014/main" id="{7AC2BB0D-320C-4942-845C-82FDB83055C6}"/>
                </a:ext>
              </a:extLst>
            </p:cNvPr>
            <p:cNvSpPr/>
            <p:nvPr/>
          </p:nvSpPr>
          <p:spPr>
            <a:xfrm>
              <a:off x="9073882" y="4257201"/>
              <a:ext cx="399725" cy="1598898"/>
            </a:xfrm>
            <a:custGeom>
              <a:avLst/>
              <a:gdLst>
                <a:gd name="connsiteX0" fmla="*/ 132315 w 131915"/>
                <a:gd name="connsiteY0" fmla="*/ 267135 h 527662"/>
                <a:gd name="connsiteX1" fmla="*/ 135373 w 131915"/>
                <a:gd name="connsiteY1" fmla="*/ 164840 h 527662"/>
                <a:gd name="connsiteX2" fmla="*/ 126498 w 131915"/>
                <a:gd name="connsiteY2" fmla="*/ 113932 h 527662"/>
                <a:gd name="connsiteX3" fmla="*/ 83806 w 131915"/>
                <a:gd name="connsiteY3" fmla="*/ 82512 h 527662"/>
                <a:gd name="connsiteX4" fmla="*/ 80088 w 131915"/>
                <a:gd name="connsiteY4" fmla="*/ 68721 h 527662"/>
                <a:gd name="connsiteX5" fmla="*/ 84465 w 131915"/>
                <a:gd name="connsiteY5" fmla="*/ 57448 h 527662"/>
                <a:gd name="connsiteX6" fmla="*/ 88063 w 131915"/>
                <a:gd name="connsiteY6" fmla="*/ 43537 h 527662"/>
                <a:gd name="connsiteX7" fmla="*/ 89622 w 131915"/>
                <a:gd name="connsiteY7" fmla="*/ 42878 h 527662"/>
                <a:gd name="connsiteX8" fmla="*/ 90461 w 131915"/>
                <a:gd name="connsiteY8" fmla="*/ 40359 h 527662"/>
                <a:gd name="connsiteX9" fmla="*/ 91840 w 131915"/>
                <a:gd name="connsiteY9" fmla="*/ 37061 h 527662"/>
                <a:gd name="connsiteX10" fmla="*/ 92980 w 131915"/>
                <a:gd name="connsiteY10" fmla="*/ 32384 h 527662"/>
                <a:gd name="connsiteX11" fmla="*/ 91001 w 131915"/>
                <a:gd name="connsiteY11" fmla="*/ 29326 h 527662"/>
                <a:gd name="connsiteX12" fmla="*/ 88962 w 131915"/>
                <a:gd name="connsiteY12" fmla="*/ 29866 h 527662"/>
                <a:gd name="connsiteX13" fmla="*/ 88543 w 131915"/>
                <a:gd name="connsiteY13" fmla="*/ 21172 h 527662"/>
                <a:gd name="connsiteX14" fmla="*/ 82427 w 131915"/>
                <a:gd name="connsiteY14" fmla="*/ 6121 h 527662"/>
                <a:gd name="connsiteX15" fmla="*/ 67916 w 131915"/>
                <a:gd name="connsiteY15" fmla="*/ 5 h 527662"/>
                <a:gd name="connsiteX16" fmla="*/ 53405 w 131915"/>
                <a:gd name="connsiteY16" fmla="*/ 6121 h 527662"/>
                <a:gd name="connsiteX17" fmla="*/ 47289 w 131915"/>
                <a:gd name="connsiteY17" fmla="*/ 21172 h 527662"/>
                <a:gd name="connsiteX18" fmla="*/ 46869 w 131915"/>
                <a:gd name="connsiteY18" fmla="*/ 29866 h 527662"/>
                <a:gd name="connsiteX19" fmla="*/ 44831 w 131915"/>
                <a:gd name="connsiteY19" fmla="*/ 29326 h 527662"/>
                <a:gd name="connsiteX20" fmla="*/ 42792 w 131915"/>
                <a:gd name="connsiteY20" fmla="*/ 32384 h 527662"/>
                <a:gd name="connsiteX21" fmla="*/ 43931 w 131915"/>
                <a:gd name="connsiteY21" fmla="*/ 37061 h 527662"/>
                <a:gd name="connsiteX22" fmla="*/ 45310 w 131915"/>
                <a:gd name="connsiteY22" fmla="*/ 40359 h 527662"/>
                <a:gd name="connsiteX23" fmla="*/ 46150 w 131915"/>
                <a:gd name="connsiteY23" fmla="*/ 42878 h 527662"/>
                <a:gd name="connsiteX24" fmla="*/ 47709 w 131915"/>
                <a:gd name="connsiteY24" fmla="*/ 43537 h 527662"/>
                <a:gd name="connsiteX25" fmla="*/ 51246 w 131915"/>
                <a:gd name="connsiteY25" fmla="*/ 57448 h 527662"/>
                <a:gd name="connsiteX26" fmla="*/ 55624 w 131915"/>
                <a:gd name="connsiteY26" fmla="*/ 68721 h 527662"/>
                <a:gd name="connsiteX27" fmla="*/ 51906 w 131915"/>
                <a:gd name="connsiteY27" fmla="*/ 82512 h 527662"/>
                <a:gd name="connsiteX28" fmla="*/ 9213 w 131915"/>
                <a:gd name="connsiteY28" fmla="*/ 113932 h 527662"/>
                <a:gd name="connsiteX29" fmla="*/ 339 w 131915"/>
                <a:gd name="connsiteY29" fmla="*/ 164840 h 527662"/>
                <a:gd name="connsiteX30" fmla="*/ 3397 w 131915"/>
                <a:gd name="connsiteY30" fmla="*/ 267135 h 527662"/>
                <a:gd name="connsiteX31" fmla="*/ 2797 w 131915"/>
                <a:gd name="connsiteY31" fmla="*/ 297296 h 527662"/>
                <a:gd name="connsiteX32" fmla="*/ 7055 w 131915"/>
                <a:gd name="connsiteY32" fmla="*/ 327876 h 527662"/>
                <a:gd name="connsiteX33" fmla="*/ 14430 w 131915"/>
                <a:gd name="connsiteY33" fmla="*/ 302692 h 527662"/>
                <a:gd name="connsiteX34" fmla="*/ 16109 w 131915"/>
                <a:gd name="connsiteY34" fmla="*/ 285423 h 527662"/>
                <a:gd name="connsiteX35" fmla="*/ 20066 w 131915"/>
                <a:gd name="connsiteY35" fmla="*/ 215807 h 527662"/>
                <a:gd name="connsiteX36" fmla="*/ 23124 w 131915"/>
                <a:gd name="connsiteY36" fmla="*/ 152548 h 527662"/>
                <a:gd name="connsiteX37" fmla="*/ 32179 w 131915"/>
                <a:gd name="connsiteY37" fmla="*/ 201177 h 527662"/>
                <a:gd name="connsiteX38" fmla="*/ 23124 w 131915"/>
                <a:gd name="connsiteY38" fmla="*/ 242670 h 527662"/>
                <a:gd name="connsiteX39" fmla="*/ 23124 w 131915"/>
                <a:gd name="connsiteY39" fmla="*/ 342207 h 527662"/>
                <a:gd name="connsiteX40" fmla="*/ 28701 w 131915"/>
                <a:gd name="connsiteY40" fmla="*/ 405107 h 527662"/>
                <a:gd name="connsiteX41" fmla="*/ 41713 w 131915"/>
                <a:gd name="connsiteY41" fmla="*/ 522872 h 527662"/>
                <a:gd name="connsiteX42" fmla="*/ 59641 w 131915"/>
                <a:gd name="connsiteY42" fmla="*/ 529348 h 527662"/>
                <a:gd name="connsiteX43" fmla="*/ 62459 w 131915"/>
                <a:gd name="connsiteY43" fmla="*/ 418238 h 527662"/>
                <a:gd name="connsiteX44" fmla="*/ 66177 w 131915"/>
                <a:gd name="connsiteY44" fmla="*/ 306710 h 527662"/>
                <a:gd name="connsiteX45" fmla="*/ 67796 w 131915"/>
                <a:gd name="connsiteY45" fmla="*/ 303472 h 527662"/>
                <a:gd name="connsiteX46" fmla="*/ 69415 w 131915"/>
                <a:gd name="connsiteY46" fmla="*/ 306710 h 527662"/>
                <a:gd name="connsiteX47" fmla="*/ 73132 w 131915"/>
                <a:gd name="connsiteY47" fmla="*/ 418238 h 527662"/>
                <a:gd name="connsiteX48" fmla="*/ 76011 w 131915"/>
                <a:gd name="connsiteY48" fmla="*/ 529348 h 527662"/>
                <a:gd name="connsiteX49" fmla="*/ 93939 w 131915"/>
                <a:gd name="connsiteY49" fmla="*/ 522872 h 527662"/>
                <a:gd name="connsiteX50" fmla="*/ 106951 w 131915"/>
                <a:gd name="connsiteY50" fmla="*/ 405107 h 527662"/>
                <a:gd name="connsiteX51" fmla="*/ 112527 w 131915"/>
                <a:gd name="connsiteY51" fmla="*/ 342207 h 527662"/>
                <a:gd name="connsiteX52" fmla="*/ 112527 w 131915"/>
                <a:gd name="connsiteY52" fmla="*/ 242670 h 527662"/>
                <a:gd name="connsiteX53" fmla="*/ 103473 w 131915"/>
                <a:gd name="connsiteY53" fmla="*/ 201177 h 527662"/>
                <a:gd name="connsiteX54" fmla="*/ 112527 w 131915"/>
                <a:gd name="connsiteY54" fmla="*/ 152548 h 527662"/>
                <a:gd name="connsiteX55" fmla="*/ 115585 w 131915"/>
                <a:gd name="connsiteY55" fmla="*/ 215807 h 527662"/>
                <a:gd name="connsiteX56" fmla="*/ 119543 w 131915"/>
                <a:gd name="connsiteY56" fmla="*/ 285423 h 527662"/>
                <a:gd name="connsiteX57" fmla="*/ 121222 w 131915"/>
                <a:gd name="connsiteY57" fmla="*/ 302692 h 527662"/>
                <a:gd name="connsiteX58" fmla="*/ 128597 w 131915"/>
                <a:gd name="connsiteY58" fmla="*/ 327876 h 527662"/>
                <a:gd name="connsiteX59" fmla="*/ 132854 w 131915"/>
                <a:gd name="connsiteY59" fmla="*/ 297296 h 527662"/>
                <a:gd name="connsiteX60" fmla="*/ 132315 w 131915"/>
                <a:gd name="connsiteY60" fmla="*/ 267135 h 52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31915" h="527662">
                  <a:moveTo>
                    <a:pt x="132315" y="267135"/>
                  </a:moveTo>
                  <a:cubicBezTo>
                    <a:pt x="135295" y="233123"/>
                    <a:pt x="136314" y="198968"/>
                    <a:pt x="135373" y="164840"/>
                  </a:cubicBezTo>
                  <a:cubicBezTo>
                    <a:pt x="135073" y="129103"/>
                    <a:pt x="126498" y="113932"/>
                    <a:pt x="126498" y="113932"/>
                  </a:cubicBezTo>
                  <a:cubicBezTo>
                    <a:pt x="114986" y="95104"/>
                    <a:pt x="92440" y="94685"/>
                    <a:pt x="83806" y="82512"/>
                  </a:cubicBezTo>
                  <a:cubicBezTo>
                    <a:pt x="80688" y="78639"/>
                    <a:pt x="79339" y="73636"/>
                    <a:pt x="80088" y="68721"/>
                  </a:cubicBezTo>
                  <a:cubicBezTo>
                    <a:pt x="80268" y="62665"/>
                    <a:pt x="79968" y="65663"/>
                    <a:pt x="84465" y="57448"/>
                  </a:cubicBezTo>
                  <a:cubicBezTo>
                    <a:pt x="86330" y="53010"/>
                    <a:pt x="87541" y="48324"/>
                    <a:pt x="88063" y="43537"/>
                  </a:cubicBezTo>
                  <a:cubicBezTo>
                    <a:pt x="88651" y="43548"/>
                    <a:pt x="89220" y="43309"/>
                    <a:pt x="89622" y="42878"/>
                  </a:cubicBezTo>
                  <a:cubicBezTo>
                    <a:pt x="90180" y="42159"/>
                    <a:pt x="90479" y="41270"/>
                    <a:pt x="90461" y="40359"/>
                  </a:cubicBezTo>
                  <a:cubicBezTo>
                    <a:pt x="90773" y="39203"/>
                    <a:pt x="91235" y="38094"/>
                    <a:pt x="91840" y="37061"/>
                  </a:cubicBezTo>
                  <a:cubicBezTo>
                    <a:pt x="92734" y="35675"/>
                    <a:pt x="93136" y="34027"/>
                    <a:pt x="92980" y="32384"/>
                  </a:cubicBezTo>
                  <a:cubicBezTo>
                    <a:pt x="92440" y="30166"/>
                    <a:pt x="91840" y="29626"/>
                    <a:pt x="91001" y="29326"/>
                  </a:cubicBezTo>
                  <a:cubicBezTo>
                    <a:pt x="90275" y="29127"/>
                    <a:pt x="89496" y="29333"/>
                    <a:pt x="88962" y="29866"/>
                  </a:cubicBezTo>
                  <a:cubicBezTo>
                    <a:pt x="88842" y="26388"/>
                    <a:pt x="88543" y="21172"/>
                    <a:pt x="88543" y="21172"/>
                  </a:cubicBezTo>
                  <a:cubicBezTo>
                    <a:pt x="88351" y="15589"/>
                    <a:pt x="86186" y="10255"/>
                    <a:pt x="82427" y="6121"/>
                  </a:cubicBezTo>
                  <a:cubicBezTo>
                    <a:pt x="78685" y="2104"/>
                    <a:pt x="73402" y="-121"/>
                    <a:pt x="67916" y="5"/>
                  </a:cubicBezTo>
                  <a:cubicBezTo>
                    <a:pt x="62429" y="-94"/>
                    <a:pt x="57165" y="2127"/>
                    <a:pt x="53405" y="6121"/>
                  </a:cubicBezTo>
                  <a:cubicBezTo>
                    <a:pt x="49645" y="10255"/>
                    <a:pt x="47481" y="15589"/>
                    <a:pt x="47289" y="21172"/>
                  </a:cubicBezTo>
                  <a:cubicBezTo>
                    <a:pt x="47289" y="21172"/>
                    <a:pt x="46989" y="26388"/>
                    <a:pt x="46869" y="29866"/>
                  </a:cubicBezTo>
                  <a:cubicBezTo>
                    <a:pt x="46318" y="29360"/>
                    <a:pt x="45556" y="29158"/>
                    <a:pt x="44831" y="29326"/>
                  </a:cubicBezTo>
                  <a:cubicBezTo>
                    <a:pt x="43991" y="29626"/>
                    <a:pt x="43332" y="30166"/>
                    <a:pt x="42792" y="32384"/>
                  </a:cubicBezTo>
                  <a:cubicBezTo>
                    <a:pt x="42636" y="34027"/>
                    <a:pt x="43038" y="35675"/>
                    <a:pt x="43931" y="37061"/>
                  </a:cubicBezTo>
                  <a:cubicBezTo>
                    <a:pt x="44537" y="38094"/>
                    <a:pt x="44998" y="39203"/>
                    <a:pt x="45310" y="40359"/>
                  </a:cubicBezTo>
                  <a:cubicBezTo>
                    <a:pt x="45310" y="41267"/>
                    <a:pt x="45604" y="42150"/>
                    <a:pt x="46150" y="42878"/>
                  </a:cubicBezTo>
                  <a:cubicBezTo>
                    <a:pt x="46557" y="43299"/>
                    <a:pt x="47121" y="43537"/>
                    <a:pt x="47709" y="43537"/>
                  </a:cubicBezTo>
                  <a:cubicBezTo>
                    <a:pt x="48200" y="48322"/>
                    <a:pt x="49394" y="53009"/>
                    <a:pt x="51246" y="57448"/>
                  </a:cubicBezTo>
                  <a:cubicBezTo>
                    <a:pt x="55744" y="65723"/>
                    <a:pt x="55444" y="62725"/>
                    <a:pt x="55624" y="68721"/>
                  </a:cubicBezTo>
                  <a:cubicBezTo>
                    <a:pt x="56409" y="73638"/>
                    <a:pt x="55060" y="78657"/>
                    <a:pt x="51906" y="82512"/>
                  </a:cubicBezTo>
                  <a:cubicBezTo>
                    <a:pt x="43272" y="94745"/>
                    <a:pt x="20786" y="95104"/>
                    <a:pt x="9213" y="113932"/>
                  </a:cubicBezTo>
                  <a:cubicBezTo>
                    <a:pt x="9213" y="113932"/>
                    <a:pt x="639" y="129163"/>
                    <a:pt x="339" y="164840"/>
                  </a:cubicBezTo>
                  <a:cubicBezTo>
                    <a:pt x="-602" y="198968"/>
                    <a:pt x="417" y="233123"/>
                    <a:pt x="3397" y="267135"/>
                  </a:cubicBezTo>
                  <a:cubicBezTo>
                    <a:pt x="3397" y="267135"/>
                    <a:pt x="3757" y="286982"/>
                    <a:pt x="2797" y="297296"/>
                  </a:cubicBezTo>
                  <a:cubicBezTo>
                    <a:pt x="1838" y="307549"/>
                    <a:pt x="2498" y="326317"/>
                    <a:pt x="7055" y="327876"/>
                  </a:cubicBezTo>
                  <a:cubicBezTo>
                    <a:pt x="11612" y="329435"/>
                    <a:pt x="14430" y="302692"/>
                    <a:pt x="14430" y="302692"/>
                  </a:cubicBezTo>
                  <a:cubicBezTo>
                    <a:pt x="14430" y="302692"/>
                    <a:pt x="17788" y="304011"/>
                    <a:pt x="16109" y="285423"/>
                  </a:cubicBezTo>
                  <a:cubicBezTo>
                    <a:pt x="14430" y="266835"/>
                    <a:pt x="20846" y="228639"/>
                    <a:pt x="20066" y="215807"/>
                  </a:cubicBezTo>
                  <a:cubicBezTo>
                    <a:pt x="19287" y="202975"/>
                    <a:pt x="18627" y="166759"/>
                    <a:pt x="23124" y="152548"/>
                  </a:cubicBezTo>
                  <a:cubicBezTo>
                    <a:pt x="23124" y="152548"/>
                    <a:pt x="32598" y="187505"/>
                    <a:pt x="32179" y="201177"/>
                  </a:cubicBezTo>
                  <a:cubicBezTo>
                    <a:pt x="32179" y="201177"/>
                    <a:pt x="26602" y="226121"/>
                    <a:pt x="23124" y="242670"/>
                  </a:cubicBezTo>
                  <a:cubicBezTo>
                    <a:pt x="15581" y="275422"/>
                    <a:pt x="15581" y="309456"/>
                    <a:pt x="23124" y="342207"/>
                  </a:cubicBezTo>
                  <a:cubicBezTo>
                    <a:pt x="25403" y="352221"/>
                    <a:pt x="27981" y="389937"/>
                    <a:pt x="28701" y="405107"/>
                  </a:cubicBezTo>
                  <a:cubicBezTo>
                    <a:pt x="29420" y="420217"/>
                    <a:pt x="43571" y="518554"/>
                    <a:pt x="41713" y="522872"/>
                  </a:cubicBezTo>
                  <a:lnTo>
                    <a:pt x="59641" y="529348"/>
                  </a:lnTo>
                  <a:cubicBezTo>
                    <a:pt x="59641" y="529348"/>
                    <a:pt x="63239" y="443542"/>
                    <a:pt x="62459" y="418238"/>
                  </a:cubicBezTo>
                  <a:cubicBezTo>
                    <a:pt x="61680" y="392875"/>
                    <a:pt x="66177" y="306710"/>
                    <a:pt x="66177" y="306710"/>
                  </a:cubicBezTo>
                  <a:lnTo>
                    <a:pt x="67796" y="303472"/>
                  </a:lnTo>
                  <a:lnTo>
                    <a:pt x="69415" y="306710"/>
                  </a:lnTo>
                  <a:cubicBezTo>
                    <a:pt x="69415" y="306710"/>
                    <a:pt x="73912" y="392875"/>
                    <a:pt x="73132" y="418238"/>
                  </a:cubicBezTo>
                  <a:cubicBezTo>
                    <a:pt x="72353" y="443602"/>
                    <a:pt x="76011" y="529348"/>
                    <a:pt x="76011" y="529348"/>
                  </a:cubicBezTo>
                  <a:lnTo>
                    <a:pt x="93939" y="522872"/>
                  </a:lnTo>
                  <a:cubicBezTo>
                    <a:pt x="92080" y="518494"/>
                    <a:pt x="106231" y="420217"/>
                    <a:pt x="106951" y="405107"/>
                  </a:cubicBezTo>
                  <a:cubicBezTo>
                    <a:pt x="107670" y="389997"/>
                    <a:pt x="110249" y="352281"/>
                    <a:pt x="112527" y="342207"/>
                  </a:cubicBezTo>
                  <a:cubicBezTo>
                    <a:pt x="120070" y="309456"/>
                    <a:pt x="120070" y="275422"/>
                    <a:pt x="112527" y="242670"/>
                  </a:cubicBezTo>
                  <a:cubicBezTo>
                    <a:pt x="108990" y="226061"/>
                    <a:pt x="103473" y="201177"/>
                    <a:pt x="103473" y="201177"/>
                  </a:cubicBezTo>
                  <a:cubicBezTo>
                    <a:pt x="103053" y="187505"/>
                    <a:pt x="112527" y="152548"/>
                    <a:pt x="112527" y="152548"/>
                  </a:cubicBezTo>
                  <a:cubicBezTo>
                    <a:pt x="116964" y="166819"/>
                    <a:pt x="116305" y="203035"/>
                    <a:pt x="115585" y="215807"/>
                  </a:cubicBezTo>
                  <a:cubicBezTo>
                    <a:pt x="114806" y="228639"/>
                    <a:pt x="121222" y="266775"/>
                    <a:pt x="119543" y="285423"/>
                  </a:cubicBezTo>
                  <a:cubicBezTo>
                    <a:pt x="117864" y="304011"/>
                    <a:pt x="121222" y="302692"/>
                    <a:pt x="121222" y="302692"/>
                  </a:cubicBezTo>
                  <a:cubicBezTo>
                    <a:pt x="121222" y="302692"/>
                    <a:pt x="123980" y="329435"/>
                    <a:pt x="128597" y="327876"/>
                  </a:cubicBezTo>
                  <a:cubicBezTo>
                    <a:pt x="133154" y="326317"/>
                    <a:pt x="133874" y="307609"/>
                    <a:pt x="132854" y="297296"/>
                  </a:cubicBezTo>
                  <a:cubicBezTo>
                    <a:pt x="131955" y="286982"/>
                    <a:pt x="132315" y="267135"/>
                    <a:pt x="132315" y="267135"/>
                  </a:cubicBezTo>
                </a:path>
              </a:pathLst>
            </a:custGeom>
            <a:solidFill>
              <a:srgbClr val="FBD6C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ihandform: Form 172">
              <a:extLst>
                <a:ext uri="{FF2B5EF4-FFF2-40B4-BE49-F238E27FC236}">
                  <a16:creationId xmlns:a16="http://schemas.microsoft.com/office/drawing/2014/main" id="{77FEE2BA-8D69-4451-AE7D-26726682D262}"/>
                </a:ext>
              </a:extLst>
            </p:cNvPr>
            <p:cNvSpPr/>
            <p:nvPr/>
          </p:nvSpPr>
          <p:spPr>
            <a:xfrm>
              <a:off x="9120425" y="5022868"/>
              <a:ext cx="308878" cy="835788"/>
            </a:xfrm>
            <a:custGeom>
              <a:avLst/>
              <a:gdLst>
                <a:gd name="connsiteX0" fmla="*/ 101905 w 101934"/>
                <a:gd name="connsiteY0" fmla="*/ 0 h 275823"/>
                <a:gd name="connsiteX1" fmla="*/ 3328 w 101934"/>
                <a:gd name="connsiteY1" fmla="*/ 0 h 275823"/>
                <a:gd name="connsiteX2" fmla="*/ 1229 w 101934"/>
                <a:gd name="connsiteY2" fmla="*/ 49829 h 275823"/>
                <a:gd name="connsiteX3" fmla="*/ 8245 w 101934"/>
                <a:gd name="connsiteY3" fmla="*/ 134555 h 275823"/>
                <a:gd name="connsiteX4" fmla="*/ 13101 w 101934"/>
                <a:gd name="connsiteY4" fmla="*/ 187381 h 275823"/>
                <a:gd name="connsiteX5" fmla="*/ 24374 w 101934"/>
                <a:gd name="connsiteY5" fmla="*/ 271087 h 275823"/>
                <a:gd name="connsiteX6" fmla="*/ 46140 w 101934"/>
                <a:gd name="connsiteY6" fmla="*/ 276304 h 275823"/>
                <a:gd name="connsiteX7" fmla="*/ 48599 w 101934"/>
                <a:gd name="connsiteY7" fmla="*/ 196375 h 275823"/>
                <a:gd name="connsiteX8" fmla="*/ 48359 w 101934"/>
                <a:gd name="connsiteY8" fmla="*/ 144568 h 275823"/>
                <a:gd name="connsiteX9" fmla="*/ 51597 w 101934"/>
                <a:gd name="connsiteY9" fmla="*/ 62541 h 275823"/>
                <a:gd name="connsiteX10" fmla="*/ 52676 w 101934"/>
                <a:gd name="connsiteY10" fmla="*/ 61521 h 275823"/>
                <a:gd name="connsiteX11" fmla="*/ 53749 w 101934"/>
                <a:gd name="connsiteY11" fmla="*/ 62415 h 275823"/>
                <a:gd name="connsiteX12" fmla="*/ 53756 w 101934"/>
                <a:gd name="connsiteY12" fmla="*/ 62541 h 275823"/>
                <a:gd name="connsiteX13" fmla="*/ 56993 w 101934"/>
                <a:gd name="connsiteY13" fmla="*/ 144688 h 275823"/>
                <a:gd name="connsiteX14" fmla="*/ 56754 w 101934"/>
                <a:gd name="connsiteY14" fmla="*/ 196375 h 275823"/>
                <a:gd name="connsiteX15" fmla="*/ 59212 w 101934"/>
                <a:gd name="connsiteY15" fmla="*/ 276304 h 275823"/>
                <a:gd name="connsiteX16" fmla="*/ 80978 w 101934"/>
                <a:gd name="connsiteY16" fmla="*/ 271087 h 275823"/>
                <a:gd name="connsiteX17" fmla="*/ 92251 w 101934"/>
                <a:gd name="connsiteY17" fmla="*/ 187381 h 275823"/>
                <a:gd name="connsiteX18" fmla="*/ 97048 w 101934"/>
                <a:gd name="connsiteY18" fmla="*/ 134555 h 275823"/>
                <a:gd name="connsiteX19" fmla="*/ 104123 w 101934"/>
                <a:gd name="connsiteY19" fmla="*/ 49829 h 275823"/>
                <a:gd name="connsiteX20" fmla="*/ 101905 w 101934"/>
                <a:gd name="connsiteY20" fmla="*/ 0 h 27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934" h="275823">
                  <a:moveTo>
                    <a:pt x="101905" y="0"/>
                  </a:moveTo>
                  <a:lnTo>
                    <a:pt x="3328" y="0"/>
                  </a:lnTo>
                  <a:cubicBezTo>
                    <a:pt x="-234" y="16364"/>
                    <a:pt x="-942" y="33219"/>
                    <a:pt x="1229" y="49829"/>
                  </a:cubicBezTo>
                  <a:cubicBezTo>
                    <a:pt x="3088" y="63680"/>
                    <a:pt x="6086" y="103734"/>
                    <a:pt x="8245" y="134555"/>
                  </a:cubicBezTo>
                  <a:cubicBezTo>
                    <a:pt x="8964" y="144388"/>
                    <a:pt x="10343" y="162437"/>
                    <a:pt x="13101" y="187381"/>
                  </a:cubicBezTo>
                  <a:cubicBezTo>
                    <a:pt x="14720" y="200632"/>
                    <a:pt x="22635" y="261434"/>
                    <a:pt x="24374" y="271087"/>
                  </a:cubicBezTo>
                  <a:lnTo>
                    <a:pt x="46140" y="276304"/>
                  </a:lnTo>
                  <a:cubicBezTo>
                    <a:pt x="46860" y="267610"/>
                    <a:pt x="48599" y="206868"/>
                    <a:pt x="48599" y="196375"/>
                  </a:cubicBezTo>
                  <a:cubicBezTo>
                    <a:pt x="48539" y="183303"/>
                    <a:pt x="48119" y="153323"/>
                    <a:pt x="48359" y="144568"/>
                  </a:cubicBezTo>
                  <a:cubicBezTo>
                    <a:pt x="48599" y="136054"/>
                    <a:pt x="50338" y="87245"/>
                    <a:pt x="51597" y="62541"/>
                  </a:cubicBezTo>
                  <a:cubicBezTo>
                    <a:pt x="51615" y="61959"/>
                    <a:pt x="52095" y="61503"/>
                    <a:pt x="52676" y="61521"/>
                  </a:cubicBezTo>
                  <a:cubicBezTo>
                    <a:pt x="53222" y="61467"/>
                    <a:pt x="53702" y="61869"/>
                    <a:pt x="53749" y="62415"/>
                  </a:cubicBezTo>
                  <a:cubicBezTo>
                    <a:pt x="53756" y="62457"/>
                    <a:pt x="53756" y="62499"/>
                    <a:pt x="53756" y="62541"/>
                  </a:cubicBezTo>
                  <a:cubicBezTo>
                    <a:pt x="55015" y="87185"/>
                    <a:pt x="56754" y="136174"/>
                    <a:pt x="56993" y="144688"/>
                  </a:cubicBezTo>
                  <a:cubicBezTo>
                    <a:pt x="57233" y="153443"/>
                    <a:pt x="56814" y="183363"/>
                    <a:pt x="56754" y="196375"/>
                  </a:cubicBezTo>
                  <a:cubicBezTo>
                    <a:pt x="56694" y="206868"/>
                    <a:pt x="58492" y="267610"/>
                    <a:pt x="59212" y="276304"/>
                  </a:cubicBezTo>
                  <a:lnTo>
                    <a:pt x="80978" y="271087"/>
                  </a:lnTo>
                  <a:cubicBezTo>
                    <a:pt x="82717" y="261494"/>
                    <a:pt x="90632" y="200632"/>
                    <a:pt x="92251" y="187381"/>
                  </a:cubicBezTo>
                  <a:cubicBezTo>
                    <a:pt x="95009" y="162437"/>
                    <a:pt x="96388" y="144448"/>
                    <a:pt x="97048" y="134555"/>
                  </a:cubicBezTo>
                  <a:cubicBezTo>
                    <a:pt x="99266" y="103734"/>
                    <a:pt x="102205" y="63680"/>
                    <a:pt x="104123" y="49829"/>
                  </a:cubicBezTo>
                  <a:cubicBezTo>
                    <a:pt x="106210" y="33213"/>
                    <a:pt x="105460" y="16364"/>
                    <a:pt x="101905" y="0"/>
                  </a:cubicBezTo>
                </a:path>
              </a:pathLst>
            </a:custGeom>
            <a:solidFill>
              <a:srgbClr val="9D9E9E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ihandform: Form 173">
              <a:extLst>
                <a:ext uri="{FF2B5EF4-FFF2-40B4-BE49-F238E27FC236}">
                  <a16:creationId xmlns:a16="http://schemas.microsoft.com/office/drawing/2014/main" id="{5AB5A7D1-DB23-4356-878A-F5A6E7BA6DB0}"/>
                </a:ext>
              </a:extLst>
            </p:cNvPr>
            <p:cNvSpPr/>
            <p:nvPr/>
          </p:nvSpPr>
          <p:spPr>
            <a:xfrm>
              <a:off x="9179425" y="4236865"/>
              <a:ext cx="199863" cy="254369"/>
            </a:xfrm>
            <a:custGeom>
              <a:avLst/>
              <a:gdLst>
                <a:gd name="connsiteX0" fmla="*/ 65045 w 65957"/>
                <a:gd name="connsiteY0" fmla="*/ 58822 h 83946"/>
                <a:gd name="connsiteX1" fmla="*/ 63066 w 65957"/>
                <a:gd name="connsiteY1" fmla="*/ 40294 h 83946"/>
                <a:gd name="connsiteX2" fmla="*/ 56470 w 65957"/>
                <a:gd name="connsiteY2" fmla="*/ 13132 h 83946"/>
                <a:gd name="connsiteX3" fmla="*/ 33865 w 65957"/>
                <a:gd name="connsiteY3" fmla="*/ 0 h 83946"/>
                <a:gd name="connsiteX4" fmla="*/ 32486 w 65957"/>
                <a:gd name="connsiteY4" fmla="*/ 0 h 83946"/>
                <a:gd name="connsiteX5" fmla="*/ 9880 w 65957"/>
                <a:gd name="connsiteY5" fmla="*/ 13132 h 83946"/>
                <a:gd name="connsiteX6" fmla="*/ 3284 w 65957"/>
                <a:gd name="connsiteY6" fmla="*/ 40294 h 83946"/>
                <a:gd name="connsiteX7" fmla="*/ 1306 w 65957"/>
                <a:gd name="connsiteY7" fmla="*/ 58822 h 83946"/>
                <a:gd name="connsiteX8" fmla="*/ 4004 w 65957"/>
                <a:gd name="connsiteY8" fmla="*/ 81368 h 83946"/>
                <a:gd name="connsiteX9" fmla="*/ 20253 w 65957"/>
                <a:gd name="connsiteY9" fmla="*/ 84426 h 83946"/>
                <a:gd name="connsiteX10" fmla="*/ 19414 w 65957"/>
                <a:gd name="connsiteY10" fmla="*/ 68356 h 83946"/>
                <a:gd name="connsiteX11" fmla="*/ 16596 w 65957"/>
                <a:gd name="connsiteY11" fmla="*/ 63320 h 83946"/>
                <a:gd name="connsiteX12" fmla="*/ 13238 w 65957"/>
                <a:gd name="connsiteY12" fmla="*/ 49708 h 83946"/>
                <a:gd name="connsiteX13" fmla="*/ 11439 w 65957"/>
                <a:gd name="connsiteY13" fmla="*/ 49169 h 83946"/>
                <a:gd name="connsiteX14" fmla="*/ 10839 w 65957"/>
                <a:gd name="connsiteY14" fmla="*/ 46830 h 83946"/>
                <a:gd name="connsiteX15" fmla="*/ 9580 w 65957"/>
                <a:gd name="connsiteY15" fmla="*/ 43592 h 83946"/>
                <a:gd name="connsiteX16" fmla="*/ 8381 w 65957"/>
                <a:gd name="connsiteY16" fmla="*/ 39695 h 83946"/>
                <a:gd name="connsiteX17" fmla="*/ 9580 w 65957"/>
                <a:gd name="connsiteY17" fmla="*/ 36816 h 83946"/>
                <a:gd name="connsiteX18" fmla="*/ 12159 w 65957"/>
                <a:gd name="connsiteY18" fmla="*/ 37296 h 83946"/>
                <a:gd name="connsiteX19" fmla="*/ 39441 w 65957"/>
                <a:gd name="connsiteY19" fmla="*/ 19188 h 83946"/>
                <a:gd name="connsiteX20" fmla="*/ 54192 w 65957"/>
                <a:gd name="connsiteY20" fmla="*/ 37236 h 83946"/>
                <a:gd name="connsiteX21" fmla="*/ 56230 w 65957"/>
                <a:gd name="connsiteY21" fmla="*/ 36697 h 83946"/>
                <a:gd name="connsiteX22" fmla="*/ 58089 w 65957"/>
                <a:gd name="connsiteY22" fmla="*/ 39755 h 83946"/>
                <a:gd name="connsiteX23" fmla="*/ 56890 w 65957"/>
                <a:gd name="connsiteY23" fmla="*/ 43232 h 83946"/>
                <a:gd name="connsiteX24" fmla="*/ 55691 w 65957"/>
                <a:gd name="connsiteY24" fmla="*/ 46171 h 83946"/>
                <a:gd name="connsiteX25" fmla="*/ 54851 w 65957"/>
                <a:gd name="connsiteY25" fmla="*/ 48689 h 83946"/>
                <a:gd name="connsiteX26" fmla="*/ 53292 w 65957"/>
                <a:gd name="connsiteY26" fmla="*/ 49348 h 83946"/>
                <a:gd name="connsiteX27" fmla="*/ 49755 w 65957"/>
                <a:gd name="connsiteY27" fmla="*/ 63320 h 83946"/>
                <a:gd name="connsiteX28" fmla="*/ 46876 w 65957"/>
                <a:gd name="connsiteY28" fmla="*/ 68416 h 83946"/>
                <a:gd name="connsiteX29" fmla="*/ 46037 w 65957"/>
                <a:gd name="connsiteY29" fmla="*/ 84426 h 83946"/>
                <a:gd name="connsiteX30" fmla="*/ 62347 w 65957"/>
                <a:gd name="connsiteY30" fmla="*/ 81368 h 83946"/>
                <a:gd name="connsiteX31" fmla="*/ 65045 w 65957"/>
                <a:gd name="connsiteY31" fmla="*/ 58822 h 8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957" h="83946">
                  <a:moveTo>
                    <a:pt x="65045" y="58822"/>
                  </a:moveTo>
                  <a:cubicBezTo>
                    <a:pt x="63714" y="52736"/>
                    <a:pt x="63054" y="46524"/>
                    <a:pt x="63066" y="40294"/>
                  </a:cubicBezTo>
                  <a:cubicBezTo>
                    <a:pt x="62407" y="30041"/>
                    <a:pt x="61567" y="19428"/>
                    <a:pt x="56470" y="13132"/>
                  </a:cubicBezTo>
                  <a:cubicBezTo>
                    <a:pt x="51218" y="5660"/>
                    <a:pt x="42955" y="862"/>
                    <a:pt x="33865" y="0"/>
                  </a:cubicBezTo>
                  <a:lnTo>
                    <a:pt x="32486" y="0"/>
                  </a:lnTo>
                  <a:cubicBezTo>
                    <a:pt x="23389" y="845"/>
                    <a:pt x="15121" y="5647"/>
                    <a:pt x="9880" y="13132"/>
                  </a:cubicBezTo>
                  <a:cubicBezTo>
                    <a:pt x="4783" y="19368"/>
                    <a:pt x="3944" y="30041"/>
                    <a:pt x="3284" y="40294"/>
                  </a:cubicBezTo>
                  <a:cubicBezTo>
                    <a:pt x="3302" y="46524"/>
                    <a:pt x="2637" y="52737"/>
                    <a:pt x="1306" y="58822"/>
                  </a:cubicBezTo>
                  <a:cubicBezTo>
                    <a:pt x="-2772" y="74352"/>
                    <a:pt x="4004" y="81368"/>
                    <a:pt x="4004" y="81368"/>
                  </a:cubicBezTo>
                  <a:cubicBezTo>
                    <a:pt x="8681" y="86045"/>
                    <a:pt x="20253" y="84426"/>
                    <a:pt x="20253" y="84426"/>
                  </a:cubicBezTo>
                  <a:cubicBezTo>
                    <a:pt x="21986" y="79152"/>
                    <a:pt x="21687" y="73421"/>
                    <a:pt x="19414" y="68356"/>
                  </a:cubicBezTo>
                  <a:cubicBezTo>
                    <a:pt x="19414" y="68296"/>
                    <a:pt x="17855" y="65718"/>
                    <a:pt x="16596" y="63320"/>
                  </a:cubicBezTo>
                  <a:cubicBezTo>
                    <a:pt x="14791" y="58980"/>
                    <a:pt x="13658" y="54389"/>
                    <a:pt x="13238" y="49708"/>
                  </a:cubicBezTo>
                  <a:cubicBezTo>
                    <a:pt x="12584" y="49844"/>
                    <a:pt x="11907" y="49641"/>
                    <a:pt x="11439" y="49169"/>
                  </a:cubicBezTo>
                  <a:cubicBezTo>
                    <a:pt x="10839" y="48569"/>
                    <a:pt x="10959" y="47849"/>
                    <a:pt x="10839" y="46830"/>
                  </a:cubicBezTo>
                  <a:cubicBezTo>
                    <a:pt x="10570" y="45699"/>
                    <a:pt x="10144" y="44610"/>
                    <a:pt x="9580" y="43592"/>
                  </a:cubicBezTo>
                  <a:cubicBezTo>
                    <a:pt x="9011" y="42350"/>
                    <a:pt x="8609" y="41040"/>
                    <a:pt x="8381" y="39695"/>
                  </a:cubicBezTo>
                  <a:cubicBezTo>
                    <a:pt x="8063" y="38573"/>
                    <a:pt x="8561" y="37381"/>
                    <a:pt x="9580" y="36816"/>
                  </a:cubicBezTo>
                  <a:cubicBezTo>
                    <a:pt x="10456" y="36414"/>
                    <a:pt x="11487" y="36607"/>
                    <a:pt x="12159" y="37296"/>
                  </a:cubicBezTo>
                  <a:cubicBezTo>
                    <a:pt x="12159" y="37296"/>
                    <a:pt x="33625" y="27822"/>
                    <a:pt x="39441" y="19188"/>
                  </a:cubicBezTo>
                  <a:cubicBezTo>
                    <a:pt x="45425" y="24244"/>
                    <a:pt x="50426" y="30363"/>
                    <a:pt x="54192" y="37236"/>
                  </a:cubicBezTo>
                  <a:cubicBezTo>
                    <a:pt x="54755" y="36756"/>
                    <a:pt x="55505" y="36557"/>
                    <a:pt x="56230" y="36697"/>
                  </a:cubicBezTo>
                  <a:cubicBezTo>
                    <a:pt x="57376" y="37282"/>
                    <a:pt x="58095" y="38465"/>
                    <a:pt x="58089" y="39755"/>
                  </a:cubicBezTo>
                  <a:cubicBezTo>
                    <a:pt x="57939" y="40986"/>
                    <a:pt x="57532" y="42172"/>
                    <a:pt x="56890" y="43232"/>
                  </a:cubicBezTo>
                  <a:cubicBezTo>
                    <a:pt x="56230" y="44086"/>
                    <a:pt x="55817" y="45101"/>
                    <a:pt x="55691" y="46171"/>
                  </a:cubicBezTo>
                  <a:cubicBezTo>
                    <a:pt x="55733" y="47086"/>
                    <a:pt x="55433" y="47984"/>
                    <a:pt x="54851" y="48689"/>
                  </a:cubicBezTo>
                  <a:cubicBezTo>
                    <a:pt x="54444" y="49110"/>
                    <a:pt x="53880" y="49348"/>
                    <a:pt x="53292" y="49348"/>
                  </a:cubicBezTo>
                  <a:cubicBezTo>
                    <a:pt x="52801" y="54153"/>
                    <a:pt x="51607" y="58860"/>
                    <a:pt x="49755" y="63320"/>
                  </a:cubicBezTo>
                  <a:cubicBezTo>
                    <a:pt x="48495" y="65718"/>
                    <a:pt x="46936" y="68356"/>
                    <a:pt x="46876" y="68416"/>
                  </a:cubicBezTo>
                  <a:cubicBezTo>
                    <a:pt x="42859" y="73993"/>
                    <a:pt x="46037" y="84426"/>
                    <a:pt x="46037" y="84426"/>
                  </a:cubicBezTo>
                  <a:cubicBezTo>
                    <a:pt x="46037" y="84426"/>
                    <a:pt x="57670" y="86045"/>
                    <a:pt x="62347" y="81368"/>
                  </a:cubicBezTo>
                  <a:cubicBezTo>
                    <a:pt x="62347" y="81368"/>
                    <a:pt x="69062" y="74352"/>
                    <a:pt x="65045" y="58822"/>
                  </a:cubicBezTo>
                </a:path>
              </a:pathLst>
            </a:custGeom>
            <a:solidFill>
              <a:srgbClr val="000000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ihandform: Form 174">
              <a:extLst>
                <a:ext uri="{FF2B5EF4-FFF2-40B4-BE49-F238E27FC236}">
                  <a16:creationId xmlns:a16="http://schemas.microsoft.com/office/drawing/2014/main" id="{6A71C5CA-A212-46B0-9C05-2999D45F3BBD}"/>
                </a:ext>
              </a:extLst>
            </p:cNvPr>
            <p:cNvSpPr/>
            <p:nvPr/>
          </p:nvSpPr>
          <p:spPr>
            <a:xfrm>
              <a:off x="9072185" y="4507770"/>
              <a:ext cx="399725" cy="526910"/>
            </a:xfrm>
            <a:custGeom>
              <a:avLst/>
              <a:gdLst>
                <a:gd name="connsiteX0" fmla="*/ 113208 w 131915"/>
                <a:gd name="connsiteY0" fmla="*/ 68596 h 173888"/>
                <a:gd name="connsiteX1" fmla="*/ 137072 w 131915"/>
                <a:gd name="connsiteY1" fmla="*/ 63260 h 173888"/>
                <a:gd name="connsiteX2" fmla="*/ 126579 w 131915"/>
                <a:gd name="connsiteY2" fmla="*/ 26863 h 173888"/>
                <a:gd name="connsiteX3" fmla="*/ 88683 w 131915"/>
                <a:gd name="connsiteY3" fmla="*/ 0 h 173888"/>
                <a:gd name="connsiteX4" fmla="*/ 68536 w 131915"/>
                <a:gd name="connsiteY4" fmla="*/ 25784 h 173888"/>
                <a:gd name="connsiteX5" fmla="*/ 48389 w 131915"/>
                <a:gd name="connsiteY5" fmla="*/ 0 h 173888"/>
                <a:gd name="connsiteX6" fmla="*/ 10493 w 131915"/>
                <a:gd name="connsiteY6" fmla="*/ 26863 h 173888"/>
                <a:gd name="connsiteX7" fmla="*/ 0 w 131915"/>
                <a:gd name="connsiteY7" fmla="*/ 63260 h 173888"/>
                <a:gd name="connsiteX8" fmla="*/ 23865 w 131915"/>
                <a:gd name="connsiteY8" fmla="*/ 68596 h 173888"/>
                <a:gd name="connsiteX9" fmla="*/ 27642 w 131915"/>
                <a:gd name="connsiteY9" fmla="*/ 99776 h 173888"/>
                <a:gd name="connsiteX10" fmla="*/ 18708 w 131915"/>
                <a:gd name="connsiteY10" fmla="*/ 172090 h 173888"/>
                <a:gd name="connsiteX11" fmla="*/ 68536 w 131915"/>
                <a:gd name="connsiteY11" fmla="*/ 176287 h 173888"/>
                <a:gd name="connsiteX12" fmla="*/ 117825 w 131915"/>
                <a:gd name="connsiteY12" fmla="*/ 169991 h 173888"/>
                <a:gd name="connsiteX13" fmla="*/ 109430 w 131915"/>
                <a:gd name="connsiteY13" fmla="*/ 99776 h 173888"/>
                <a:gd name="connsiteX14" fmla="*/ 113208 w 131915"/>
                <a:gd name="connsiteY14" fmla="*/ 68596 h 17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915" h="173888">
                  <a:moveTo>
                    <a:pt x="113208" y="68596"/>
                  </a:moveTo>
                  <a:lnTo>
                    <a:pt x="137072" y="63260"/>
                  </a:lnTo>
                  <a:cubicBezTo>
                    <a:pt x="137090" y="50379"/>
                    <a:pt x="133451" y="37758"/>
                    <a:pt x="126579" y="26863"/>
                  </a:cubicBezTo>
                  <a:cubicBezTo>
                    <a:pt x="115067" y="8035"/>
                    <a:pt x="97318" y="12232"/>
                    <a:pt x="88683" y="0"/>
                  </a:cubicBezTo>
                  <a:lnTo>
                    <a:pt x="68536" y="25784"/>
                  </a:lnTo>
                  <a:lnTo>
                    <a:pt x="48389" y="0"/>
                  </a:lnTo>
                  <a:cubicBezTo>
                    <a:pt x="39755" y="12232"/>
                    <a:pt x="22006" y="7975"/>
                    <a:pt x="10493" y="26863"/>
                  </a:cubicBezTo>
                  <a:cubicBezTo>
                    <a:pt x="3628" y="37760"/>
                    <a:pt x="-12" y="50380"/>
                    <a:pt x="0" y="63260"/>
                  </a:cubicBezTo>
                  <a:lnTo>
                    <a:pt x="23865" y="68596"/>
                  </a:lnTo>
                  <a:cubicBezTo>
                    <a:pt x="25784" y="78899"/>
                    <a:pt x="27043" y="89314"/>
                    <a:pt x="27642" y="99776"/>
                  </a:cubicBezTo>
                  <a:cubicBezTo>
                    <a:pt x="28122" y="124183"/>
                    <a:pt x="25112" y="148534"/>
                    <a:pt x="18708" y="172090"/>
                  </a:cubicBezTo>
                  <a:cubicBezTo>
                    <a:pt x="35192" y="174730"/>
                    <a:pt x="51843" y="176133"/>
                    <a:pt x="68536" y="176287"/>
                  </a:cubicBezTo>
                  <a:cubicBezTo>
                    <a:pt x="85152" y="176063"/>
                    <a:pt x="101689" y="173951"/>
                    <a:pt x="117825" y="169991"/>
                  </a:cubicBezTo>
                  <a:cubicBezTo>
                    <a:pt x="111049" y="147235"/>
                    <a:pt x="108207" y="123489"/>
                    <a:pt x="109430" y="99776"/>
                  </a:cubicBezTo>
                  <a:cubicBezTo>
                    <a:pt x="110024" y="89313"/>
                    <a:pt x="111283" y="78898"/>
                    <a:pt x="113208" y="68596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ihandform: Form 175">
              <a:extLst>
                <a:ext uri="{FF2B5EF4-FFF2-40B4-BE49-F238E27FC236}">
                  <a16:creationId xmlns:a16="http://schemas.microsoft.com/office/drawing/2014/main" id="{3F8D77E1-3E5A-4BCF-8EE0-E125FB7C0A61}"/>
                </a:ext>
              </a:extLst>
            </p:cNvPr>
            <p:cNvSpPr/>
            <p:nvPr/>
          </p:nvSpPr>
          <p:spPr>
            <a:xfrm>
              <a:off x="9119389" y="5806695"/>
              <a:ext cx="127184" cy="127184"/>
            </a:xfrm>
            <a:custGeom>
              <a:avLst/>
              <a:gdLst>
                <a:gd name="connsiteX0" fmla="*/ 47382 w 41973"/>
                <a:gd name="connsiteY0" fmla="*/ 8694 h 41973"/>
                <a:gd name="connsiteX1" fmla="*/ 47142 w 41973"/>
                <a:gd name="connsiteY1" fmla="*/ 20447 h 41973"/>
                <a:gd name="connsiteX2" fmla="*/ 43784 w 41973"/>
                <a:gd name="connsiteY2" fmla="*/ 36157 h 41973"/>
                <a:gd name="connsiteX3" fmla="*/ 38148 w 41973"/>
                <a:gd name="connsiteY3" fmla="*/ 37596 h 41973"/>
                <a:gd name="connsiteX4" fmla="*/ 38447 w 41973"/>
                <a:gd name="connsiteY4" fmla="*/ 26623 h 41973"/>
                <a:gd name="connsiteX5" fmla="*/ 29333 w 41973"/>
                <a:gd name="connsiteY5" fmla="*/ 44432 h 41973"/>
                <a:gd name="connsiteX6" fmla="*/ 3250 w 41973"/>
                <a:gd name="connsiteY6" fmla="*/ 44432 h 41973"/>
                <a:gd name="connsiteX7" fmla="*/ 0 w 41973"/>
                <a:gd name="connsiteY7" fmla="*/ 41164 h 41973"/>
                <a:gd name="connsiteX8" fmla="*/ 1691 w 41973"/>
                <a:gd name="connsiteY8" fmla="*/ 38316 h 41973"/>
                <a:gd name="connsiteX9" fmla="*/ 15602 w 41973"/>
                <a:gd name="connsiteY9" fmla="*/ 22725 h 41973"/>
                <a:gd name="connsiteX10" fmla="*/ 23577 w 41973"/>
                <a:gd name="connsiteY10" fmla="*/ 0 h 4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73" h="41973">
                  <a:moveTo>
                    <a:pt x="47382" y="8694"/>
                  </a:moveTo>
                  <a:lnTo>
                    <a:pt x="47142" y="20447"/>
                  </a:lnTo>
                  <a:lnTo>
                    <a:pt x="43784" y="36157"/>
                  </a:lnTo>
                  <a:lnTo>
                    <a:pt x="38148" y="37596"/>
                  </a:lnTo>
                  <a:lnTo>
                    <a:pt x="38447" y="26623"/>
                  </a:lnTo>
                  <a:lnTo>
                    <a:pt x="29333" y="44432"/>
                  </a:lnTo>
                  <a:lnTo>
                    <a:pt x="3250" y="44432"/>
                  </a:lnTo>
                  <a:cubicBezTo>
                    <a:pt x="1451" y="44426"/>
                    <a:pt x="-6" y="42963"/>
                    <a:pt x="0" y="41164"/>
                  </a:cubicBezTo>
                  <a:cubicBezTo>
                    <a:pt x="6" y="39976"/>
                    <a:pt x="654" y="38885"/>
                    <a:pt x="1691" y="38316"/>
                  </a:cubicBezTo>
                  <a:lnTo>
                    <a:pt x="15602" y="22725"/>
                  </a:lnTo>
                  <a:cubicBezTo>
                    <a:pt x="19344" y="15578"/>
                    <a:pt x="22030" y="7921"/>
                    <a:pt x="23577" y="0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ihandform: Form 176">
              <a:extLst>
                <a:ext uri="{FF2B5EF4-FFF2-40B4-BE49-F238E27FC236}">
                  <a16:creationId xmlns:a16="http://schemas.microsoft.com/office/drawing/2014/main" id="{354956C4-132F-4E4A-A800-DCFCDF186696}"/>
                </a:ext>
              </a:extLst>
            </p:cNvPr>
            <p:cNvSpPr/>
            <p:nvPr/>
          </p:nvSpPr>
          <p:spPr>
            <a:xfrm>
              <a:off x="9296937" y="5806695"/>
              <a:ext cx="127184" cy="127184"/>
            </a:xfrm>
            <a:custGeom>
              <a:avLst/>
              <a:gdLst>
                <a:gd name="connsiteX0" fmla="*/ 0 w 41973"/>
                <a:gd name="connsiteY0" fmla="*/ 8694 h 41973"/>
                <a:gd name="connsiteX1" fmla="*/ 240 w 41973"/>
                <a:gd name="connsiteY1" fmla="*/ 20447 h 41973"/>
                <a:gd name="connsiteX2" fmla="*/ 3598 w 41973"/>
                <a:gd name="connsiteY2" fmla="*/ 36157 h 41973"/>
                <a:gd name="connsiteX3" fmla="*/ 9234 w 41973"/>
                <a:gd name="connsiteY3" fmla="*/ 37596 h 41973"/>
                <a:gd name="connsiteX4" fmla="*/ 8934 w 41973"/>
                <a:gd name="connsiteY4" fmla="*/ 26623 h 41973"/>
                <a:gd name="connsiteX5" fmla="*/ 18048 w 41973"/>
                <a:gd name="connsiteY5" fmla="*/ 44432 h 41973"/>
                <a:gd name="connsiteX6" fmla="*/ 44132 w 41973"/>
                <a:gd name="connsiteY6" fmla="*/ 44432 h 41973"/>
                <a:gd name="connsiteX7" fmla="*/ 47382 w 41973"/>
                <a:gd name="connsiteY7" fmla="*/ 41164 h 41973"/>
                <a:gd name="connsiteX8" fmla="*/ 45691 w 41973"/>
                <a:gd name="connsiteY8" fmla="*/ 38316 h 41973"/>
                <a:gd name="connsiteX9" fmla="*/ 31780 w 41973"/>
                <a:gd name="connsiteY9" fmla="*/ 22725 h 41973"/>
                <a:gd name="connsiteX10" fmla="*/ 23805 w 41973"/>
                <a:gd name="connsiteY10" fmla="*/ 0 h 4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73" h="41973">
                  <a:moveTo>
                    <a:pt x="0" y="8694"/>
                  </a:moveTo>
                  <a:lnTo>
                    <a:pt x="240" y="20447"/>
                  </a:lnTo>
                  <a:lnTo>
                    <a:pt x="3598" y="36157"/>
                  </a:lnTo>
                  <a:lnTo>
                    <a:pt x="9234" y="37596"/>
                  </a:lnTo>
                  <a:lnTo>
                    <a:pt x="8934" y="26623"/>
                  </a:lnTo>
                  <a:lnTo>
                    <a:pt x="18048" y="44432"/>
                  </a:lnTo>
                  <a:lnTo>
                    <a:pt x="44132" y="44432"/>
                  </a:lnTo>
                  <a:cubicBezTo>
                    <a:pt x="45931" y="44426"/>
                    <a:pt x="47388" y="42963"/>
                    <a:pt x="47382" y="41164"/>
                  </a:cubicBezTo>
                  <a:cubicBezTo>
                    <a:pt x="47376" y="39976"/>
                    <a:pt x="46728" y="38885"/>
                    <a:pt x="45691" y="38316"/>
                  </a:cubicBezTo>
                  <a:lnTo>
                    <a:pt x="31780" y="22725"/>
                  </a:lnTo>
                  <a:cubicBezTo>
                    <a:pt x="28038" y="15578"/>
                    <a:pt x="25352" y="7921"/>
                    <a:pt x="23805" y="0"/>
                  </a:cubicBezTo>
                  <a:close/>
                </a:path>
              </a:pathLst>
            </a:custGeom>
            <a:solidFill>
              <a:srgbClr val="626463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ihandform: Form 177">
              <a:extLst>
                <a:ext uri="{FF2B5EF4-FFF2-40B4-BE49-F238E27FC236}">
                  <a16:creationId xmlns:a16="http://schemas.microsoft.com/office/drawing/2014/main" id="{8E9FD01E-7188-4E2B-8FA0-7F8038D14AB2}"/>
                </a:ext>
              </a:extLst>
            </p:cNvPr>
            <p:cNvSpPr/>
            <p:nvPr/>
          </p:nvSpPr>
          <p:spPr>
            <a:xfrm>
              <a:off x="9110341" y="5126435"/>
              <a:ext cx="18169" cy="54509"/>
            </a:xfrm>
            <a:custGeom>
              <a:avLst/>
              <a:gdLst>
                <a:gd name="connsiteX0" fmla="*/ 1139 w 5996"/>
                <a:gd name="connsiteY0" fmla="*/ 1559 h 17988"/>
                <a:gd name="connsiteX1" fmla="*/ 0 w 5996"/>
                <a:gd name="connsiteY1" fmla="*/ 0 h 17988"/>
                <a:gd name="connsiteX2" fmla="*/ 0 w 5996"/>
                <a:gd name="connsiteY2" fmla="*/ 11153 h 17988"/>
                <a:gd name="connsiteX3" fmla="*/ 7016 w 5996"/>
                <a:gd name="connsiteY3" fmla="*/ 22306 h 17988"/>
                <a:gd name="connsiteX4" fmla="*/ 5936 w 5996"/>
                <a:gd name="connsiteY4" fmla="*/ 8275 h 17988"/>
                <a:gd name="connsiteX5" fmla="*/ 1139 w 5996"/>
                <a:gd name="connsiteY5" fmla="*/ 1559 h 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6" h="17988">
                  <a:moveTo>
                    <a:pt x="1139" y="1559"/>
                  </a:moveTo>
                  <a:lnTo>
                    <a:pt x="0" y="0"/>
                  </a:lnTo>
                  <a:lnTo>
                    <a:pt x="0" y="11153"/>
                  </a:lnTo>
                  <a:cubicBezTo>
                    <a:pt x="0" y="11153"/>
                    <a:pt x="2518" y="22366"/>
                    <a:pt x="7016" y="22306"/>
                  </a:cubicBezTo>
                  <a:cubicBezTo>
                    <a:pt x="9354" y="22246"/>
                    <a:pt x="6476" y="11153"/>
                    <a:pt x="5936" y="8275"/>
                  </a:cubicBezTo>
                  <a:cubicBezTo>
                    <a:pt x="4947" y="5654"/>
                    <a:pt x="3298" y="3340"/>
                    <a:pt x="1139" y="1559"/>
                  </a:cubicBezTo>
                </a:path>
              </a:pathLst>
            </a:custGeom>
            <a:solidFill>
              <a:srgbClr val="FBD6C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ihandform: Form 179">
              <a:extLst>
                <a:ext uri="{FF2B5EF4-FFF2-40B4-BE49-F238E27FC236}">
                  <a16:creationId xmlns:a16="http://schemas.microsoft.com/office/drawing/2014/main" id="{23EABB5E-4C68-438B-AC07-35492DE63445}"/>
                </a:ext>
              </a:extLst>
            </p:cNvPr>
            <p:cNvSpPr/>
            <p:nvPr/>
          </p:nvSpPr>
          <p:spPr>
            <a:xfrm>
              <a:off x="9425382" y="5126254"/>
              <a:ext cx="18169" cy="54509"/>
            </a:xfrm>
            <a:custGeom>
              <a:avLst/>
              <a:gdLst>
                <a:gd name="connsiteX0" fmla="*/ 6779 w 5996"/>
                <a:gd name="connsiteY0" fmla="*/ 1619 h 17988"/>
                <a:gd name="connsiteX1" fmla="*/ 1983 w 5996"/>
                <a:gd name="connsiteY1" fmla="*/ 8275 h 17988"/>
                <a:gd name="connsiteX2" fmla="*/ 903 w 5996"/>
                <a:gd name="connsiteY2" fmla="*/ 22306 h 17988"/>
                <a:gd name="connsiteX3" fmla="*/ 7979 w 5996"/>
                <a:gd name="connsiteY3" fmla="*/ 11153 h 17988"/>
                <a:gd name="connsiteX4" fmla="*/ 7979 w 5996"/>
                <a:gd name="connsiteY4" fmla="*/ 0 h 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6" h="17988">
                  <a:moveTo>
                    <a:pt x="6779" y="1619"/>
                  </a:moveTo>
                  <a:cubicBezTo>
                    <a:pt x="6779" y="1619"/>
                    <a:pt x="2462" y="5397"/>
                    <a:pt x="1983" y="8275"/>
                  </a:cubicBezTo>
                  <a:cubicBezTo>
                    <a:pt x="1443" y="11153"/>
                    <a:pt x="-1435" y="22306"/>
                    <a:pt x="903" y="22306"/>
                  </a:cubicBezTo>
                  <a:cubicBezTo>
                    <a:pt x="5400" y="22366"/>
                    <a:pt x="7979" y="11153"/>
                    <a:pt x="7979" y="11153"/>
                  </a:cubicBezTo>
                  <a:lnTo>
                    <a:pt x="7979" y="0"/>
                  </a:lnTo>
                  <a:close/>
                </a:path>
              </a:pathLst>
            </a:custGeom>
            <a:solidFill>
              <a:srgbClr val="FBD6CC"/>
            </a:solidFill>
            <a:ln w="59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BFCE8BF8-47CC-4C1D-8B64-F05FB9CFE90B}"/>
              </a:ext>
            </a:extLst>
          </p:cNvPr>
          <p:cNvSpPr/>
          <p:nvPr/>
        </p:nvSpPr>
        <p:spPr>
          <a:xfrm>
            <a:off x="10358708" y="4690189"/>
            <a:ext cx="399725" cy="12003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1E36CA33-8689-490E-B486-ED2461CA63CA}"/>
              </a:ext>
            </a:extLst>
          </p:cNvPr>
          <p:cNvSpPr/>
          <p:nvPr/>
        </p:nvSpPr>
        <p:spPr>
          <a:xfrm>
            <a:off x="11150313" y="5032462"/>
            <a:ext cx="399725" cy="8580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C7C30F31-5631-4CE5-B8A8-ADEB9CFFA481}"/>
              </a:ext>
            </a:extLst>
          </p:cNvPr>
          <p:cNvSpPr txBox="1"/>
          <p:nvPr/>
        </p:nvSpPr>
        <p:spPr>
          <a:xfrm>
            <a:off x="10010676" y="5897887"/>
            <a:ext cx="109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FFC300"/>
                </a:solidFill>
              </a:rPr>
              <a:t>cancelations</a:t>
            </a:r>
            <a:endParaRPr lang="pt-PT" sz="1200" b="1">
              <a:solidFill>
                <a:srgbClr val="FFC300"/>
              </a:solidFill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64ECBB5-5B80-4C0E-A560-E545D2FBA22A}"/>
              </a:ext>
            </a:extLst>
          </p:cNvPr>
          <p:cNvSpPr txBox="1"/>
          <p:nvPr/>
        </p:nvSpPr>
        <p:spPr>
          <a:xfrm>
            <a:off x="10787903" y="5900208"/>
            <a:ext cx="109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FFC300"/>
                </a:solidFill>
              </a:rPr>
              <a:t>check-out</a:t>
            </a:r>
            <a:endParaRPr lang="pt-PT" sz="1200" b="1">
              <a:solidFill>
                <a:srgbClr val="FFC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239688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Net 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2344495" y="1801742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2015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801743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Insights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7652172" y="3429000"/>
            <a:ext cx="4539828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Existence of more cancellations than </a:t>
            </a:r>
            <a:r>
              <a:rPr lang="en-US" sz="1800" b="1"/>
              <a:t>successful </a:t>
            </a:r>
            <a:r>
              <a:rPr lang="en-US" b="1"/>
              <a:t>bookings on weeks 27 – 33 and 49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Avg of 222 cancelations per week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284 checkouts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56% of total bookings result in a checkout</a:t>
            </a:r>
            <a:endParaRPr lang="en-US" sz="1600" b="1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978049-2748-4757-92A1-38AEDE00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0" y="3156937"/>
            <a:ext cx="7087738" cy="325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6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239688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Net</a:t>
            </a:r>
            <a:r>
              <a:rPr lang="en-US" sz="4000" b="1" spc="300">
                <a:solidFill>
                  <a:srgbClr val="FFC300"/>
                </a:solidFill>
              </a:rPr>
              <a:t> </a:t>
            </a:r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2344495" y="1801742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2016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801743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Insights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7583044" y="3429000"/>
            <a:ext cx="453982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More cancelations than successful bookings on weeks 25, 42 and 44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Avg of 291 cancelations per week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Avg of 430 checkouts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60% of total bookings result in a checkout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5679A-FA59-45F9-A89D-561ED510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1" y="3104011"/>
            <a:ext cx="7170917" cy="33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leichschenkliges Dreieck 49">
            <a:extLst>
              <a:ext uri="{FF2B5EF4-FFF2-40B4-BE49-F238E27FC236}">
                <a16:creationId xmlns:a16="http://schemas.microsoft.com/office/drawing/2014/main" id="{9B09D6F6-A645-47C4-B917-3320E3B3C00F}"/>
              </a:ext>
            </a:extLst>
          </p:cNvPr>
          <p:cNvSpPr/>
          <p:nvPr/>
        </p:nvSpPr>
        <p:spPr>
          <a:xfrm flipV="1">
            <a:off x="239688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leichschenkliges Dreieck 50">
            <a:extLst>
              <a:ext uri="{FF2B5EF4-FFF2-40B4-BE49-F238E27FC236}">
                <a16:creationId xmlns:a16="http://schemas.microsoft.com/office/drawing/2014/main" id="{67015D6A-1B20-4545-93BB-50A9E9A8554F}"/>
              </a:ext>
            </a:extLst>
          </p:cNvPr>
          <p:cNvSpPr/>
          <p:nvPr/>
        </p:nvSpPr>
        <p:spPr>
          <a:xfrm flipV="1">
            <a:off x="9121515" y="249916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C7020F-7314-4D5E-BBD6-F6860E6773ED}"/>
              </a:ext>
            </a:extLst>
          </p:cNvPr>
          <p:cNvSpPr/>
          <p:nvPr/>
        </p:nvSpPr>
        <p:spPr>
          <a:xfrm>
            <a:off x="0" y="1462093"/>
            <a:ext cx="12192000" cy="10370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79270-D1B1-4858-99DE-D31A7BF52A5F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Net</a:t>
            </a:r>
            <a:r>
              <a:rPr lang="en-US" sz="4000" b="1" spc="300">
                <a:solidFill>
                  <a:srgbClr val="FFC300"/>
                </a:solidFill>
              </a:rPr>
              <a:t> </a:t>
            </a:r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AAF5-E73B-4C56-A46B-76181883DE85}"/>
              </a:ext>
            </a:extLst>
          </p:cNvPr>
          <p:cNvSpPr txBox="1"/>
          <p:nvPr/>
        </p:nvSpPr>
        <p:spPr>
          <a:xfrm>
            <a:off x="2344495" y="1801742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2017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69922-5920-4A89-B8B9-2D339419932F}"/>
              </a:ext>
            </a:extLst>
          </p:cNvPr>
          <p:cNvSpPr txBox="1"/>
          <p:nvPr/>
        </p:nvSpPr>
        <p:spPr>
          <a:xfrm>
            <a:off x="9069125" y="1801743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>
                <a:solidFill>
                  <a:schemeClr val="bg1"/>
                </a:solidFill>
              </a:rPr>
              <a:t>Insights</a:t>
            </a:r>
            <a:endParaRPr lang="pt-PT" sz="2400" spc="3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ECB299-F25B-43F7-B9B7-C52B53BD7E79}"/>
              </a:ext>
            </a:extLst>
          </p:cNvPr>
          <p:cNvSpPr txBox="1"/>
          <p:nvPr/>
        </p:nvSpPr>
        <p:spPr>
          <a:xfrm>
            <a:off x="7639604" y="3210418"/>
            <a:ext cx="453982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More cancelations than </a:t>
            </a:r>
            <a:r>
              <a:rPr lang="en-US" sz="1800" b="1"/>
              <a:t>successful </a:t>
            </a:r>
            <a:r>
              <a:rPr lang="en-US" b="1"/>
              <a:t>bookings on weeks 16 - 18 and 20</a:t>
            </a:r>
            <a:endParaRPr lang="en-US" sz="16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1C3FA-280F-4859-9498-6319B35F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" y="2946475"/>
            <a:ext cx="7468523" cy="346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775E1-9D88-4A96-B12D-D3B67F7E9ACC}"/>
              </a:ext>
            </a:extLst>
          </p:cNvPr>
          <p:cNvSpPr txBox="1"/>
          <p:nvPr/>
        </p:nvSpPr>
        <p:spPr>
          <a:xfrm>
            <a:off x="7652172" y="3911161"/>
            <a:ext cx="453982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b="1"/>
              <a:t>Better performance compared to 2016 (same time period)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b="1"/>
              <a:t>Avg of 334 cancelations per week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b="1"/>
              <a:t>Avg of 452 checkouts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b="1"/>
              <a:t>58% of total bookings result in a checkout</a:t>
            </a:r>
          </a:p>
          <a:p>
            <a:pPr marL="285750" indent="-285750">
              <a:spcAft>
                <a:spcPts val="1200"/>
              </a:spcAft>
              <a:buClr>
                <a:srgbClr val="FFC300"/>
              </a:buClr>
              <a:buFont typeface="Arial" panose="020B0604020202020204" pitchFamily="34" charset="0"/>
              <a:buChar char="•"/>
            </a:pP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39826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963E-71EB-4FF0-8534-DC74FF34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4" y="327418"/>
            <a:ext cx="10515600" cy="1325563"/>
          </a:xfrm>
        </p:spPr>
        <p:txBody>
          <a:bodyPr/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Net Demand/week Yearly Comparison</a:t>
            </a:r>
            <a:br>
              <a:rPr lang="en-US" baseline="0"/>
            </a:br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7995CE-EEF8-4CFB-8274-A59A9C881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47455"/>
              </p:ext>
            </p:extLst>
          </p:nvPr>
        </p:nvGraphicFramePr>
        <p:xfrm>
          <a:off x="838200" y="209096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9950B85-279F-410D-A5EE-921F8C4B82A3}"/>
              </a:ext>
            </a:extLst>
          </p:cNvPr>
          <p:cNvSpPr/>
          <p:nvPr/>
        </p:nvSpPr>
        <p:spPr>
          <a:xfrm>
            <a:off x="0" y="1217734"/>
            <a:ext cx="12192000" cy="6872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Gleichschenkliges Dreieck 49">
            <a:extLst>
              <a:ext uri="{FF2B5EF4-FFF2-40B4-BE49-F238E27FC236}">
                <a16:creationId xmlns:a16="http://schemas.microsoft.com/office/drawing/2014/main" id="{5475EA35-C668-441C-91F4-219BCCA68327}"/>
              </a:ext>
            </a:extLst>
          </p:cNvPr>
          <p:cNvSpPr/>
          <p:nvPr/>
        </p:nvSpPr>
        <p:spPr>
          <a:xfrm flipV="1">
            <a:off x="1878411" y="1905032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leichschenkliges Dreieck 49">
            <a:extLst>
              <a:ext uri="{FF2B5EF4-FFF2-40B4-BE49-F238E27FC236}">
                <a16:creationId xmlns:a16="http://schemas.microsoft.com/office/drawing/2014/main" id="{37098DE8-A129-4D11-BC11-5A32F340FD26}"/>
              </a:ext>
            </a:extLst>
          </p:cNvPr>
          <p:cNvSpPr/>
          <p:nvPr/>
        </p:nvSpPr>
        <p:spPr>
          <a:xfrm flipV="1">
            <a:off x="5247697" y="1900379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leichschenkliges Dreieck 49">
            <a:extLst>
              <a:ext uri="{FF2B5EF4-FFF2-40B4-BE49-F238E27FC236}">
                <a16:creationId xmlns:a16="http://schemas.microsoft.com/office/drawing/2014/main" id="{88C22643-5537-4F0A-BC53-759163E63835}"/>
              </a:ext>
            </a:extLst>
          </p:cNvPr>
          <p:cNvSpPr/>
          <p:nvPr/>
        </p:nvSpPr>
        <p:spPr>
          <a:xfrm flipV="1">
            <a:off x="8551064" y="1900379"/>
            <a:ext cx="1800000" cy="23575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908E3-000A-4B64-81D3-EBFEFB2D7CC8}"/>
              </a:ext>
            </a:extLst>
          </p:cNvPr>
          <p:cNvSpPr txBox="1"/>
          <p:nvPr/>
        </p:nvSpPr>
        <p:spPr>
          <a:xfrm>
            <a:off x="2293191" y="1422961"/>
            <a:ext cx="97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86784-D447-423C-B47C-2E60A84773DD}"/>
              </a:ext>
            </a:extLst>
          </p:cNvPr>
          <p:cNvSpPr txBox="1"/>
          <p:nvPr/>
        </p:nvSpPr>
        <p:spPr>
          <a:xfrm>
            <a:off x="5666647" y="1385486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5A288-7F68-4FF4-8456-0958344D082F}"/>
              </a:ext>
            </a:extLst>
          </p:cNvPr>
          <p:cNvSpPr txBox="1"/>
          <p:nvPr/>
        </p:nvSpPr>
        <p:spPr>
          <a:xfrm>
            <a:off x="8952007" y="1385486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>
                <a:solidFill>
                  <a:schemeClr val="bg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9936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97220A-BB18-412B-B796-987BAF0C66FE}"/>
              </a:ext>
            </a:extLst>
          </p:cNvPr>
          <p:cNvSpPr/>
          <p:nvPr/>
        </p:nvSpPr>
        <p:spPr>
          <a:xfrm>
            <a:off x="0" y="3429000"/>
            <a:ext cx="12169775" cy="3429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7559-6ACF-425E-B2C4-90C05AF0EED6}"/>
              </a:ext>
            </a:extLst>
          </p:cNvPr>
          <p:cNvSpPr txBox="1"/>
          <p:nvPr/>
        </p:nvSpPr>
        <p:spPr>
          <a:xfrm>
            <a:off x="609600" y="447675"/>
            <a:ext cx="109728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spc="300">
                <a:solidFill>
                  <a:schemeClr val="tx2">
                    <a:lumMod val="75000"/>
                  </a:schemeClr>
                </a:solidFill>
              </a:rPr>
              <a:t>Jul 2015 – Aug 2017</a:t>
            </a: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491B7040-5F99-4508-BB89-8A32A3F5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6" y="1536429"/>
            <a:ext cx="10643346" cy="48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9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59525C83394E9224C031748B3A09" ma:contentTypeVersion="9" ma:contentTypeDescription="Create a new document." ma:contentTypeScope="" ma:versionID="fcb8935ce7e88d72bc97fbdcace8986d">
  <xsd:schema xmlns:xsd="http://www.w3.org/2001/XMLSchema" xmlns:xs="http://www.w3.org/2001/XMLSchema" xmlns:p="http://schemas.microsoft.com/office/2006/metadata/properties" xmlns:ns2="a06e73b3-3fd0-4204-8868-b761c69110cd" targetNamespace="http://schemas.microsoft.com/office/2006/metadata/properties" ma:root="true" ma:fieldsID="a9f740c80187f4ad02244db2686e1e2a" ns2:_="">
    <xsd:import namespace="a06e73b3-3fd0-4204-8868-b761c6911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e73b3-3fd0-4204-8868-b761c691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89595-ACF1-40EA-92E8-58EFA3BDA046}">
  <ds:schemaRefs>
    <ds:schemaRef ds:uri="a06e73b3-3fd0-4204-8868-b761c69110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5041DA-ABF3-4DD1-B0E6-B2F6127D2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5D5AA-A46B-411E-80A1-4506E0119CA2}">
  <ds:schemaRefs>
    <ds:schemaRef ds:uri="a06e73b3-3fd0-4204-8868-b761c69110c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 Demand/week Yearly Comparison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Francisco Araujo Goncalves</dc:creator>
  <cp:keywords>C_Unrestricted</cp:keywords>
  <cp:revision>1</cp:revision>
  <dcterms:created xsi:type="dcterms:W3CDTF">2021-03-14T11:27:00Z</dcterms:created>
  <dcterms:modified xsi:type="dcterms:W3CDTF">2021-03-15T15:24:25Z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0x01010053FF59525C83394E9224C031748B3A09</vt:lpwstr>
  </property>
  <property fmtid="{D5CDD505-2E9C-101B-9397-08002B2CF9AE}" pid="3" name="Document Confidentiality">
    <vt:lpwstr>Unrestricted</vt:lpwstr>
  </property>
  <property fmtid="{D5CDD505-2E9C-101B-9397-08002B2CF9AE}" pid="4" name="Document_Confidentiality">
    <vt:lpwstr>Unrestricted</vt:lpwstr>
  </property>
  <property fmtid="{D5CDD505-2E9C-101B-9397-08002B2CF9AE}" pid="5" name="sodocoClasLang">
    <vt:lpwstr>Unrestricted</vt:lpwstr>
  </property>
  <property fmtid="{D5CDD505-2E9C-101B-9397-08002B2CF9AE}" pid="6" name="sodocoClasLangId">
    <vt:i4>0</vt:i4>
  </property>
  <property fmtid="{D5CDD505-2E9C-101B-9397-08002B2CF9AE}" pid="7" name="sodocoClasId">
    <vt:i4>0</vt:i4>
  </property>
</Properties>
</file>