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65" r:id="rId5"/>
    <p:sldId id="266" r:id="rId6"/>
    <p:sldId id="267" r:id="rId7"/>
    <p:sldId id="277" r:id="rId8"/>
    <p:sldId id="271" r:id="rId9"/>
    <p:sldId id="270" r:id="rId10"/>
    <p:sldId id="275" r:id="rId11"/>
    <p:sldId id="276" r:id="rId12"/>
    <p:sldId id="259" r:id="rId13"/>
    <p:sldId id="279" r:id="rId14"/>
    <p:sldId id="260" r:id="rId15"/>
    <p:sldId id="281" r:id="rId1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EC6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E5AE34-F778-4EE9-84B2-4C4E43B33C73}" v="15" dt="2021-04-19T13:26:42.490"/>
    <p1510:client id="{3312A3E7-DC02-4DE3-AFA8-A3A69CFBA792}" v="2" dt="2021-04-19T13:17:47.885"/>
    <p1510:client id="{58D2E2AF-84B0-44AD-84C0-3775445D8F49}" v="170" dt="2021-04-18T17:15:21.442"/>
    <p1510:client id="{684BD6CF-8BD4-4852-817F-FE36CFBA8426}" v="1668" dt="2021-04-19T13:42:01.053"/>
    <p1510:client id="{85C15191-EEF5-4DAF-A81B-7210A50CCE35}" v="935" dt="2021-04-19T09:28:22.311"/>
    <p1510:client id="{A28984EB-8E77-4260-8DCF-38413711D402}" v="814" dt="2021-04-19T12:49:18.831"/>
    <p1510:client id="{A8738829-5EEE-4B4F-BF10-3883B0C14490}" v="18" dt="2021-04-18T17:07:11.347"/>
    <p1510:client id="{A87A944E-847C-407A-9800-7961C9914A35}" v="6" dt="2021-04-18T19:28:55.801"/>
    <p1510:client id="{EF2D2971-F314-4491-8DCE-893F0D0A3456}" v="1" dt="2021-04-18T20:43:54.9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kram Bouziri" userId="S::m20200753@novaims.unl.pt::6517e2d9-eb28-4804-983d-62c4e143307e" providerId="AD" clId="Web-{A8738829-5EEE-4B4F-BF10-3883B0C14490}"/>
    <pc:docChg chg="modSld">
      <pc:chgData name="Ikram Bouziri" userId="S::m20200753@novaims.unl.pt::6517e2d9-eb28-4804-983d-62c4e143307e" providerId="AD" clId="Web-{A8738829-5EEE-4B4F-BF10-3883B0C14490}" dt="2021-04-18T17:07:11.347" v="13" actId="14100"/>
      <pc:docMkLst>
        <pc:docMk/>
      </pc:docMkLst>
      <pc:sldChg chg="modSp">
        <pc:chgData name="Ikram Bouziri" userId="S::m20200753@novaims.unl.pt::6517e2d9-eb28-4804-983d-62c4e143307e" providerId="AD" clId="Web-{A8738829-5EEE-4B4F-BF10-3883B0C14490}" dt="2021-04-18T17:01:52.123" v="3" actId="20577"/>
        <pc:sldMkLst>
          <pc:docMk/>
          <pc:sldMk cId="1951451877" sldId="266"/>
        </pc:sldMkLst>
        <pc:spChg chg="mod">
          <ac:chgData name="Ikram Bouziri" userId="S::m20200753@novaims.unl.pt::6517e2d9-eb28-4804-983d-62c4e143307e" providerId="AD" clId="Web-{A8738829-5EEE-4B4F-BF10-3883B0C14490}" dt="2021-04-18T17:01:52.123" v="3" actId="20577"/>
          <ac:spMkLst>
            <pc:docMk/>
            <pc:sldMk cId="1951451877" sldId="266"/>
            <ac:spMk id="88" creationId="{E4090EFC-E8EB-498C-92EF-DCF020AFE063}"/>
          </ac:spMkLst>
        </pc:spChg>
      </pc:sldChg>
      <pc:sldChg chg="addSp modSp">
        <pc:chgData name="Ikram Bouziri" userId="S::m20200753@novaims.unl.pt::6517e2d9-eb28-4804-983d-62c4e143307e" providerId="AD" clId="Web-{A8738829-5EEE-4B4F-BF10-3883B0C14490}" dt="2021-04-18T17:07:11.347" v="13" actId="14100"/>
        <pc:sldMkLst>
          <pc:docMk/>
          <pc:sldMk cId="3293724156" sldId="271"/>
        </pc:sldMkLst>
        <pc:picChg chg="mod">
          <ac:chgData name="Ikram Bouziri" userId="S::m20200753@novaims.unl.pt::6517e2d9-eb28-4804-983d-62c4e143307e" providerId="AD" clId="Web-{A8738829-5EEE-4B4F-BF10-3883B0C14490}" dt="2021-04-18T17:07:11.347" v="13" actId="14100"/>
          <ac:picMkLst>
            <pc:docMk/>
            <pc:sldMk cId="3293724156" sldId="271"/>
            <ac:picMk id="4" creationId="{56FF710B-38BA-40A0-8AEE-C80A413E8725}"/>
          </ac:picMkLst>
        </pc:picChg>
        <pc:cxnChg chg="add mod">
          <ac:chgData name="Ikram Bouziri" userId="S::m20200753@novaims.unl.pt::6517e2d9-eb28-4804-983d-62c4e143307e" providerId="AD" clId="Web-{A8738829-5EEE-4B4F-BF10-3883B0C14490}" dt="2021-04-18T17:07:02.113" v="11" actId="1076"/>
          <ac:cxnSpMkLst>
            <pc:docMk/>
            <pc:sldMk cId="3293724156" sldId="271"/>
            <ac:cxnSpMk id="2" creationId="{0BF827FC-51AC-4FDF-86CD-C7E1972D4F42}"/>
          </ac:cxnSpMkLst>
        </pc:cxnChg>
        <pc:cxnChg chg="add mod">
          <ac:chgData name="Ikram Bouziri" userId="S::m20200753@novaims.unl.pt::6517e2d9-eb28-4804-983d-62c4e143307e" providerId="AD" clId="Web-{A8738829-5EEE-4B4F-BF10-3883B0C14490}" dt="2021-04-18T17:03:51.953" v="10" actId="1076"/>
          <ac:cxnSpMkLst>
            <pc:docMk/>
            <pc:sldMk cId="3293724156" sldId="271"/>
            <ac:cxnSpMk id="8" creationId="{47930F76-2515-498D-8226-25E5BE65A0E4}"/>
          </ac:cxnSpMkLst>
        </pc:cxnChg>
      </pc:sldChg>
    </pc:docChg>
  </pc:docChgLst>
  <pc:docChgLst>
    <pc:chgData name="Francisco Antonio Figueiredo Hermenegildo" userId="81895649-9ec0-46f9-a2d4-7b030b464df9" providerId="ADAL" clId="{684BD6CF-8BD4-4852-817F-FE36CFBA8426}"/>
    <pc:docChg chg="undo redo custSel addSld delSld modSld">
      <pc:chgData name="Francisco Antonio Figueiredo Hermenegildo" userId="81895649-9ec0-46f9-a2d4-7b030b464df9" providerId="ADAL" clId="{684BD6CF-8BD4-4852-817F-FE36CFBA8426}" dt="2021-04-19T13:42:01.054" v="1667" actId="20577"/>
      <pc:docMkLst>
        <pc:docMk/>
      </pc:docMkLst>
      <pc:sldChg chg="modSp mod">
        <pc:chgData name="Francisco Antonio Figueiredo Hermenegildo" userId="81895649-9ec0-46f9-a2d4-7b030b464df9" providerId="ADAL" clId="{684BD6CF-8BD4-4852-817F-FE36CFBA8426}" dt="2021-04-18T17:11:15.425" v="68" actId="20577"/>
        <pc:sldMkLst>
          <pc:docMk/>
          <pc:sldMk cId="1334893250" sldId="258"/>
        </pc:sldMkLst>
        <pc:spChg chg="mod">
          <ac:chgData name="Francisco Antonio Figueiredo Hermenegildo" userId="81895649-9ec0-46f9-a2d4-7b030b464df9" providerId="ADAL" clId="{684BD6CF-8BD4-4852-817F-FE36CFBA8426}" dt="2021-04-18T17:11:15.425" v="68" actId="20577"/>
          <ac:spMkLst>
            <pc:docMk/>
            <pc:sldMk cId="1334893250" sldId="258"/>
            <ac:spMk id="3" creationId="{0189BFA9-0F38-4D86-BD1A-B41F13E6CA6F}"/>
          </ac:spMkLst>
        </pc:spChg>
      </pc:sldChg>
      <pc:sldChg chg="addSp delSp modSp mod">
        <pc:chgData name="Francisco Antonio Figueiredo Hermenegildo" userId="81895649-9ec0-46f9-a2d4-7b030b464df9" providerId="ADAL" clId="{684BD6CF-8BD4-4852-817F-FE36CFBA8426}" dt="2021-04-18T21:38:41.577" v="1334" actId="1037"/>
        <pc:sldMkLst>
          <pc:docMk/>
          <pc:sldMk cId="3214044778" sldId="260"/>
        </pc:sldMkLst>
        <pc:spChg chg="mod">
          <ac:chgData name="Francisco Antonio Figueiredo Hermenegildo" userId="81895649-9ec0-46f9-a2d4-7b030b464df9" providerId="ADAL" clId="{684BD6CF-8BD4-4852-817F-FE36CFBA8426}" dt="2021-04-18T20:25:40.641" v="818" actId="1076"/>
          <ac:spMkLst>
            <pc:docMk/>
            <pc:sldMk cId="3214044778" sldId="260"/>
            <ac:spMk id="2" creationId="{BDD02C9D-3745-4A1C-9AE3-E9017EB1682A}"/>
          </ac:spMkLst>
        </pc:spChg>
        <pc:spChg chg="del mod">
          <ac:chgData name="Francisco Antonio Figueiredo Hermenegildo" userId="81895649-9ec0-46f9-a2d4-7b030b464df9" providerId="ADAL" clId="{684BD6CF-8BD4-4852-817F-FE36CFBA8426}" dt="2021-04-18T20:30:14.594" v="987" actId="478"/>
          <ac:spMkLst>
            <pc:docMk/>
            <pc:sldMk cId="3214044778" sldId="260"/>
            <ac:spMk id="3" creationId="{0189BFA9-0F38-4D86-BD1A-B41F13E6CA6F}"/>
          </ac:spMkLst>
        </pc:spChg>
        <pc:spChg chg="add del mod">
          <ac:chgData name="Francisco Antonio Figueiredo Hermenegildo" userId="81895649-9ec0-46f9-a2d4-7b030b464df9" providerId="ADAL" clId="{684BD6CF-8BD4-4852-817F-FE36CFBA8426}" dt="2021-04-18T20:25:07.291" v="807" actId="478"/>
          <ac:spMkLst>
            <pc:docMk/>
            <pc:sldMk cId="3214044778" sldId="260"/>
            <ac:spMk id="14" creationId="{FB95B24E-B6BB-4DA4-95DD-1B514170337F}"/>
          </ac:spMkLst>
        </pc:spChg>
        <pc:spChg chg="add del mod">
          <ac:chgData name="Francisco Antonio Figueiredo Hermenegildo" userId="81895649-9ec0-46f9-a2d4-7b030b464df9" providerId="ADAL" clId="{684BD6CF-8BD4-4852-817F-FE36CFBA8426}" dt="2021-04-18T20:32:18.977" v="1052" actId="478"/>
          <ac:spMkLst>
            <pc:docMk/>
            <pc:sldMk cId="3214044778" sldId="260"/>
            <ac:spMk id="17" creationId="{8AA0C503-8F7B-4DB0-B07C-80EEA523F8AC}"/>
          </ac:spMkLst>
        </pc:spChg>
        <pc:spChg chg="add del mod">
          <ac:chgData name="Francisco Antonio Figueiredo Hermenegildo" userId="81895649-9ec0-46f9-a2d4-7b030b464df9" providerId="ADAL" clId="{684BD6CF-8BD4-4852-817F-FE36CFBA8426}" dt="2021-04-18T20:32:15.040" v="1050" actId="478"/>
          <ac:spMkLst>
            <pc:docMk/>
            <pc:sldMk cId="3214044778" sldId="260"/>
            <ac:spMk id="18" creationId="{85F4A5D7-1256-4D2D-93A6-192C867B7BEC}"/>
          </ac:spMkLst>
        </pc:spChg>
        <pc:spChg chg="add del mod">
          <ac:chgData name="Francisco Antonio Figueiredo Hermenegildo" userId="81895649-9ec0-46f9-a2d4-7b030b464df9" providerId="ADAL" clId="{684BD6CF-8BD4-4852-817F-FE36CFBA8426}" dt="2021-04-18T20:26:24.021" v="862" actId="478"/>
          <ac:spMkLst>
            <pc:docMk/>
            <pc:sldMk cId="3214044778" sldId="260"/>
            <ac:spMk id="20" creationId="{8ED1947B-8D98-4383-B74B-C0222C145D35}"/>
          </ac:spMkLst>
        </pc:spChg>
        <pc:spChg chg="add mod">
          <ac:chgData name="Francisco Antonio Figueiredo Hermenegildo" userId="81895649-9ec0-46f9-a2d4-7b030b464df9" providerId="ADAL" clId="{684BD6CF-8BD4-4852-817F-FE36CFBA8426}" dt="2021-04-18T21:38:41.577" v="1334" actId="1037"/>
          <ac:spMkLst>
            <pc:docMk/>
            <pc:sldMk cId="3214044778" sldId="260"/>
            <ac:spMk id="21" creationId="{E39B6BD4-6E13-4E3B-AE37-67474B383ACA}"/>
          </ac:spMkLst>
        </pc:spChg>
        <pc:spChg chg="add mod">
          <ac:chgData name="Francisco Antonio Figueiredo Hermenegildo" userId="81895649-9ec0-46f9-a2d4-7b030b464df9" providerId="ADAL" clId="{684BD6CF-8BD4-4852-817F-FE36CFBA8426}" dt="2021-04-18T21:38:41.577" v="1334" actId="1037"/>
          <ac:spMkLst>
            <pc:docMk/>
            <pc:sldMk cId="3214044778" sldId="260"/>
            <ac:spMk id="22" creationId="{A4D82C25-F8D6-430A-A53E-D5CB6EA324D5}"/>
          </ac:spMkLst>
        </pc:spChg>
        <pc:spChg chg="add mod">
          <ac:chgData name="Francisco Antonio Figueiredo Hermenegildo" userId="81895649-9ec0-46f9-a2d4-7b030b464df9" providerId="ADAL" clId="{684BD6CF-8BD4-4852-817F-FE36CFBA8426}" dt="2021-04-18T21:38:41.577" v="1334" actId="1037"/>
          <ac:spMkLst>
            <pc:docMk/>
            <pc:sldMk cId="3214044778" sldId="260"/>
            <ac:spMk id="23" creationId="{42C543A3-2F2A-4CCC-9D48-85235EED1C4A}"/>
          </ac:spMkLst>
        </pc:spChg>
        <pc:spChg chg="add del mod">
          <ac:chgData name="Francisco Antonio Figueiredo Hermenegildo" userId="81895649-9ec0-46f9-a2d4-7b030b464df9" providerId="ADAL" clId="{684BD6CF-8BD4-4852-817F-FE36CFBA8426}" dt="2021-04-18T21:38:41.577" v="1334" actId="1037"/>
          <ac:spMkLst>
            <pc:docMk/>
            <pc:sldMk cId="3214044778" sldId="260"/>
            <ac:spMk id="24" creationId="{FBB8996E-6992-4DFD-AA16-0F89D8E467A8}"/>
          </ac:spMkLst>
        </pc:spChg>
        <pc:spChg chg="add del mod">
          <ac:chgData name="Francisco Antonio Figueiredo Hermenegildo" userId="81895649-9ec0-46f9-a2d4-7b030b464df9" providerId="ADAL" clId="{684BD6CF-8BD4-4852-817F-FE36CFBA8426}" dt="2021-04-18T21:38:20.045" v="1281" actId="478"/>
          <ac:spMkLst>
            <pc:docMk/>
            <pc:sldMk cId="3214044778" sldId="260"/>
            <ac:spMk id="25" creationId="{0886F710-AA89-44B5-810A-620B30043041}"/>
          </ac:spMkLst>
        </pc:spChg>
        <pc:spChg chg="add del mod">
          <ac:chgData name="Francisco Antonio Figueiredo Hermenegildo" userId="81895649-9ec0-46f9-a2d4-7b030b464df9" providerId="ADAL" clId="{684BD6CF-8BD4-4852-817F-FE36CFBA8426}" dt="2021-04-18T21:38:21.665" v="1282" actId="478"/>
          <ac:spMkLst>
            <pc:docMk/>
            <pc:sldMk cId="3214044778" sldId="260"/>
            <ac:spMk id="26" creationId="{F049C1B8-18C0-42DA-9220-9109BD15CBFE}"/>
          </ac:spMkLst>
        </pc:spChg>
        <pc:spChg chg="add del mod">
          <ac:chgData name="Francisco Antonio Figueiredo Hermenegildo" userId="81895649-9ec0-46f9-a2d4-7b030b464df9" providerId="ADAL" clId="{684BD6CF-8BD4-4852-817F-FE36CFBA8426}" dt="2021-04-18T21:38:28.975" v="1284" actId="478"/>
          <ac:spMkLst>
            <pc:docMk/>
            <pc:sldMk cId="3214044778" sldId="260"/>
            <ac:spMk id="27" creationId="{555FE945-7BC9-48AC-8574-862BB09E07FF}"/>
          </ac:spMkLst>
        </pc:spChg>
        <pc:spChg chg="add mod">
          <ac:chgData name="Francisco Antonio Figueiredo Hermenegildo" userId="81895649-9ec0-46f9-a2d4-7b030b464df9" providerId="ADAL" clId="{684BD6CF-8BD4-4852-817F-FE36CFBA8426}" dt="2021-04-18T20:37:57.811" v="1171" actId="1035"/>
          <ac:spMkLst>
            <pc:docMk/>
            <pc:sldMk cId="3214044778" sldId="260"/>
            <ac:spMk id="28" creationId="{76BFA659-3799-4819-825D-C9B541C78DB4}"/>
          </ac:spMkLst>
        </pc:spChg>
        <pc:spChg chg="add mod">
          <ac:chgData name="Francisco Antonio Figueiredo Hermenegildo" userId="81895649-9ec0-46f9-a2d4-7b030b464df9" providerId="ADAL" clId="{684BD6CF-8BD4-4852-817F-FE36CFBA8426}" dt="2021-04-18T20:37:57.811" v="1171" actId="1035"/>
          <ac:spMkLst>
            <pc:docMk/>
            <pc:sldMk cId="3214044778" sldId="260"/>
            <ac:spMk id="29" creationId="{50A650D9-18CF-4927-B6F5-6D0681610602}"/>
          </ac:spMkLst>
        </pc:spChg>
        <pc:spChg chg="add mod">
          <ac:chgData name="Francisco Antonio Figueiredo Hermenegildo" userId="81895649-9ec0-46f9-a2d4-7b030b464df9" providerId="ADAL" clId="{684BD6CF-8BD4-4852-817F-FE36CFBA8426}" dt="2021-04-18T20:37:57.811" v="1171" actId="1035"/>
          <ac:spMkLst>
            <pc:docMk/>
            <pc:sldMk cId="3214044778" sldId="260"/>
            <ac:spMk id="30" creationId="{5C728E14-5AAA-4A21-81F5-D1B7D7F4BC28}"/>
          </ac:spMkLst>
        </pc:spChg>
        <pc:spChg chg="add mod">
          <ac:chgData name="Francisco Antonio Figueiredo Hermenegildo" userId="81895649-9ec0-46f9-a2d4-7b030b464df9" providerId="ADAL" clId="{684BD6CF-8BD4-4852-817F-FE36CFBA8426}" dt="2021-04-18T20:37:57.811" v="1171" actId="1035"/>
          <ac:spMkLst>
            <pc:docMk/>
            <pc:sldMk cId="3214044778" sldId="260"/>
            <ac:spMk id="31" creationId="{31F4CAD7-30A9-4B0F-8157-B66180217B5B}"/>
          </ac:spMkLst>
        </pc:spChg>
        <pc:spChg chg="add del mod">
          <ac:chgData name="Francisco Antonio Figueiredo Hermenegildo" userId="81895649-9ec0-46f9-a2d4-7b030b464df9" providerId="ADAL" clId="{684BD6CF-8BD4-4852-817F-FE36CFBA8426}" dt="2021-04-18T20:30:18.972" v="988" actId="478"/>
          <ac:spMkLst>
            <pc:docMk/>
            <pc:sldMk cId="3214044778" sldId="260"/>
            <ac:spMk id="33" creationId="{5238A2D7-4B77-4134-9E54-41D80D97428C}"/>
          </ac:spMkLst>
        </pc:spChg>
        <pc:spChg chg="add mod">
          <ac:chgData name="Francisco Antonio Figueiredo Hermenegildo" userId="81895649-9ec0-46f9-a2d4-7b030b464df9" providerId="ADAL" clId="{684BD6CF-8BD4-4852-817F-FE36CFBA8426}" dt="2021-04-18T20:37:57.811" v="1171" actId="1035"/>
          <ac:spMkLst>
            <pc:docMk/>
            <pc:sldMk cId="3214044778" sldId="260"/>
            <ac:spMk id="35" creationId="{98ACE340-C4F5-4F36-A7F0-ED6C4A2DC765}"/>
          </ac:spMkLst>
        </pc:spChg>
        <pc:spChg chg="add mod">
          <ac:chgData name="Francisco Antonio Figueiredo Hermenegildo" userId="81895649-9ec0-46f9-a2d4-7b030b464df9" providerId="ADAL" clId="{684BD6CF-8BD4-4852-817F-FE36CFBA8426}" dt="2021-04-18T20:37:57.811" v="1171" actId="1035"/>
          <ac:spMkLst>
            <pc:docMk/>
            <pc:sldMk cId="3214044778" sldId="260"/>
            <ac:spMk id="36" creationId="{0D8FB184-F9EB-4989-820C-54F24551518A}"/>
          </ac:spMkLst>
        </pc:spChg>
        <pc:spChg chg="add del mod">
          <ac:chgData name="Francisco Antonio Figueiredo Hermenegildo" userId="81895649-9ec0-46f9-a2d4-7b030b464df9" providerId="ADAL" clId="{684BD6CF-8BD4-4852-817F-FE36CFBA8426}" dt="2021-04-18T21:38:26.361" v="1283" actId="478"/>
          <ac:spMkLst>
            <pc:docMk/>
            <pc:sldMk cId="3214044778" sldId="260"/>
            <ac:spMk id="41" creationId="{83C35188-83B1-4CEB-A27D-DEF1A5352335}"/>
          </ac:spMkLst>
        </pc:spChg>
        <pc:grpChg chg="add del mod">
          <ac:chgData name="Francisco Antonio Figueiredo Hermenegildo" userId="81895649-9ec0-46f9-a2d4-7b030b464df9" providerId="ADAL" clId="{684BD6CF-8BD4-4852-817F-FE36CFBA8426}" dt="2021-04-18T20:28:52.506" v="913" actId="165"/>
          <ac:grpSpMkLst>
            <pc:docMk/>
            <pc:sldMk cId="3214044778" sldId="260"/>
            <ac:grpSpMk id="12" creationId="{5978DC12-3D32-4588-AE0A-89C9FA6129C0}"/>
          </ac:grpSpMkLst>
        </pc:grpChg>
        <pc:picChg chg="add del mod">
          <ac:chgData name="Francisco Antonio Figueiredo Hermenegildo" userId="81895649-9ec0-46f9-a2d4-7b030b464df9" providerId="ADAL" clId="{684BD6CF-8BD4-4852-817F-FE36CFBA8426}" dt="2021-04-18T20:36:25.079" v="1147" actId="478"/>
          <ac:picMkLst>
            <pc:docMk/>
            <pc:sldMk cId="3214044778" sldId="260"/>
            <ac:picMk id="38" creationId="{81C7C4F2-029B-4C46-863B-92255B3C6FAD}"/>
          </ac:picMkLst>
        </pc:picChg>
        <pc:picChg chg="add mod modCrop">
          <ac:chgData name="Francisco Antonio Figueiredo Hermenegildo" userId="81895649-9ec0-46f9-a2d4-7b030b464df9" providerId="ADAL" clId="{684BD6CF-8BD4-4852-817F-FE36CFBA8426}" dt="2021-04-18T20:37:52.465" v="1160" actId="14100"/>
          <ac:picMkLst>
            <pc:docMk/>
            <pc:sldMk cId="3214044778" sldId="260"/>
            <ac:picMk id="40" creationId="{FBFE2DBB-6D67-40A3-AD0A-6780E4B778CE}"/>
          </ac:picMkLst>
        </pc:picChg>
        <pc:cxnChg chg="add mod topLvl">
          <ac:chgData name="Francisco Antonio Figueiredo Hermenegildo" userId="81895649-9ec0-46f9-a2d4-7b030b464df9" providerId="ADAL" clId="{684BD6CF-8BD4-4852-817F-FE36CFBA8426}" dt="2021-04-18T20:37:57.811" v="1171" actId="1035"/>
          <ac:cxnSpMkLst>
            <pc:docMk/>
            <pc:sldMk cId="3214044778" sldId="260"/>
            <ac:cxnSpMk id="5" creationId="{CA539D14-CF2F-4577-A561-241E8C08F060}"/>
          </ac:cxnSpMkLst>
        </pc:cxnChg>
        <pc:cxnChg chg="add mod topLvl">
          <ac:chgData name="Francisco Antonio Figueiredo Hermenegildo" userId="81895649-9ec0-46f9-a2d4-7b030b464df9" providerId="ADAL" clId="{684BD6CF-8BD4-4852-817F-FE36CFBA8426}" dt="2021-04-18T20:37:57.811" v="1171" actId="1035"/>
          <ac:cxnSpMkLst>
            <pc:docMk/>
            <pc:sldMk cId="3214044778" sldId="260"/>
            <ac:cxnSpMk id="6" creationId="{EF852851-A5C2-4EAB-9EAF-35A0D9E4109D}"/>
          </ac:cxnSpMkLst>
        </pc:cxnChg>
        <pc:cxnChg chg="add del mod topLvl">
          <ac:chgData name="Francisco Antonio Figueiredo Hermenegildo" userId="81895649-9ec0-46f9-a2d4-7b030b464df9" providerId="ADAL" clId="{684BD6CF-8BD4-4852-817F-FE36CFBA8426}" dt="2021-04-18T20:37:57.811" v="1171" actId="1035"/>
          <ac:cxnSpMkLst>
            <pc:docMk/>
            <pc:sldMk cId="3214044778" sldId="260"/>
            <ac:cxnSpMk id="9" creationId="{BF8234C9-E098-4564-8C13-36453D404825}"/>
          </ac:cxnSpMkLst>
        </pc:cxnChg>
        <pc:cxnChg chg="add mod">
          <ac:chgData name="Francisco Antonio Figueiredo Hermenegildo" userId="81895649-9ec0-46f9-a2d4-7b030b464df9" providerId="ADAL" clId="{684BD6CF-8BD4-4852-817F-FE36CFBA8426}" dt="2021-04-18T20:33:04.881" v="1070" actId="552"/>
          <ac:cxnSpMkLst>
            <pc:docMk/>
            <pc:sldMk cId="3214044778" sldId="260"/>
            <ac:cxnSpMk id="13" creationId="{D2D73C76-4855-4538-980B-C1B1E7FD95AF}"/>
          </ac:cxnSpMkLst>
        </pc:cxnChg>
        <pc:cxnChg chg="add del mod">
          <ac:chgData name="Francisco Antonio Figueiredo Hermenegildo" userId="81895649-9ec0-46f9-a2d4-7b030b464df9" providerId="ADAL" clId="{684BD6CF-8BD4-4852-817F-FE36CFBA8426}" dt="2021-04-18T20:32:31.496" v="1055" actId="478"/>
          <ac:cxnSpMkLst>
            <pc:docMk/>
            <pc:sldMk cId="3214044778" sldId="260"/>
            <ac:cxnSpMk id="16" creationId="{2838FEE1-8B90-47D0-A816-3720B1A15E57}"/>
          </ac:cxnSpMkLst>
        </pc:cxnChg>
        <pc:cxnChg chg="add del mod">
          <ac:chgData name="Francisco Antonio Figueiredo Hermenegildo" userId="81895649-9ec0-46f9-a2d4-7b030b464df9" providerId="ADAL" clId="{684BD6CF-8BD4-4852-817F-FE36CFBA8426}" dt="2021-04-18T19:50:10.962" v="480"/>
          <ac:cxnSpMkLst>
            <pc:docMk/>
            <pc:sldMk cId="3214044778" sldId="260"/>
            <ac:cxnSpMk id="19" creationId="{79D9D7A9-B06A-4C7B-879C-B3FF80039BC5}"/>
          </ac:cxnSpMkLst>
        </pc:cxnChg>
        <pc:cxnChg chg="add mod">
          <ac:chgData name="Francisco Antonio Figueiredo Hermenegildo" userId="81895649-9ec0-46f9-a2d4-7b030b464df9" providerId="ADAL" clId="{684BD6CF-8BD4-4852-817F-FE36CFBA8426}" dt="2021-04-18T20:37:57.811" v="1171" actId="1035"/>
          <ac:cxnSpMkLst>
            <pc:docMk/>
            <pc:sldMk cId="3214044778" sldId="260"/>
            <ac:cxnSpMk id="37" creationId="{494B22D9-BEE7-4350-A7BC-86E2A67862EF}"/>
          </ac:cxnSpMkLst>
        </pc:cxnChg>
      </pc:sldChg>
      <pc:sldChg chg="del">
        <pc:chgData name="Francisco Antonio Figueiredo Hermenegildo" userId="81895649-9ec0-46f9-a2d4-7b030b464df9" providerId="ADAL" clId="{684BD6CF-8BD4-4852-817F-FE36CFBA8426}" dt="2021-04-18T16:57:53.887" v="2" actId="47"/>
        <pc:sldMkLst>
          <pc:docMk/>
          <pc:sldMk cId="2810243327" sldId="261"/>
        </pc:sldMkLst>
      </pc:sldChg>
      <pc:sldChg chg="addSp modSp mod">
        <pc:chgData name="Francisco Antonio Figueiredo Hermenegildo" userId="81895649-9ec0-46f9-a2d4-7b030b464df9" providerId="ADAL" clId="{684BD6CF-8BD4-4852-817F-FE36CFBA8426}" dt="2021-04-18T21:50:27.074" v="1526" actId="1038"/>
        <pc:sldMkLst>
          <pc:docMk/>
          <pc:sldMk cId="1346440740" sldId="265"/>
        </pc:sldMkLst>
        <pc:spChg chg="mod">
          <ac:chgData name="Francisco Antonio Figueiredo Hermenegildo" userId="81895649-9ec0-46f9-a2d4-7b030b464df9" providerId="ADAL" clId="{684BD6CF-8BD4-4852-817F-FE36CFBA8426}" dt="2021-04-18T21:50:00.558" v="1391"/>
          <ac:spMkLst>
            <pc:docMk/>
            <pc:sldMk cId="1346440740" sldId="265"/>
            <ac:spMk id="2" creationId="{6CF0C3AF-9F34-4B27-B503-95BD3068B737}"/>
          </ac:spMkLst>
        </pc:spChg>
        <pc:spChg chg="mod">
          <ac:chgData name="Francisco Antonio Figueiredo Hermenegildo" userId="81895649-9ec0-46f9-a2d4-7b030b464df9" providerId="ADAL" clId="{684BD6CF-8BD4-4852-817F-FE36CFBA8426}" dt="2021-04-18T21:49:35.620" v="1340" actId="20577"/>
          <ac:spMkLst>
            <pc:docMk/>
            <pc:sldMk cId="1346440740" sldId="265"/>
            <ac:spMk id="9" creationId="{FD9D2A37-A0FB-46C0-A578-1D1EB1DF3609}"/>
          </ac:spMkLst>
        </pc:spChg>
        <pc:spChg chg="add mod">
          <ac:chgData name="Francisco Antonio Figueiredo Hermenegildo" userId="81895649-9ec0-46f9-a2d4-7b030b464df9" providerId="ADAL" clId="{684BD6CF-8BD4-4852-817F-FE36CFBA8426}" dt="2021-04-18T21:50:27.074" v="1526" actId="1038"/>
          <ac:spMkLst>
            <pc:docMk/>
            <pc:sldMk cId="1346440740" sldId="265"/>
            <ac:spMk id="10" creationId="{110E0C36-A764-4AEA-BCB8-C9B59CBCF2F7}"/>
          </ac:spMkLst>
        </pc:spChg>
      </pc:sldChg>
      <pc:sldChg chg="modSp mod">
        <pc:chgData name="Francisco Antonio Figueiredo Hermenegildo" userId="81895649-9ec0-46f9-a2d4-7b030b464df9" providerId="ADAL" clId="{684BD6CF-8BD4-4852-817F-FE36CFBA8426}" dt="2021-04-18T20:20:17.481" v="681" actId="6549"/>
        <pc:sldMkLst>
          <pc:docMk/>
          <pc:sldMk cId="1951451877" sldId="266"/>
        </pc:sldMkLst>
        <pc:spChg chg="mod">
          <ac:chgData name="Francisco Antonio Figueiredo Hermenegildo" userId="81895649-9ec0-46f9-a2d4-7b030b464df9" providerId="ADAL" clId="{684BD6CF-8BD4-4852-817F-FE36CFBA8426}" dt="2021-04-18T17:01:16.709" v="13"/>
          <ac:spMkLst>
            <pc:docMk/>
            <pc:sldMk cId="1951451877" sldId="266"/>
            <ac:spMk id="7" creationId="{BE832013-2BDC-4B4D-A1C0-FBC1F1F1E742}"/>
          </ac:spMkLst>
        </pc:spChg>
        <pc:spChg chg="mod">
          <ac:chgData name="Francisco Antonio Figueiredo Hermenegildo" userId="81895649-9ec0-46f9-a2d4-7b030b464df9" providerId="ADAL" clId="{684BD6CF-8BD4-4852-817F-FE36CFBA8426}" dt="2021-04-18T17:01:21.594" v="15" actId="20577"/>
          <ac:spMkLst>
            <pc:docMk/>
            <pc:sldMk cId="1951451877" sldId="266"/>
            <ac:spMk id="87" creationId="{F3D9E1B5-8FC7-4AE2-8996-BBC446B10C69}"/>
          </ac:spMkLst>
        </pc:spChg>
        <pc:spChg chg="mod">
          <ac:chgData name="Francisco Antonio Figueiredo Hermenegildo" userId="81895649-9ec0-46f9-a2d4-7b030b464df9" providerId="ADAL" clId="{684BD6CF-8BD4-4852-817F-FE36CFBA8426}" dt="2021-04-18T20:20:17.481" v="681" actId="6549"/>
          <ac:spMkLst>
            <pc:docMk/>
            <pc:sldMk cId="1951451877" sldId="266"/>
            <ac:spMk id="88" creationId="{E4090EFC-E8EB-498C-92EF-DCF020AFE063}"/>
          </ac:spMkLst>
        </pc:spChg>
        <pc:spChg chg="mod">
          <ac:chgData name="Francisco Antonio Figueiredo Hermenegildo" userId="81895649-9ec0-46f9-a2d4-7b030b464df9" providerId="ADAL" clId="{684BD6CF-8BD4-4852-817F-FE36CFBA8426}" dt="2021-04-18T17:01:37.886" v="55" actId="20577"/>
          <ac:spMkLst>
            <pc:docMk/>
            <pc:sldMk cId="1951451877" sldId="266"/>
            <ac:spMk id="94" creationId="{935A0EAC-9CFD-4676-9574-03E4D78700E9}"/>
          </ac:spMkLst>
        </pc:spChg>
        <pc:spChg chg="mod">
          <ac:chgData name="Francisco Antonio Figueiredo Hermenegildo" userId="81895649-9ec0-46f9-a2d4-7b030b464df9" providerId="ADAL" clId="{684BD6CF-8BD4-4852-817F-FE36CFBA8426}" dt="2021-04-18T17:01:43.509" v="62" actId="20577"/>
          <ac:spMkLst>
            <pc:docMk/>
            <pc:sldMk cId="1951451877" sldId="266"/>
            <ac:spMk id="96" creationId="{12EA5BEE-9B95-4C4A-AE5D-70E8027B2C1D}"/>
          </ac:spMkLst>
        </pc:spChg>
      </pc:sldChg>
      <pc:sldChg chg="modSp mod">
        <pc:chgData name="Francisco Antonio Figueiredo Hermenegildo" userId="81895649-9ec0-46f9-a2d4-7b030b464df9" providerId="ADAL" clId="{684BD6CF-8BD4-4852-817F-FE36CFBA8426}" dt="2021-04-18T20:36:09.798" v="1144" actId="1076"/>
        <pc:sldMkLst>
          <pc:docMk/>
          <pc:sldMk cId="427658162" sldId="267"/>
        </pc:sldMkLst>
        <pc:picChg chg="mod">
          <ac:chgData name="Francisco Antonio Figueiredo Hermenegildo" userId="81895649-9ec0-46f9-a2d4-7b030b464df9" providerId="ADAL" clId="{684BD6CF-8BD4-4852-817F-FE36CFBA8426}" dt="2021-04-18T20:36:09.798" v="1144" actId="1076"/>
          <ac:picMkLst>
            <pc:docMk/>
            <pc:sldMk cId="427658162" sldId="267"/>
            <ac:picMk id="44" creationId="{893B781C-4071-4CCE-8403-C079EB503180}"/>
          </ac:picMkLst>
        </pc:picChg>
      </pc:sldChg>
      <pc:sldChg chg="modSp del mod">
        <pc:chgData name="Francisco Antonio Figueiredo Hermenegildo" userId="81895649-9ec0-46f9-a2d4-7b030b464df9" providerId="ADAL" clId="{684BD6CF-8BD4-4852-817F-FE36CFBA8426}" dt="2021-04-18T17:02:11.239" v="64" actId="47"/>
        <pc:sldMkLst>
          <pc:docMk/>
          <pc:sldMk cId="3741413587" sldId="268"/>
        </pc:sldMkLst>
        <pc:spChg chg="mod">
          <ac:chgData name="Francisco Antonio Figueiredo Hermenegildo" userId="81895649-9ec0-46f9-a2d4-7b030b464df9" providerId="ADAL" clId="{684BD6CF-8BD4-4852-817F-FE36CFBA8426}" dt="2021-04-18T16:58:47.568" v="12" actId="20577"/>
          <ac:spMkLst>
            <pc:docMk/>
            <pc:sldMk cId="3741413587" sldId="268"/>
            <ac:spMk id="30" creationId="{9590BE3E-24EF-42CA-9823-8AB725AB84C5}"/>
          </ac:spMkLst>
        </pc:spChg>
      </pc:sldChg>
      <pc:sldChg chg="addSp delSp modSp mod">
        <pc:chgData name="Francisco Antonio Figueiredo Hermenegildo" userId="81895649-9ec0-46f9-a2d4-7b030b464df9" providerId="ADAL" clId="{684BD6CF-8BD4-4852-817F-FE36CFBA8426}" dt="2021-04-19T09:45:03.152" v="1659" actId="1037"/>
        <pc:sldMkLst>
          <pc:docMk/>
          <pc:sldMk cId="454747845" sldId="270"/>
        </pc:sldMkLst>
        <pc:spChg chg="mod">
          <ac:chgData name="Francisco Antonio Figueiredo Hermenegildo" userId="81895649-9ec0-46f9-a2d4-7b030b464df9" providerId="ADAL" clId="{684BD6CF-8BD4-4852-817F-FE36CFBA8426}" dt="2021-04-18T21:53:07.541" v="1535" actId="20577"/>
          <ac:spMkLst>
            <pc:docMk/>
            <pc:sldMk cId="454747845" sldId="270"/>
            <ac:spMk id="13" creationId="{EF3CFC96-EB2A-40A1-86DC-926D0039DBF6}"/>
          </ac:spMkLst>
        </pc:spChg>
        <pc:picChg chg="del">
          <ac:chgData name="Francisco Antonio Figueiredo Hermenegildo" userId="81895649-9ec0-46f9-a2d4-7b030b464df9" providerId="ADAL" clId="{684BD6CF-8BD4-4852-817F-FE36CFBA8426}" dt="2021-04-18T22:09:55.370" v="1541" actId="478"/>
          <ac:picMkLst>
            <pc:docMk/>
            <pc:sldMk cId="454747845" sldId="270"/>
            <ac:picMk id="8" creationId="{7AB67DCD-653C-4236-AF4D-99A18D2AEAD3}"/>
          </ac:picMkLst>
        </pc:picChg>
        <pc:picChg chg="add del">
          <ac:chgData name="Francisco Antonio Figueiredo Hermenegildo" userId="81895649-9ec0-46f9-a2d4-7b030b464df9" providerId="ADAL" clId="{684BD6CF-8BD4-4852-817F-FE36CFBA8426}" dt="2021-04-18T22:11:44.685" v="1579" actId="478"/>
          <ac:picMkLst>
            <pc:docMk/>
            <pc:sldMk cId="454747845" sldId="270"/>
            <ac:picMk id="12" creationId="{DEEF29C9-73DF-418A-BDC7-3705A13B1FFB}"/>
          </ac:picMkLst>
        </pc:picChg>
        <pc:picChg chg="add del">
          <ac:chgData name="Francisco Antonio Figueiredo Hermenegildo" userId="81895649-9ec0-46f9-a2d4-7b030b464df9" providerId="ADAL" clId="{684BD6CF-8BD4-4852-817F-FE36CFBA8426}" dt="2021-04-18T22:11:45.895" v="1585" actId="478"/>
          <ac:picMkLst>
            <pc:docMk/>
            <pc:sldMk cId="454747845" sldId="270"/>
            <ac:picMk id="14" creationId="{948F4E25-C330-45C8-8A66-97757E0ECE05}"/>
          </ac:picMkLst>
        </pc:picChg>
        <pc:picChg chg="add del mod">
          <ac:chgData name="Francisco Antonio Figueiredo Hermenegildo" userId="81895649-9ec0-46f9-a2d4-7b030b464df9" providerId="ADAL" clId="{684BD6CF-8BD4-4852-817F-FE36CFBA8426}" dt="2021-04-18T23:05:38.947" v="1608" actId="478"/>
          <ac:picMkLst>
            <pc:docMk/>
            <pc:sldMk cId="454747845" sldId="270"/>
            <ac:picMk id="2050" creationId="{3BF7975B-CB86-4831-9129-EEEA7009DF2B}"/>
          </ac:picMkLst>
        </pc:picChg>
        <pc:picChg chg="add del mod">
          <ac:chgData name="Francisco Antonio Figueiredo Hermenegildo" userId="81895649-9ec0-46f9-a2d4-7b030b464df9" providerId="ADAL" clId="{684BD6CF-8BD4-4852-817F-FE36CFBA8426}" dt="2021-04-18T23:05:02.705" v="1601" actId="478"/>
          <ac:picMkLst>
            <pc:docMk/>
            <pc:sldMk cId="454747845" sldId="270"/>
            <ac:picMk id="2052" creationId="{EBA93DB4-68A7-4D79-A085-D4E2F5241C58}"/>
          </ac:picMkLst>
        </pc:picChg>
        <pc:picChg chg="add mod">
          <ac:chgData name="Francisco Antonio Figueiredo Hermenegildo" userId="81895649-9ec0-46f9-a2d4-7b030b464df9" providerId="ADAL" clId="{684BD6CF-8BD4-4852-817F-FE36CFBA8426}" dt="2021-04-18T23:06:11.688" v="1617" actId="14100"/>
          <ac:picMkLst>
            <pc:docMk/>
            <pc:sldMk cId="454747845" sldId="270"/>
            <ac:picMk id="2054" creationId="{F9AAA2D4-A148-43B4-81F6-587EDDEE3BD7}"/>
          </ac:picMkLst>
        </pc:picChg>
        <pc:picChg chg="add del mod">
          <ac:chgData name="Francisco Antonio Figueiredo Hermenegildo" userId="81895649-9ec0-46f9-a2d4-7b030b464df9" providerId="ADAL" clId="{684BD6CF-8BD4-4852-817F-FE36CFBA8426}" dt="2021-04-19T09:44:33.020" v="1651" actId="478"/>
          <ac:picMkLst>
            <pc:docMk/>
            <pc:sldMk cId="454747845" sldId="270"/>
            <ac:picMk id="2056" creationId="{E523AE05-045B-4D82-A317-7CBC75113736}"/>
          </ac:picMkLst>
        </pc:picChg>
        <pc:picChg chg="add mod">
          <ac:chgData name="Francisco Antonio Figueiredo Hermenegildo" userId="81895649-9ec0-46f9-a2d4-7b030b464df9" providerId="ADAL" clId="{684BD6CF-8BD4-4852-817F-FE36CFBA8426}" dt="2021-04-18T23:05:52.963" v="1613" actId="1076"/>
          <ac:picMkLst>
            <pc:docMk/>
            <pc:sldMk cId="454747845" sldId="270"/>
            <ac:picMk id="2058" creationId="{F9515EA2-AC0D-4CFE-A461-557CA3A92F95}"/>
          </ac:picMkLst>
        </pc:picChg>
        <pc:picChg chg="add mod">
          <ac:chgData name="Francisco Antonio Figueiredo Hermenegildo" userId="81895649-9ec0-46f9-a2d4-7b030b464df9" providerId="ADAL" clId="{684BD6CF-8BD4-4852-817F-FE36CFBA8426}" dt="2021-04-19T09:45:03.152" v="1659" actId="1037"/>
          <ac:picMkLst>
            <pc:docMk/>
            <pc:sldMk cId="454747845" sldId="270"/>
            <ac:picMk id="2060" creationId="{FEB3BB9F-1435-40CF-9843-158788EDF745}"/>
          </ac:picMkLst>
        </pc:picChg>
        <pc:cxnChg chg="mod">
          <ac:chgData name="Francisco Antonio Figueiredo Hermenegildo" userId="81895649-9ec0-46f9-a2d4-7b030b464df9" providerId="ADAL" clId="{684BD6CF-8BD4-4852-817F-FE36CFBA8426}" dt="2021-04-18T23:04:47.193" v="1598" actId="14100"/>
          <ac:cxnSpMkLst>
            <pc:docMk/>
            <pc:sldMk cId="454747845" sldId="270"/>
            <ac:cxnSpMk id="9" creationId="{747DB2CF-94CE-4C48-AD01-A629B443DC89}"/>
          </ac:cxnSpMkLst>
        </pc:cxnChg>
        <pc:cxnChg chg="mod">
          <ac:chgData name="Francisco Antonio Figueiredo Hermenegildo" userId="81895649-9ec0-46f9-a2d4-7b030b464df9" providerId="ADAL" clId="{684BD6CF-8BD4-4852-817F-FE36CFBA8426}" dt="2021-04-18T23:05:58.576" v="1614" actId="14100"/>
          <ac:cxnSpMkLst>
            <pc:docMk/>
            <pc:sldMk cId="454747845" sldId="270"/>
            <ac:cxnSpMk id="15" creationId="{7B75330E-504A-4FB9-892A-96E27995AECA}"/>
          </ac:cxnSpMkLst>
        </pc:cxnChg>
      </pc:sldChg>
      <pc:sldChg chg="modSp mod modTransition modAnim modShow">
        <pc:chgData name="Francisco Antonio Figueiredo Hermenegildo" userId="81895649-9ec0-46f9-a2d4-7b030b464df9" providerId="ADAL" clId="{684BD6CF-8BD4-4852-817F-FE36CFBA8426}" dt="2021-04-19T09:34:35.812" v="1649"/>
        <pc:sldMkLst>
          <pc:docMk/>
          <pc:sldMk cId="3293724156" sldId="271"/>
        </pc:sldMkLst>
        <pc:cxnChg chg="mod">
          <ac:chgData name="Francisco Antonio Figueiredo Hermenegildo" userId="81895649-9ec0-46f9-a2d4-7b030b464df9" providerId="ADAL" clId="{684BD6CF-8BD4-4852-817F-FE36CFBA8426}" dt="2021-04-19T09:34:20.706" v="1648" actId="1076"/>
          <ac:cxnSpMkLst>
            <pc:docMk/>
            <pc:sldMk cId="3293724156" sldId="271"/>
            <ac:cxnSpMk id="14" creationId="{6C8E27C7-67A4-493F-82AC-193D6D2BF108}"/>
          </ac:cxnSpMkLst>
        </pc:cxnChg>
      </pc:sldChg>
      <pc:sldChg chg="addSp modSp add">
        <pc:chgData name="Francisco Antonio Figueiredo Hermenegildo" userId="81895649-9ec0-46f9-a2d4-7b030b464df9" providerId="ADAL" clId="{684BD6CF-8BD4-4852-817F-FE36CFBA8426}" dt="2021-04-18T17:01:56.599" v="63"/>
        <pc:sldMkLst>
          <pc:docMk/>
          <pc:sldMk cId="2640258126" sldId="272"/>
        </pc:sldMkLst>
        <pc:cxnChg chg="add mod">
          <ac:chgData name="Francisco Antonio Figueiredo Hermenegildo" userId="81895649-9ec0-46f9-a2d4-7b030b464df9" providerId="ADAL" clId="{684BD6CF-8BD4-4852-817F-FE36CFBA8426}" dt="2021-04-18T17:01:56.599" v="63"/>
          <ac:cxnSpMkLst>
            <pc:docMk/>
            <pc:sldMk cId="2640258126" sldId="272"/>
            <ac:cxnSpMk id="8" creationId="{2B8FD334-2AE8-45C7-83D9-CB487714ACEF}"/>
          </ac:cxnSpMkLst>
        </pc:cxnChg>
      </pc:sldChg>
      <pc:sldChg chg="addSp modSp add del">
        <pc:chgData name="Francisco Antonio Figueiredo Hermenegildo" userId="81895649-9ec0-46f9-a2d4-7b030b464df9" providerId="ADAL" clId="{684BD6CF-8BD4-4852-817F-FE36CFBA8426}" dt="2021-04-18T20:22:45.076" v="780" actId="47"/>
        <pc:sldMkLst>
          <pc:docMk/>
          <pc:sldMk cId="2079901747" sldId="273"/>
        </pc:sldMkLst>
        <pc:cxnChg chg="add mod">
          <ac:chgData name="Francisco Antonio Figueiredo Hermenegildo" userId="81895649-9ec0-46f9-a2d4-7b030b464df9" providerId="ADAL" clId="{684BD6CF-8BD4-4852-817F-FE36CFBA8426}" dt="2021-04-18T17:02:41.867" v="65"/>
          <ac:cxnSpMkLst>
            <pc:docMk/>
            <pc:sldMk cId="2079901747" sldId="273"/>
            <ac:cxnSpMk id="7" creationId="{D8243ED8-AE5C-4E09-86BA-1DB609C149C5}"/>
          </ac:cxnSpMkLst>
        </pc:cxnChg>
      </pc:sldChg>
      <pc:sldChg chg="new del">
        <pc:chgData name="Francisco Antonio Figueiredo Hermenegildo" userId="81895649-9ec0-46f9-a2d4-7b030b464df9" providerId="ADAL" clId="{684BD6CF-8BD4-4852-817F-FE36CFBA8426}" dt="2021-04-18T19:40:35.149" v="217" actId="47"/>
        <pc:sldMkLst>
          <pc:docMk/>
          <pc:sldMk cId="3052204036" sldId="274"/>
        </pc:sldMkLst>
      </pc:sldChg>
      <pc:sldChg chg="addSp delSp modSp add mod">
        <pc:chgData name="Francisco Antonio Figueiredo Hermenegildo" userId="81895649-9ec0-46f9-a2d4-7b030b464df9" providerId="ADAL" clId="{684BD6CF-8BD4-4852-817F-FE36CFBA8426}" dt="2021-04-18T21:55:52.669" v="1539" actId="1076"/>
        <pc:sldMkLst>
          <pc:docMk/>
          <pc:sldMk cId="2920853719" sldId="275"/>
        </pc:sldMkLst>
        <pc:spChg chg="del mod">
          <ac:chgData name="Francisco Antonio Figueiredo Hermenegildo" userId="81895649-9ec0-46f9-a2d4-7b030b464df9" providerId="ADAL" clId="{684BD6CF-8BD4-4852-817F-FE36CFBA8426}" dt="2021-04-18T19:40:46.042" v="223" actId="478"/>
          <ac:spMkLst>
            <pc:docMk/>
            <pc:sldMk cId="2920853719" sldId="275"/>
            <ac:spMk id="7" creationId="{5447BEAA-96C2-4D8D-83D7-9E80159C7368}"/>
          </ac:spMkLst>
        </pc:spChg>
        <pc:spChg chg="del">
          <ac:chgData name="Francisco Antonio Figueiredo Hermenegildo" userId="81895649-9ec0-46f9-a2d4-7b030b464df9" providerId="ADAL" clId="{684BD6CF-8BD4-4852-817F-FE36CFBA8426}" dt="2021-04-18T19:40:50.663" v="225" actId="478"/>
          <ac:spMkLst>
            <pc:docMk/>
            <pc:sldMk cId="2920853719" sldId="275"/>
            <ac:spMk id="10" creationId="{72C0CA87-EE38-4BDA-987B-61BA3EE7A1E8}"/>
          </ac:spMkLst>
        </pc:spChg>
        <pc:spChg chg="del">
          <ac:chgData name="Francisco Antonio Figueiredo Hermenegildo" userId="81895649-9ec0-46f9-a2d4-7b030b464df9" providerId="ADAL" clId="{684BD6CF-8BD4-4852-817F-FE36CFBA8426}" dt="2021-04-18T19:40:55.450" v="227" actId="478"/>
          <ac:spMkLst>
            <pc:docMk/>
            <pc:sldMk cId="2920853719" sldId="275"/>
            <ac:spMk id="13" creationId="{EF3CFC96-EB2A-40A1-86DC-926D0039DBF6}"/>
          </ac:spMkLst>
        </pc:spChg>
        <pc:spChg chg="add mod">
          <ac:chgData name="Francisco Antonio Figueiredo Hermenegildo" userId="81895649-9ec0-46f9-a2d4-7b030b464df9" providerId="ADAL" clId="{684BD6CF-8BD4-4852-817F-FE36CFBA8426}" dt="2021-04-18T20:39:19.267" v="1264" actId="1035"/>
          <ac:spMkLst>
            <pc:docMk/>
            <pc:sldMk cId="2920853719" sldId="275"/>
            <ac:spMk id="16" creationId="{316B04F6-921C-40D8-ACA5-996D6990E0E3}"/>
          </ac:spMkLst>
        </pc:spChg>
        <pc:picChg chg="del">
          <ac:chgData name="Francisco Antonio Figueiredo Hermenegildo" userId="81895649-9ec0-46f9-a2d4-7b030b464df9" providerId="ADAL" clId="{684BD6CF-8BD4-4852-817F-FE36CFBA8426}" dt="2021-04-18T19:40:37.635" v="218" actId="478"/>
          <ac:picMkLst>
            <pc:docMk/>
            <pc:sldMk cId="2920853719" sldId="275"/>
            <ac:picMk id="8" creationId="{7AB67DCD-653C-4236-AF4D-99A18D2AEAD3}"/>
          </ac:picMkLst>
        </pc:picChg>
        <pc:picChg chg="del">
          <ac:chgData name="Francisco Antonio Figueiredo Hermenegildo" userId="81895649-9ec0-46f9-a2d4-7b030b464df9" providerId="ADAL" clId="{684BD6CF-8BD4-4852-817F-FE36CFBA8426}" dt="2021-04-18T19:40:39.825" v="219" actId="478"/>
          <ac:picMkLst>
            <pc:docMk/>
            <pc:sldMk cId="2920853719" sldId="275"/>
            <ac:picMk id="12" creationId="{DEEF29C9-73DF-418A-BDC7-3705A13B1FFB}"/>
          </ac:picMkLst>
        </pc:picChg>
        <pc:picChg chg="del">
          <ac:chgData name="Francisco Antonio Figueiredo Hermenegildo" userId="81895649-9ec0-46f9-a2d4-7b030b464df9" providerId="ADAL" clId="{684BD6CF-8BD4-4852-817F-FE36CFBA8426}" dt="2021-04-18T19:40:42.506" v="220" actId="478"/>
          <ac:picMkLst>
            <pc:docMk/>
            <pc:sldMk cId="2920853719" sldId="275"/>
            <ac:picMk id="14" creationId="{948F4E25-C330-45C8-8A66-97757E0ECE05}"/>
          </ac:picMkLst>
        </pc:picChg>
        <pc:picChg chg="add del mod">
          <ac:chgData name="Francisco Antonio Figueiredo Hermenegildo" userId="81895649-9ec0-46f9-a2d4-7b030b464df9" providerId="ADAL" clId="{684BD6CF-8BD4-4852-817F-FE36CFBA8426}" dt="2021-04-18T21:55:43.668" v="1537" actId="478"/>
          <ac:picMkLst>
            <pc:docMk/>
            <pc:sldMk cId="2920853719" sldId="275"/>
            <ac:picMk id="1026" creationId="{712462C7-3E00-471E-B2C2-111B1894F459}"/>
          </ac:picMkLst>
        </pc:picChg>
        <pc:picChg chg="add mod">
          <ac:chgData name="Francisco Antonio Figueiredo Hermenegildo" userId="81895649-9ec0-46f9-a2d4-7b030b464df9" providerId="ADAL" clId="{684BD6CF-8BD4-4852-817F-FE36CFBA8426}" dt="2021-04-18T21:55:52.669" v="1539" actId="1076"/>
          <ac:picMkLst>
            <pc:docMk/>
            <pc:sldMk cId="2920853719" sldId="275"/>
            <ac:picMk id="1028" creationId="{FE919406-4A93-4A32-86AC-323C4DD2FE62}"/>
          </ac:picMkLst>
        </pc:picChg>
        <pc:cxnChg chg="del">
          <ac:chgData name="Francisco Antonio Figueiredo Hermenegildo" userId="81895649-9ec0-46f9-a2d4-7b030b464df9" providerId="ADAL" clId="{684BD6CF-8BD4-4852-817F-FE36CFBA8426}" dt="2021-04-18T19:40:44.151" v="221" actId="478"/>
          <ac:cxnSpMkLst>
            <pc:docMk/>
            <pc:sldMk cId="2920853719" sldId="275"/>
            <ac:cxnSpMk id="9" creationId="{747DB2CF-94CE-4C48-AD01-A629B443DC89}"/>
          </ac:cxnSpMkLst>
        </pc:cxnChg>
        <pc:cxnChg chg="del">
          <ac:chgData name="Francisco Antonio Figueiredo Hermenegildo" userId="81895649-9ec0-46f9-a2d4-7b030b464df9" providerId="ADAL" clId="{684BD6CF-8BD4-4852-817F-FE36CFBA8426}" dt="2021-04-18T19:40:47.901" v="224" actId="478"/>
          <ac:cxnSpMkLst>
            <pc:docMk/>
            <pc:sldMk cId="2920853719" sldId="275"/>
            <ac:cxnSpMk id="11" creationId="{8FB60307-BAA0-4362-9B62-F020D61B587E}"/>
          </ac:cxnSpMkLst>
        </pc:cxnChg>
        <pc:cxnChg chg="del">
          <ac:chgData name="Francisco Antonio Figueiredo Hermenegildo" userId="81895649-9ec0-46f9-a2d4-7b030b464df9" providerId="ADAL" clId="{684BD6CF-8BD4-4852-817F-FE36CFBA8426}" dt="2021-04-18T19:40:53.140" v="226" actId="478"/>
          <ac:cxnSpMkLst>
            <pc:docMk/>
            <pc:sldMk cId="2920853719" sldId="275"/>
            <ac:cxnSpMk id="15" creationId="{7B75330E-504A-4FB9-892A-96E27995AECA}"/>
          </ac:cxnSpMkLst>
        </pc:cxnChg>
        <pc:cxnChg chg="add mod">
          <ac:chgData name="Francisco Antonio Figueiredo Hermenegildo" userId="81895649-9ec0-46f9-a2d4-7b030b464df9" providerId="ADAL" clId="{684BD6CF-8BD4-4852-817F-FE36CFBA8426}" dt="2021-04-18T20:39:19.267" v="1264" actId="1035"/>
          <ac:cxnSpMkLst>
            <pc:docMk/>
            <pc:sldMk cId="2920853719" sldId="275"/>
            <ac:cxnSpMk id="17" creationId="{4789FFAA-C9C7-44DF-911E-D3C050ED772E}"/>
          </ac:cxnSpMkLst>
        </pc:cxnChg>
      </pc:sldChg>
      <pc:sldChg chg="addSp delSp modSp add mod">
        <pc:chgData name="Francisco Antonio Figueiredo Hermenegildo" userId="81895649-9ec0-46f9-a2d4-7b030b464df9" providerId="ADAL" clId="{684BD6CF-8BD4-4852-817F-FE36CFBA8426}" dt="2021-04-18T20:22:29.927" v="779" actId="1036"/>
        <pc:sldMkLst>
          <pc:docMk/>
          <pc:sldMk cId="40845944" sldId="276"/>
        </pc:sldMkLst>
        <pc:spChg chg="del">
          <ac:chgData name="Francisco Antonio Figueiredo Hermenegildo" userId="81895649-9ec0-46f9-a2d4-7b030b464df9" providerId="ADAL" clId="{684BD6CF-8BD4-4852-817F-FE36CFBA8426}" dt="2021-04-18T20:14:46.093" v="548" actId="478"/>
          <ac:spMkLst>
            <pc:docMk/>
            <pc:sldMk cId="40845944" sldId="276"/>
            <ac:spMk id="3" creationId="{797DFE45-24BB-43CD-8BB0-60B663D21E37}"/>
          </ac:spMkLst>
        </pc:spChg>
        <pc:spChg chg="del">
          <ac:chgData name="Francisco Antonio Figueiredo Hermenegildo" userId="81895649-9ec0-46f9-a2d4-7b030b464df9" providerId="ADAL" clId="{684BD6CF-8BD4-4852-817F-FE36CFBA8426}" dt="2021-04-18T20:14:48.316" v="549" actId="478"/>
          <ac:spMkLst>
            <pc:docMk/>
            <pc:sldMk cId="40845944" sldId="276"/>
            <ac:spMk id="4" creationId="{F38276EA-F4C7-4FA5-B600-F4BEDF8D7581}"/>
          </ac:spMkLst>
        </pc:spChg>
        <pc:spChg chg="mod topLvl">
          <ac:chgData name="Francisco Antonio Figueiredo Hermenegildo" userId="81895649-9ec0-46f9-a2d4-7b030b464df9" providerId="ADAL" clId="{684BD6CF-8BD4-4852-817F-FE36CFBA8426}" dt="2021-04-18T20:21:07.643" v="701" actId="554"/>
          <ac:spMkLst>
            <pc:docMk/>
            <pc:sldMk cId="40845944" sldId="276"/>
            <ac:spMk id="10" creationId="{7485BB7C-B826-466D-8ED2-ED3F7B71B773}"/>
          </ac:spMkLst>
        </pc:spChg>
        <pc:spChg chg="del mod topLvl">
          <ac:chgData name="Francisco Antonio Figueiredo Hermenegildo" userId="81895649-9ec0-46f9-a2d4-7b030b464df9" providerId="ADAL" clId="{684BD6CF-8BD4-4852-817F-FE36CFBA8426}" dt="2021-04-18T20:14:53.254" v="551" actId="478"/>
          <ac:spMkLst>
            <pc:docMk/>
            <pc:sldMk cId="40845944" sldId="276"/>
            <ac:spMk id="11" creationId="{AC79754C-A1BB-4F9C-8BAC-E9F871982CC0}"/>
          </ac:spMkLst>
        </pc:spChg>
        <pc:spChg chg="add mod">
          <ac:chgData name="Francisco Antonio Figueiredo Hermenegildo" userId="81895649-9ec0-46f9-a2d4-7b030b464df9" providerId="ADAL" clId="{684BD6CF-8BD4-4852-817F-FE36CFBA8426}" dt="2021-04-18T20:21:07.643" v="701" actId="554"/>
          <ac:spMkLst>
            <pc:docMk/>
            <pc:sldMk cId="40845944" sldId="276"/>
            <ac:spMk id="13" creationId="{47384A24-8964-4E2E-9906-EE6BCF309431}"/>
          </ac:spMkLst>
        </pc:spChg>
        <pc:spChg chg="add mod">
          <ac:chgData name="Francisco Antonio Figueiredo Hermenegildo" userId="81895649-9ec0-46f9-a2d4-7b030b464df9" providerId="ADAL" clId="{684BD6CF-8BD4-4852-817F-FE36CFBA8426}" dt="2021-04-18T20:21:23.177" v="703" actId="554"/>
          <ac:spMkLst>
            <pc:docMk/>
            <pc:sldMk cId="40845944" sldId="276"/>
            <ac:spMk id="14" creationId="{4D508E1B-9DE8-43A0-A41E-4667B3343F9E}"/>
          </ac:spMkLst>
        </pc:spChg>
        <pc:spChg chg="add mod">
          <ac:chgData name="Francisco Antonio Figueiredo Hermenegildo" userId="81895649-9ec0-46f9-a2d4-7b030b464df9" providerId="ADAL" clId="{684BD6CF-8BD4-4852-817F-FE36CFBA8426}" dt="2021-04-18T20:21:23.177" v="703" actId="554"/>
          <ac:spMkLst>
            <pc:docMk/>
            <pc:sldMk cId="40845944" sldId="276"/>
            <ac:spMk id="16" creationId="{58A96322-0384-49BB-93D4-9BECB674E6EB}"/>
          </ac:spMkLst>
        </pc:spChg>
        <pc:spChg chg="add mod">
          <ac:chgData name="Francisco Antonio Figueiredo Hermenegildo" userId="81895649-9ec0-46f9-a2d4-7b030b464df9" providerId="ADAL" clId="{684BD6CF-8BD4-4852-817F-FE36CFBA8426}" dt="2021-04-18T20:21:32.597" v="705" actId="554"/>
          <ac:spMkLst>
            <pc:docMk/>
            <pc:sldMk cId="40845944" sldId="276"/>
            <ac:spMk id="19" creationId="{D65FD0C7-6E01-4B27-8794-F6BAEBA6CC30}"/>
          </ac:spMkLst>
        </pc:spChg>
        <pc:spChg chg="add mod">
          <ac:chgData name="Francisco Antonio Figueiredo Hermenegildo" userId="81895649-9ec0-46f9-a2d4-7b030b464df9" providerId="ADAL" clId="{684BD6CF-8BD4-4852-817F-FE36CFBA8426}" dt="2021-04-18T20:21:32.597" v="705" actId="554"/>
          <ac:spMkLst>
            <pc:docMk/>
            <pc:sldMk cId="40845944" sldId="276"/>
            <ac:spMk id="20" creationId="{B0899E9B-7D82-42BA-ACE3-BD276A481FD6}"/>
          </ac:spMkLst>
        </pc:spChg>
        <pc:spChg chg="add del mod">
          <ac:chgData name="Francisco Antonio Figueiredo Hermenegildo" userId="81895649-9ec0-46f9-a2d4-7b030b464df9" providerId="ADAL" clId="{684BD6CF-8BD4-4852-817F-FE36CFBA8426}" dt="2021-04-18T20:22:29.927" v="779" actId="1036"/>
          <ac:spMkLst>
            <pc:docMk/>
            <pc:sldMk cId="40845944" sldId="276"/>
            <ac:spMk id="23" creationId="{8C6318F9-1FE7-48E1-86F1-8FB13295264F}"/>
          </ac:spMkLst>
        </pc:spChg>
        <pc:spChg chg="add mod">
          <ac:chgData name="Francisco Antonio Figueiredo Hermenegildo" userId="81895649-9ec0-46f9-a2d4-7b030b464df9" providerId="ADAL" clId="{684BD6CF-8BD4-4852-817F-FE36CFBA8426}" dt="2021-04-18T20:22:29.927" v="779" actId="1036"/>
          <ac:spMkLst>
            <pc:docMk/>
            <pc:sldMk cId="40845944" sldId="276"/>
            <ac:spMk id="24" creationId="{7267A409-3E5E-461B-B9A2-7E8CACAE9D1F}"/>
          </ac:spMkLst>
        </pc:spChg>
        <pc:spChg chg="add mod">
          <ac:chgData name="Francisco Antonio Figueiredo Hermenegildo" userId="81895649-9ec0-46f9-a2d4-7b030b464df9" providerId="ADAL" clId="{684BD6CF-8BD4-4852-817F-FE36CFBA8426}" dt="2021-04-18T20:22:29.927" v="779" actId="1036"/>
          <ac:spMkLst>
            <pc:docMk/>
            <pc:sldMk cId="40845944" sldId="276"/>
            <ac:spMk id="27" creationId="{3A2BEA75-CC3F-4865-B998-1C8370092CCC}"/>
          </ac:spMkLst>
        </pc:spChg>
        <pc:spChg chg="add mod">
          <ac:chgData name="Francisco Antonio Figueiredo Hermenegildo" userId="81895649-9ec0-46f9-a2d4-7b030b464df9" providerId="ADAL" clId="{684BD6CF-8BD4-4852-817F-FE36CFBA8426}" dt="2021-04-18T20:22:29.927" v="779" actId="1036"/>
          <ac:spMkLst>
            <pc:docMk/>
            <pc:sldMk cId="40845944" sldId="276"/>
            <ac:spMk id="28" creationId="{E35A4BFD-6C25-4DB2-92E7-ED92F8F3C759}"/>
          </ac:spMkLst>
        </pc:spChg>
        <pc:grpChg chg="add del mod">
          <ac:chgData name="Francisco Antonio Figueiredo Hermenegildo" userId="81895649-9ec0-46f9-a2d4-7b030b464df9" providerId="ADAL" clId="{684BD6CF-8BD4-4852-817F-FE36CFBA8426}" dt="2021-04-18T20:14:53.254" v="551" actId="478"/>
          <ac:grpSpMkLst>
            <pc:docMk/>
            <pc:sldMk cId="40845944" sldId="276"/>
            <ac:grpSpMk id="9" creationId="{73CF99D4-A81B-4437-BC24-89DA588D0E41}"/>
          </ac:grpSpMkLst>
        </pc:grpChg>
        <pc:cxnChg chg="del">
          <ac:chgData name="Francisco Antonio Figueiredo Hermenegildo" userId="81895649-9ec0-46f9-a2d4-7b030b464df9" providerId="ADAL" clId="{684BD6CF-8BD4-4852-817F-FE36CFBA8426}" dt="2021-04-18T20:14:46.093" v="548" actId="478"/>
          <ac:cxnSpMkLst>
            <pc:docMk/>
            <pc:sldMk cId="40845944" sldId="276"/>
            <ac:cxnSpMk id="6" creationId="{61A23704-2384-4C46-B8D2-F6F29EFE5970}"/>
          </ac:cxnSpMkLst>
        </pc:cxnChg>
        <pc:cxnChg chg="add mod">
          <ac:chgData name="Francisco Antonio Figueiredo Hermenegildo" userId="81895649-9ec0-46f9-a2d4-7b030b464df9" providerId="ADAL" clId="{684BD6CF-8BD4-4852-817F-FE36CFBA8426}" dt="2021-04-18T20:21:18.670" v="702" actId="554"/>
          <ac:cxnSpMkLst>
            <pc:docMk/>
            <pc:sldMk cId="40845944" sldId="276"/>
            <ac:cxnSpMk id="8" creationId="{88E5ABA6-E350-4858-BD9D-A8225C05F55C}"/>
          </ac:cxnSpMkLst>
        </pc:cxnChg>
        <pc:cxnChg chg="add mod">
          <ac:chgData name="Francisco Antonio Figueiredo Hermenegildo" userId="81895649-9ec0-46f9-a2d4-7b030b464df9" providerId="ADAL" clId="{684BD6CF-8BD4-4852-817F-FE36CFBA8426}" dt="2021-04-18T20:21:18.670" v="702" actId="554"/>
          <ac:cxnSpMkLst>
            <pc:docMk/>
            <pc:sldMk cId="40845944" sldId="276"/>
            <ac:cxnSpMk id="12" creationId="{389B05A6-2221-486E-8039-31DB05DBE209}"/>
          </ac:cxnSpMkLst>
        </pc:cxnChg>
        <pc:cxnChg chg="add mod">
          <ac:chgData name="Francisco Antonio Figueiredo Hermenegildo" userId="81895649-9ec0-46f9-a2d4-7b030b464df9" providerId="ADAL" clId="{684BD6CF-8BD4-4852-817F-FE36CFBA8426}" dt="2021-04-18T20:21:28.043" v="704" actId="554"/>
          <ac:cxnSpMkLst>
            <pc:docMk/>
            <pc:sldMk cId="40845944" sldId="276"/>
            <ac:cxnSpMk id="17" creationId="{446F2932-353A-47E4-94A5-1D02AC06D523}"/>
          </ac:cxnSpMkLst>
        </pc:cxnChg>
        <pc:cxnChg chg="add mod">
          <ac:chgData name="Francisco Antonio Figueiredo Hermenegildo" userId="81895649-9ec0-46f9-a2d4-7b030b464df9" providerId="ADAL" clId="{684BD6CF-8BD4-4852-817F-FE36CFBA8426}" dt="2021-04-18T20:21:28.043" v="704" actId="554"/>
          <ac:cxnSpMkLst>
            <pc:docMk/>
            <pc:sldMk cId="40845944" sldId="276"/>
            <ac:cxnSpMk id="18" creationId="{39FB43B4-8F7D-42EA-8BDC-32A1058CA9A9}"/>
          </ac:cxnSpMkLst>
        </pc:cxnChg>
        <pc:cxnChg chg="add del mod">
          <ac:chgData name="Francisco Antonio Figueiredo Hermenegildo" userId="81895649-9ec0-46f9-a2d4-7b030b464df9" providerId="ADAL" clId="{684BD6CF-8BD4-4852-817F-FE36CFBA8426}" dt="2021-04-18T20:21:37.783" v="706" actId="554"/>
          <ac:cxnSpMkLst>
            <pc:docMk/>
            <pc:sldMk cId="40845944" sldId="276"/>
            <ac:cxnSpMk id="21" creationId="{C5DECD3F-DEA2-40A0-9EFD-418C4E588020}"/>
          </ac:cxnSpMkLst>
        </pc:cxnChg>
        <pc:cxnChg chg="add mod">
          <ac:chgData name="Francisco Antonio Figueiredo Hermenegildo" userId="81895649-9ec0-46f9-a2d4-7b030b464df9" providerId="ADAL" clId="{684BD6CF-8BD4-4852-817F-FE36CFBA8426}" dt="2021-04-18T20:21:37.783" v="706" actId="554"/>
          <ac:cxnSpMkLst>
            <pc:docMk/>
            <pc:sldMk cId="40845944" sldId="276"/>
            <ac:cxnSpMk id="22" creationId="{E6548D4D-FA55-4D49-BBC6-75737A5EE72C}"/>
          </ac:cxnSpMkLst>
        </pc:cxnChg>
        <pc:cxnChg chg="add mod">
          <ac:chgData name="Francisco Antonio Figueiredo Hermenegildo" userId="81895649-9ec0-46f9-a2d4-7b030b464df9" providerId="ADAL" clId="{684BD6CF-8BD4-4852-817F-FE36CFBA8426}" dt="2021-04-18T20:22:29.927" v="779" actId="1036"/>
          <ac:cxnSpMkLst>
            <pc:docMk/>
            <pc:sldMk cId="40845944" sldId="276"/>
            <ac:cxnSpMk id="25" creationId="{FEC87A86-F8A4-4A3E-B014-BC57E07061DC}"/>
          </ac:cxnSpMkLst>
        </pc:cxnChg>
        <pc:cxnChg chg="add mod">
          <ac:chgData name="Francisco Antonio Figueiredo Hermenegildo" userId="81895649-9ec0-46f9-a2d4-7b030b464df9" providerId="ADAL" clId="{684BD6CF-8BD4-4852-817F-FE36CFBA8426}" dt="2021-04-18T20:22:29.927" v="779" actId="1036"/>
          <ac:cxnSpMkLst>
            <pc:docMk/>
            <pc:sldMk cId="40845944" sldId="276"/>
            <ac:cxnSpMk id="26" creationId="{31076591-2D26-4724-AAEF-D910A0C355EC}"/>
          </ac:cxnSpMkLst>
        </pc:cxnChg>
        <pc:cxnChg chg="add mod">
          <ac:chgData name="Francisco Antonio Figueiredo Hermenegildo" userId="81895649-9ec0-46f9-a2d4-7b030b464df9" providerId="ADAL" clId="{684BD6CF-8BD4-4852-817F-FE36CFBA8426}" dt="2021-04-18T20:22:29.927" v="779" actId="1036"/>
          <ac:cxnSpMkLst>
            <pc:docMk/>
            <pc:sldMk cId="40845944" sldId="276"/>
            <ac:cxnSpMk id="29" creationId="{6D1F183F-7B9E-4618-BC00-A82A08F62AB4}"/>
          </ac:cxnSpMkLst>
        </pc:cxnChg>
        <pc:cxnChg chg="add mod">
          <ac:chgData name="Francisco Antonio Figueiredo Hermenegildo" userId="81895649-9ec0-46f9-a2d4-7b030b464df9" providerId="ADAL" clId="{684BD6CF-8BD4-4852-817F-FE36CFBA8426}" dt="2021-04-18T20:22:29.927" v="779" actId="1036"/>
          <ac:cxnSpMkLst>
            <pc:docMk/>
            <pc:sldMk cId="40845944" sldId="276"/>
            <ac:cxnSpMk id="30" creationId="{553289EE-BF27-4802-B3C6-3DB7F6061EEC}"/>
          </ac:cxnSpMkLst>
        </pc:cxnChg>
      </pc:sldChg>
      <pc:sldChg chg="new del">
        <pc:chgData name="Francisco Antonio Figueiredo Hermenegildo" userId="81895649-9ec0-46f9-a2d4-7b030b464df9" providerId="ADAL" clId="{684BD6CF-8BD4-4852-817F-FE36CFBA8426}" dt="2021-04-18T20:14:22.465" v="546" actId="47"/>
        <pc:sldMkLst>
          <pc:docMk/>
          <pc:sldMk cId="2288491155" sldId="276"/>
        </pc:sldMkLst>
      </pc:sldChg>
      <pc:sldChg chg="modSp mod">
        <pc:chgData name="Francisco Antonio Figueiredo Hermenegildo" userId="81895649-9ec0-46f9-a2d4-7b030b464df9" providerId="ADAL" clId="{684BD6CF-8BD4-4852-817F-FE36CFBA8426}" dt="2021-04-19T13:42:01.054" v="1667" actId="20577"/>
        <pc:sldMkLst>
          <pc:docMk/>
          <pc:sldMk cId="1036018417" sldId="277"/>
        </pc:sldMkLst>
        <pc:spChg chg="mod">
          <ac:chgData name="Francisco Antonio Figueiredo Hermenegildo" userId="81895649-9ec0-46f9-a2d4-7b030b464df9" providerId="ADAL" clId="{684BD6CF-8BD4-4852-817F-FE36CFBA8426}" dt="2021-04-19T13:42:01.054" v="1667" actId="20577"/>
          <ac:spMkLst>
            <pc:docMk/>
            <pc:sldMk cId="1036018417" sldId="277"/>
            <ac:spMk id="23" creationId="{8C6318F9-1FE7-48E1-86F1-8FB13295264F}"/>
          </ac:spMkLst>
        </pc:spChg>
        <pc:spChg chg="mod">
          <ac:chgData name="Francisco Antonio Figueiredo Hermenegildo" userId="81895649-9ec0-46f9-a2d4-7b030b464df9" providerId="ADAL" clId="{684BD6CF-8BD4-4852-817F-FE36CFBA8426}" dt="2021-04-19T13:40:40.135" v="1664" actId="20577"/>
          <ac:spMkLst>
            <pc:docMk/>
            <pc:sldMk cId="1036018417" sldId="277"/>
            <ac:spMk id="27" creationId="{3A2BEA75-CC3F-4865-B998-1C8370092CCC}"/>
          </ac:spMkLst>
        </pc:spChg>
      </pc:sldChg>
      <pc:sldChg chg="add del">
        <pc:chgData name="Francisco Antonio Figueiredo Hermenegildo" userId="81895649-9ec0-46f9-a2d4-7b030b464df9" providerId="ADAL" clId="{684BD6CF-8BD4-4852-817F-FE36CFBA8426}" dt="2021-04-18T21:47:03.224" v="1336" actId="47"/>
        <pc:sldMkLst>
          <pc:docMk/>
          <pc:sldMk cId="1838494040" sldId="280"/>
        </pc:sldMkLst>
      </pc:sldChg>
      <pc:sldChg chg="addSp modSp del mod modShow chgLayout">
        <pc:chgData name="Francisco Antonio Figueiredo Hermenegildo" userId="81895649-9ec0-46f9-a2d4-7b030b464df9" providerId="ADAL" clId="{684BD6CF-8BD4-4852-817F-FE36CFBA8426}" dt="2021-04-19T09:33:50.210" v="1646" actId="47"/>
        <pc:sldMkLst>
          <pc:docMk/>
          <pc:sldMk cId="3128063523" sldId="282"/>
        </pc:sldMkLst>
        <pc:spChg chg="add mod ord">
          <ac:chgData name="Francisco Antonio Figueiredo Hermenegildo" userId="81895649-9ec0-46f9-a2d4-7b030b464df9" providerId="ADAL" clId="{684BD6CF-8BD4-4852-817F-FE36CFBA8426}" dt="2021-04-19T09:32:45.446" v="1643" actId="6264"/>
          <ac:spMkLst>
            <pc:docMk/>
            <pc:sldMk cId="3128063523" sldId="282"/>
            <ac:spMk id="3" creationId="{198D3113-513D-40E8-A01D-703B32B1ECD6}"/>
          </ac:spMkLst>
        </pc:spChg>
        <pc:spChg chg="add mod ord">
          <ac:chgData name="Francisco Antonio Figueiredo Hermenegildo" userId="81895649-9ec0-46f9-a2d4-7b030b464df9" providerId="ADAL" clId="{684BD6CF-8BD4-4852-817F-FE36CFBA8426}" dt="2021-04-19T09:32:45.446" v="1643" actId="6264"/>
          <ac:spMkLst>
            <pc:docMk/>
            <pc:sldMk cId="3128063523" sldId="282"/>
            <ac:spMk id="5" creationId="{39ADDD74-481E-41D0-A86D-6A1F097C215A}"/>
          </ac:spMkLst>
        </pc:spChg>
      </pc:sldChg>
    </pc:docChg>
  </pc:docChgLst>
  <pc:docChgLst>
    <pc:chgData name="Ikram Bouziri" userId="6517e2d9-eb28-4804-983d-62c4e143307e" providerId="ADAL" clId="{85C15191-EEF5-4DAF-A81B-7210A50CCE35}"/>
    <pc:docChg chg="custSel addSld delSld modSld sldOrd">
      <pc:chgData name="Ikram Bouziri" userId="6517e2d9-eb28-4804-983d-62c4e143307e" providerId="ADAL" clId="{85C15191-EEF5-4DAF-A81B-7210A50CCE35}" dt="2021-04-19T09:28:22.311" v="962" actId="2890"/>
      <pc:docMkLst>
        <pc:docMk/>
      </pc:docMkLst>
      <pc:sldChg chg="modSp mod">
        <pc:chgData name="Ikram Bouziri" userId="6517e2d9-eb28-4804-983d-62c4e143307e" providerId="ADAL" clId="{85C15191-EEF5-4DAF-A81B-7210A50CCE35}" dt="2021-04-19T09:09:34.208" v="954" actId="1076"/>
        <pc:sldMkLst>
          <pc:docMk/>
          <pc:sldMk cId="4247707095" sldId="259"/>
        </pc:sldMkLst>
        <pc:spChg chg="mod">
          <ac:chgData name="Ikram Bouziri" userId="6517e2d9-eb28-4804-983d-62c4e143307e" providerId="ADAL" clId="{85C15191-EEF5-4DAF-A81B-7210A50CCE35}" dt="2021-04-19T09:09:22.556" v="951" actId="14100"/>
          <ac:spMkLst>
            <pc:docMk/>
            <pc:sldMk cId="4247707095" sldId="259"/>
            <ac:spMk id="2" creationId="{BDD02C9D-3745-4A1C-9AE3-E9017EB1682A}"/>
          </ac:spMkLst>
        </pc:spChg>
        <pc:picChg chg="mod">
          <ac:chgData name="Ikram Bouziri" userId="6517e2d9-eb28-4804-983d-62c4e143307e" providerId="ADAL" clId="{85C15191-EEF5-4DAF-A81B-7210A50CCE35}" dt="2021-04-19T09:09:34.208" v="954" actId="1076"/>
          <ac:picMkLst>
            <pc:docMk/>
            <pc:sldMk cId="4247707095" sldId="259"/>
            <ac:picMk id="8" creationId="{ED9EB5DD-1E97-4B08-897F-A24AE17024A6}"/>
          </ac:picMkLst>
        </pc:picChg>
      </pc:sldChg>
      <pc:sldChg chg="modSp mod">
        <pc:chgData name="Ikram Bouziri" userId="6517e2d9-eb28-4804-983d-62c4e143307e" providerId="ADAL" clId="{85C15191-EEF5-4DAF-A81B-7210A50CCE35}" dt="2021-04-19T09:10:07.698" v="957" actId="1076"/>
        <pc:sldMkLst>
          <pc:docMk/>
          <pc:sldMk cId="3214044778" sldId="260"/>
        </pc:sldMkLst>
        <pc:spChg chg="mod">
          <ac:chgData name="Ikram Bouziri" userId="6517e2d9-eb28-4804-983d-62c4e143307e" providerId="ADAL" clId="{85C15191-EEF5-4DAF-A81B-7210A50CCE35}" dt="2021-04-19T09:10:07.698" v="957" actId="1076"/>
          <ac:spMkLst>
            <pc:docMk/>
            <pc:sldMk cId="3214044778" sldId="260"/>
            <ac:spMk id="2" creationId="{BDD02C9D-3745-4A1C-9AE3-E9017EB1682A}"/>
          </ac:spMkLst>
        </pc:spChg>
        <pc:cxnChg chg="mod">
          <ac:chgData name="Ikram Bouziri" userId="6517e2d9-eb28-4804-983d-62c4e143307e" providerId="ADAL" clId="{85C15191-EEF5-4DAF-A81B-7210A50CCE35}" dt="2021-04-19T09:10:07.698" v="957" actId="1076"/>
          <ac:cxnSpMkLst>
            <pc:docMk/>
            <pc:sldMk cId="3214044778" sldId="260"/>
            <ac:cxnSpMk id="13" creationId="{D2D73C76-4855-4538-980B-C1B1E7FD95AF}"/>
          </ac:cxnSpMkLst>
        </pc:cxnChg>
      </pc:sldChg>
      <pc:sldChg chg="addSp delSp modSp mod">
        <pc:chgData name="Ikram Bouziri" userId="6517e2d9-eb28-4804-983d-62c4e143307e" providerId="ADAL" clId="{85C15191-EEF5-4DAF-A81B-7210A50CCE35}" dt="2021-04-18T21:12:32.556" v="498" actId="1076"/>
        <pc:sldMkLst>
          <pc:docMk/>
          <pc:sldMk cId="427658162" sldId="267"/>
        </pc:sldMkLst>
        <pc:spChg chg="mod">
          <ac:chgData name="Ikram Bouziri" userId="6517e2d9-eb28-4804-983d-62c4e143307e" providerId="ADAL" clId="{85C15191-EEF5-4DAF-A81B-7210A50CCE35}" dt="2021-04-18T21:11:15.017" v="489" actId="164"/>
          <ac:spMkLst>
            <pc:docMk/>
            <pc:sldMk cId="427658162" sldId="267"/>
            <ac:spMk id="4" creationId="{766A5165-DD59-431C-8753-99843BF93938}"/>
          </ac:spMkLst>
        </pc:spChg>
        <pc:spChg chg="mod">
          <ac:chgData name="Ikram Bouziri" userId="6517e2d9-eb28-4804-983d-62c4e143307e" providerId="ADAL" clId="{85C15191-EEF5-4DAF-A81B-7210A50CCE35}" dt="2021-04-18T21:10:56.855" v="487" actId="164"/>
          <ac:spMkLst>
            <pc:docMk/>
            <pc:sldMk cId="427658162" sldId="267"/>
            <ac:spMk id="5" creationId="{F67FA2E2-A421-402A-A172-9709EF774748}"/>
          </ac:spMkLst>
        </pc:spChg>
        <pc:spChg chg="mod">
          <ac:chgData name="Ikram Bouziri" userId="6517e2d9-eb28-4804-983d-62c4e143307e" providerId="ADAL" clId="{85C15191-EEF5-4DAF-A81B-7210A50CCE35}" dt="2021-04-18T21:11:57.911" v="493" actId="1076"/>
          <ac:spMkLst>
            <pc:docMk/>
            <pc:sldMk cId="427658162" sldId="267"/>
            <ac:spMk id="6" creationId="{FA8D477C-257B-47E6-BF52-3D062BE72FEB}"/>
          </ac:spMkLst>
        </pc:spChg>
        <pc:spChg chg="del">
          <ac:chgData name="Ikram Bouziri" userId="6517e2d9-eb28-4804-983d-62c4e143307e" providerId="ADAL" clId="{85C15191-EEF5-4DAF-A81B-7210A50CCE35}" dt="2021-04-18T21:10:38.632" v="484" actId="478"/>
          <ac:spMkLst>
            <pc:docMk/>
            <pc:sldMk cId="427658162" sldId="267"/>
            <ac:spMk id="7" creationId="{C0EFC731-C64F-4977-8166-7401F515542E}"/>
          </ac:spMkLst>
        </pc:spChg>
        <pc:spChg chg="add mod">
          <ac:chgData name="Ikram Bouziri" userId="6517e2d9-eb28-4804-983d-62c4e143307e" providerId="ADAL" clId="{85C15191-EEF5-4DAF-A81B-7210A50CCE35}" dt="2021-04-18T21:10:24.047" v="482" actId="164"/>
          <ac:spMkLst>
            <pc:docMk/>
            <pc:sldMk cId="427658162" sldId="267"/>
            <ac:spMk id="19" creationId="{47455C78-4220-4891-9277-CF7687D4DD8C}"/>
          </ac:spMkLst>
        </pc:spChg>
        <pc:spChg chg="add mod">
          <ac:chgData name="Ikram Bouziri" userId="6517e2d9-eb28-4804-983d-62c4e143307e" providerId="ADAL" clId="{85C15191-EEF5-4DAF-A81B-7210A50CCE35}" dt="2021-04-18T21:10:24.047" v="482" actId="164"/>
          <ac:spMkLst>
            <pc:docMk/>
            <pc:sldMk cId="427658162" sldId="267"/>
            <ac:spMk id="20" creationId="{512F195F-1656-43E4-8BD1-07EC72453C8B}"/>
          </ac:spMkLst>
        </pc:spChg>
        <pc:spChg chg="mod">
          <ac:chgData name="Ikram Bouziri" userId="6517e2d9-eb28-4804-983d-62c4e143307e" providerId="ADAL" clId="{85C15191-EEF5-4DAF-A81B-7210A50CCE35}" dt="2021-04-18T21:11:15.017" v="489" actId="164"/>
          <ac:spMkLst>
            <pc:docMk/>
            <pc:sldMk cId="427658162" sldId="267"/>
            <ac:spMk id="25" creationId="{9C8827EC-EE30-4063-91E6-15591D144352}"/>
          </ac:spMkLst>
        </pc:spChg>
        <pc:spChg chg="mod">
          <ac:chgData name="Ikram Bouziri" userId="6517e2d9-eb28-4804-983d-62c4e143307e" providerId="ADAL" clId="{85C15191-EEF5-4DAF-A81B-7210A50CCE35}" dt="2021-04-18T21:10:56.855" v="487" actId="164"/>
          <ac:spMkLst>
            <pc:docMk/>
            <pc:sldMk cId="427658162" sldId="267"/>
            <ac:spMk id="26" creationId="{55563E95-575E-470C-B0A5-89E706E9E6A6}"/>
          </ac:spMkLst>
        </pc:spChg>
        <pc:spChg chg="mod">
          <ac:chgData name="Ikram Bouziri" userId="6517e2d9-eb28-4804-983d-62c4e143307e" providerId="ADAL" clId="{85C15191-EEF5-4DAF-A81B-7210A50CCE35}" dt="2021-04-18T21:11:57.911" v="493" actId="1076"/>
          <ac:spMkLst>
            <pc:docMk/>
            <pc:sldMk cId="427658162" sldId="267"/>
            <ac:spMk id="27" creationId="{144FE48F-49B1-4B94-97EC-E6C293E1C831}"/>
          </ac:spMkLst>
        </pc:spChg>
        <pc:spChg chg="del mod">
          <ac:chgData name="Ikram Bouziri" userId="6517e2d9-eb28-4804-983d-62c4e143307e" providerId="ADAL" clId="{85C15191-EEF5-4DAF-A81B-7210A50CCE35}" dt="2021-04-18T21:10:42.649" v="486" actId="478"/>
          <ac:spMkLst>
            <pc:docMk/>
            <pc:sldMk cId="427658162" sldId="267"/>
            <ac:spMk id="28" creationId="{04A5E7E4-B290-4AE4-8E05-967C61456E67}"/>
          </ac:spMkLst>
        </pc:spChg>
        <pc:grpChg chg="add mod">
          <ac:chgData name="Ikram Bouziri" userId="6517e2d9-eb28-4804-983d-62c4e143307e" providerId="ADAL" clId="{85C15191-EEF5-4DAF-A81B-7210A50CCE35}" dt="2021-04-18T21:11:37.782" v="492" actId="1076"/>
          <ac:grpSpMkLst>
            <pc:docMk/>
            <pc:sldMk cId="427658162" sldId="267"/>
            <ac:grpSpMk id="2" creationId="{74938D31-F2BB-47B0-AC7A-7A8E92FE8FBF}"/>
          </ac:grpSpMkLst>
        </pc:grpChg>
        <pc:grpChg chg="add mod">
          <ac:chgData name="Ikram Bouziri" userId="6517e2d9-eb28-4804-983d-62c4e143307e" providerId="ADAL" clId="{85C15191-EEF5-4DAF-A81B-7210A50CCE35}" dt="2021-04-18T21:12:21.211" v="497" actId="1076"/>
          <ac:grpSpMkLst>
            <pc:docMk/>
            <pc:sldMk cId="427658162" sldId="267"/>
            <ac:grpSpMk id="3" creationId="{CEF0AB63-F4D8-454B-A56B-3185D50F572C}"/>
          </ac:grpSpMkLst>
        </pc:grpChg>
        <pc:grpChg chg="add mod">
          <ac:chgData name="Ikram Bouziri" userId="6517e2d9-eb28-4804-983d-62c4e143307e" providerId="ADAL" clId="{85C15191-EEF5-4DAF-A81B-7210A50CCE35}" dt="2021-04-18T21:12:32.556" v="498" actId="1076"/>
          <ac:grpSpMkLst>
            <pc:docMk/>
            <pc:sldMk cId="427658162" sldId="267"/>
            <ac:grpSpMk id="8" creationId="{DDBA63F9-6E6D-4D5A-AB26-326BC9E4BA89}"/>
          </ac:grpSpMkLst>
        </pc:grpChg>
        <pc:cxnChg chg="mod">
          <ac:chgData name="Ikram Bouziri" userId="6517e2d9-eb28-4804-983d-62c4e143307e" providerId="ADAL" clId="{85C15191-EEF5-4DAF-A81B-7210A50CCE35}" dt="2021-04-18T21:11:15.017" v="489" actId="164"/>
          <ac:cxnSpMkLst>
            <pc:docMk/>
            <pc:sldMk cId="427658162" sldId="267"/>
            <ac:cxnSpMk id="12" creationId="{2409CA58-620A-479C-9528-01E613273171}"/>
          </ac:cxnSpMkLst>
        </pc:cxnChg>
        <pc:cxnChg chg="mod">
          <ac:chgData name="Ikram Bouziri" userId="6517e2d9-eb28-4804-983d-62c4e143307e" providerId="ADAL" clId="{85C15191-EEF5-4DAF-A81B-7210A50CCE35}" dt="2021-04-18T21:10:56.855" v="487" actId="164"/>
          <ac:cxnSpMkLst>
            <pc:docMk/>
            <pc:sldMk cId="427658162" sldId="267"/>
            <ac:cxnSpMk id="16" creationId="{41C7450F-4651-4F6C-9648-3323B3E0E774}"/>
          </ac:cxnSpMkLst>
        </pc:cxnChg>
        <pc:cxnChg chg="mod">
          <ac:chgData name="Ikram Bouziri" userId="6517e2d9-eb28-4804-983d-62c4e143307e" providerId="ADAL" clId="{85C15191-EEF5-4DAF-A81B-7210A50CCE35}" dt="2021-04-18T21:11:57.911" v="493" actId="1076"/>
          <ac:cxnSpMkLst>
            <pc:docMk/>
            <pc:sldMk cId="427658162" sldId="267"/>
            <ac:cxnSpMk id="17" creationId="{91DE3128-4208-4352-B5EC-FDA881813DF9}"/>
          </ac:cxnSpMkLst>
        </pc:cxnChg>
        <pc:cxnChg chg="mod">
          <ac:chgData name="Ikram Bouziri" userId="6517e2d9-eb28-4804-983d-62c4e143307e" providerId="ADAL" clId="{85C15191-EEF5-4DAF-A81B-7210A50CCE35}" dt="2021-04-18T21:10:24.047" v="482" actId="164"/>
          <ac:cxnSpMkLst>
            <pc:docMk/>
            <pc:sldMk cId="427658162" sldId="267"/>
            <ac:cxnSpMk id="18" creationId="{44C6A5BC-6AFC-43FF-8D52-C5FCB3686B55}"/>
          </ac:cxnSpMkLst>
        </pc:cxnChg>
      </pc:sldChg>
      <pc:sldChg chg="modSp">
        <pc:chgData name="Ikram Bouziri" userId="6517e2d9-eb28-4804-983d-62c4e143307e" providerId="ADAL" clId="{85C15191-EEF5-4DAF-A81B-7210A50CCE35}" dt="2021-04-19T09:27:28.568" v="959" actId="1076"/>
        <pc:sldMkLst>
          <pc:docMk/>
          <pc:sldMk cId="454747845" sldId="270"/>
        </pc:sldMkLst>
        <pc:picChg chg="mod">
          <ac:chgData name="Ikram Bouziri" userId="6517e2d9-eb28-4804-983d-62c4e143307e" providerId="ADAL" clId="{85C15191-EEF5-4DAF-A81B-7210A50CCE35}" dt="2021-04-19T09:27:28.568" v="959" actId="1076"/>
          <ac:picMkLst>
            <pc:docMk/>
            <pc:sldMk cId="454747845" sldId="270"/>
            <ac:picMk id="2054" creationId="{F9AAA2D4-A148-43B4-81F6-587EDDEE3BD7}"/>
          </ac:picMkLst>
        </pc:picChg>
      </pc:sldChg>
      <pc:sldChg chg="addSp delSp modSp mod modAnim">
        <pc:chgData name="Ikram Bouziri" userId="6517e2d9-eb28-4804-983d-62c4e143307e" providerId="ADAL" clId="{85C15191-EEF5-4DAF-A81B-7210A50CCE35}" dt="2021-04-19T09:28:13.990" v="961"/>
        <pc:sldMkLst>
          <pc:docMk/>
          <pc:sldMk cId="3293724156" sldId="271"/>
        </pc:sldMkLst>
        <pc:spChg chg="add mod">
          <ac:chgData name="Ikram Bouziri" userId="6517e2d9-eb28-4804-983d-62c4e143307e" providerId="ADAL" clId="{85C15191-EEF5-4DAF-A81B-7210A50CCE35}" dt="2021-04-19T08:48:04.336" v="946" actId="14100"/>
          <ac:spMkLst>
            <pc:docMk/>
            <pc:sldMk cId="3293724156" sldId="271"/>
            <ac:spMk id="11" creationId="{258B68A9-B81F-4677-92FC-9C9985C220FD}"/>
          </ac:spMkLst>
        </pc:spChg>
        <pc:spChg chg="add mod">
          <ac:chgData name="Ikram Bouziri" userId="6517e2d9-eb28-4804-983d-62c4e143307e" providerId="ADAL" clId="{85C15191-EEF5-4DAF-A81B-7210A50CCE35}" dt="2021-04-19T08:47:57.667" v="944" actId="113"/>
          <ac:spMkLst>
            <pc:docMk/>
            <pc:sldMk cId="3293724156" sldId="271"/>
            <ac:spMk id="12" creationId="{CB66E05C-8C7C-480E-9C56-56571CE2885C}"/>
          </ac:spMkLst>
        </pc:spChg>
        <pc:spChg chg="mod">
          <ac:chgData name="Ikram Bouziri" userId="6517e2d9-eb28-4804-983d-62c4e143307e" providerId="ADAL" clId="{85C15191-EEF5-4DAF-A81B-7210A50CCE35}" dt="2021-04-19T08:43:05.471" v="723" actId="1076"/>
          <ac:spMkLst>
            <pc:docMk/>
            <pc:sldMk cId="3293724156" sldId="271"/>
            <ac:spMk id="24" creationId="{DB7FA1F0-9BF5-46E2-B13C-00DFE0239774}"/>
          </ac:spMkLst>
        </pc:spChg>
        <pc:spChg chg="mod">
          <ac:chgData name="Ikram Bouziri" userId="6517e2d9-eb28-4804-983d-62c4e143307e" providerId="ADAL" clId="{85C15191-EEF5-4DAF-A81B-7210A50CCE35}" dt="2021-04-19T08:43:05.471" v="723" actId="1076"/>
          <ac:spMkLst>
            <pc:docMk/>
            <pc:sldMk cId="3293724156" sldId="271"/>
            <ac:spMk id="25" creationId="{7C57A06D-8CB9-4924-8F2C-477050F5037F}"/>
          </ac:spMkLst>
        </pc:spChg>
        <pc:picChg chg="mod">
          <ac:chgData name="Ikram Bouziri" userId="6517e2d9-eb28-4804-983d-62c4e143307e" providerId="ADAL" clId="{85C15191-EEF5-4DAF-A81B-7210A50CCE35}" dt="2021-04-19T08:43:34.315" v="766" actId="1036"/>
          <ac:picMkLst>
            <pc:docMk/>
            <pc:sldMk cId="3293724156" sldId="271"/>
            <ac:picMk id="4" creationId="{56FF710B-38BA-40A0-8AEE-C80A413E8725}"/>
          </ac:picMkLst>
        </pc:picChg>
        <pc:picChg chg="mod">
          <ac:chgData name="Ikram Bouziri" userId="6517e2d9-eb28-4804-983d-62c4e143307e" providerId="ADAL" clId="{85C15191-EEF5-4DAF-A81B-7210A50CCE35}" dt="2021-04-19T08:42:48.398" v="720" actId="1076"/>
          <ac:picMkLst>
            <pc:docMk/>
            <pc:sldMk cId="3293724156" sldId="271"/>
            <ac:picMk id="16" creationId="{7B6375E1-D9A5-4947-95A9-BCCCA922B329}"/>
          </ac:picMkLst>
        </pc:picChg>
        <pc:cxnChg chg="mod">
          <ac:chgData name="Ikram Bouziri" userId="6517e2d9-eb28-4804-983d-62c4e143307e" providerId="ADAL" clId="{85C15191-EEF5-4DAF-A81B-7210A50CCE35}" dt="2021-04-19T08:47:37.759" v="942" actId="14100"/>
          <ac:cxnSpMkLst>
            <pc:docMk/>
            <pc:sldMk cId="3293724156" sldId="271"/>
            <ac:cxnSpMk id="2" creationId="{0BF827FC-51AC-4FDF-86CD-C7E1972D4F42}"/>
          </ac:cxnSpMkLst>
        </pc:cxnChg>
        <pc:cxnChg chg="add del mod">
          <ac:chgData name="Ikram Bouziri" userId="6517e2d9-eb28-4804-983d-62c4e143307e" providerId="ADAL" clId="{85C15191-EEF5-4DAF-A81B-7210A50CCE35}" dt="2021-04-19T08:34:01.969" v="652" actId="478"/>
          <ac:cxnSpMkLst>
            <pc:docMk/>
            <pc:sldMk cId="3293724156" sldId="271"/>
            <ac:cxnSpMk id="5" creationId="{E0E88D2B-FACD-4741-8046-BFC817BD1487}"/>
          </ac:cxnSpMkLst>
        </pc:cxnChg>
        <pc:cxnChg chg="mod">
          <ac:chgData name="Ikram Bouziri" userId="6517e2d9-eb28-4804-983d-62c4e143307e" providerId="ADAL" clId="{85C15191-EEF5-4DAF-A81B-7210A50CCE35}" dt="2021-04-19T08:46:18.510" v="888" actId="1037"/>
          <ac:cxnSpMkLst>
            <pc:docMk/>
            <pc:sldMk cId="3293724156" sldId="271"/>
            <ac:cxnSpMk id="8" creationId="{47930F76-2515-498D-8226-25E5BE65A0E4}"/>
          </ac:cxnSpMkLst>
        </pc:cxnChg>
        <pc:cxnChg chg="add mod">
          <ac:chgData name="Ikram Bouziri" userId="6517e2d9-eb28-4804-983d-62c4e143307e" providerId="ADAL" clId="{85C15191-EEF5-4DAF-A81B-7210A50CCE35}" dt="2021-04-19T08:44:23.516" v="792" actId="1037"/>
          <ac:cxnSpMkLst>
            <pc:docMk/>
            <pc:sldMk cId="3293724156" sldId="271"/>
            <ac:cxnSpMk id="9" creationId="{F0DB5665-1819-4B51-B941-7AC9B054A9AE}"/>
          </ac:cxnSpMkLst>
        </pc:cxnChg>
        <pc:cxnChg chg="add mod">
          <ac:chgData name="Ikram Bouziri" userId="6517e2d9-eb28-4804-983d-62c4e143307e" providerId="ADAL" clId="{85C15191-EEF5-4DAF-A81B-7210A50CCE35}" dt="2021-04-19T08:44:26.788" v="795" actId="1037"/>
          <ac:cxnSpMkLst>
            <pc:docMk/>
            <pc:sldMk cId="3293724156" sldId="271"/>
            <ac:cxnSpMk id="14" creationId="{6C8E27C7-67A4-493F-82AC-193D6D2BF108}"/>
          </ac:cxnSpMkLst>
        </pc:cxnChg>
        <pc:cxnChg chg="add mod">
          <ac:chgData name="Ikram Bouziri" userId="6517e2d9-eb28-4804-983d-62c4e143307e" providerId="ADAL" clId="{85C15191-EEF5-4DAF-A81B-7210A50CCE35}" dt="2021-04-19T08:44:36.251" v="798" actId="1037"/>
          <ac:cxnSpMkLst>
            <pc:docMk/>
            <pc:sldMk cId="3293724156" sldId="271"/>
            <ac:cxnSpMk id="15" creationId="{D1484ADA-F435-40D4-AB15-6A878077F01D}"/>
          </ac:cxnSpMkLst>
        </pc:cxnChg>
        <pc:cxnChg chg="add mod">
          <ac:chgData name="Ikram Bouziri" userId="6517e2d9-eb28-4804-983d-62c4e143307e" providerId="ADAL" clId="{85C15191-EEF5-4DAF-A81B-7210A50CCE35}" dt="2021-04-19T08:45:01.641" v="820" actId="1037"/>
          <ac:cxnSpMkLst>
            <pc:docMk/>
            <pc:sldMk cId="3293724156" sldId="271"/>
            <ac:cxnSpMk id="17" creationId="{EA06621F-B0D9-453A-B4AB-2DE862A7E829}"/>
          </ac:cxnSpMkLst>
        </pc:cxnChg>
        <pc:cxnChg chg="add mod">
          <ac:chgData name="Ikram Bouziri" userId="6517e2d9-eb28-4804-983d-62c4e143307e" providerId="ADAL" clId="{85C15191-EEF5-4DAF-A81B-7210A50CCE35}" dt="2021-04-19T08:44:53.042" v="802" actId="1037"/>
          <ac:cxnSpMkLst>
            <pc:docMk/>
            <pc:sldMk cId="3293724156" sldId="271"/>
            <ac:cxnSpMk id="18" creationId="{57F2278C-38BD-41A7-B82E-63DA464A54CC}"/>
          </ac:cxnSpMkLst>
        </pc:cxnChg>
        <pc:cxnChg chg="add mod">
          <ac:chgData name="Ikram Bouziri" userId="6517e2d9-eb28-4804-983d-62c4e143307e" providerId="ADAL" clId="{85C15191-EEF5-4DAF-A81B-7210A50CCE35}" dt="2021-04-19T08:45:12.404" v="839" actId="1038"/>
          <ac:cxnSpMkLst>
            <pc:docMk/>
            <pc:sldMk cId="3293724156" sldId="271"/>
            <ac:cxnSpMk id="19" creationId="{BD35CF37-DEF6-4126-8FBE-9393D14539C4}"/>
          </ac:cxnSpMkLst>
        </pc:cxnChg>
      </pc:sldChg>
      <pc:sldChg chg="addSp modSp del mod">
        <pc:chgData name="Ikram Bouziri" userId="6517e2d9-eb28-4804-983d-62c4e143307e" providerId="ADAL" clId="{85C15191-EEF5-4DAF-A81B-7210A50CCE35}" dt="2021-04-18T21:03:43.245" v="480" actId="47"/>
        <pc:sldMkLst>
          <pc:docMk/>
          <pc:sldMk cId="2640258126" sldId="272"/>
        </pc:sldMkLst>
        <pc:spChg chg="mod">
          <ac:chgData name="Ikram Bouziri" userId="6517e2d9-eb28-4804-983d-62c4e143307e" providerId="ADAL" clId="{85C15191-EEF5-4DAF-A81B-7210A50CCE35}" dt="2021-04-18T20:30:04.560" v="15" actId="21"/>
          <ac:spMkLst>
            <pc:docMk/>
            <pc:sldMk cId="2640258126" sldId="272"/>
            <ac:spMk id="3" creationId="{797DFE45-24BB-43CD-8BB0-60B663D21E37}"/>
          </ac:spMkLst>
        </pc:spChg>
        <pc:spChg chg="mod">
          <ac:chgData name="Ikram Bouziri" userId="6517e2d9-eb28-4804-983d-62c4e143307e" providerId="ADAL" clId="{85C15191-EEF5-4DAF-A81B-7210A50CCE35}" dt="2021-04-18T20:12:57.460" v="6" actId="1076"/>
          <ac:spMkLst>
            <pc:docMk/>
            <pc:sldMk cId="2640258126" sldId="272"/>
            <ac:spMk id="4" creationId="{F38276EA-F4C7-4FA5-B600-F4BEDF8D7581}"/>
          </ac:spMkLst>
        </pc:spChg>
        <pc:spChg chg="add mod">
          <ac:chgData name="Ikram Bouziri" userId="6517e2d9-eb28-4804-983d-62c4e143307e" providerId="ADAL" clId="{85C15191-EEF5-4DAF-A81B-7210A50CCE35}" dt="2021-04-18T20:30:09.814" v="17" actId="1076"/>
          <ac:spMkLst>
            <pc:docMk/>
            <pc:sldMk cId="2640258126" sldId="272"/>
            <ac:spMk id="10" creationId="{7035E102-B023-4F4C-A8F1-F11DA1448DE6}"/>
          </ac:spMkLst>
        </pc:spChg>
        <pc:spChg chg="add mod">
          <ac:chgData name="Ikram Bouziri" userId="6517e2d9-eb28-4804-983d-62c4e143307e" providerId="ADAL" clId="{85C15191-EEF5-4DAF-A81B-7210A50CCE35}" dt="2021-04-18T20:49:59.115" v="470" actId="1076"/>
          <ac:spMkLst>
            <pc:docMk/>
            <pc:sldMk cId="2640258126" sldId="272"/>
            <ac:spMk id="11" creationId="{A2972246-B063-4FB0-AC17-481E8B644880}"/>
          </ac:spMkLst>
        </pc:spChg>
        <pc:cxnChg chg="mod">
          <ac:chgData name="Ikram Bouziri" userId="6517e2d9-eb28-4804-983d-62c4e143307e" providerId="ADAL" clId="{85C15191-EEF5-4DAF-A81B-7210A50CCE35}" dt="2021-04-18T20:13:08.652" v="11" actId="1036"/>
          <ac:cxnSpMkLst>
            <pc:docMk/>
            <pc:sldMk cId="2640258126" sldId="272"/>
            <ac:cxnSpMk id="6" creationId="{61A23704-2384-4C46-B8D2-F6F29EFE5970}"/>
          </ac:cxnSpMkLst>
        </pc:cxnChg>
        <pc:cxnChg chg="mod">
          <ac:chgData name="Ikram Bouziri" userId="6517e2d9-eb28-4804-983d-62c4e143307e" providerId="ADAL" clId="{85C15191-EEF5-4DAF-A81B-7210A50CCE35}" dt="2021-04-18T20:12:52.161" v="5" actId="1076"/>
          <ac:cxnSpMkLst>
            <pc:docMk/>
            <pc:sldMk cId="2640258126" sldId="272"/>
            <ac:cxnSpMk id="7" creationId="{3CD208A6-6D3B-4110-97CC-07637918F603}"/>
          </ac:cxnSpMkLst>
        </pc:cxnChg>
        <pc:cxnChg chg="add mod">
          <ac:chgData name="Ikram Bouziri" userId="6517e2d9-eb28-4804-983d-62c4e143307e" providerId="ADAL" clId="{85C15191-EEF5-4DAF-A81B-7210A50CCE35}" dt="2021-04-18T20:30:00.367" v="14"/>
          <ac:cxnSpMkLst>
            <pc:docMk/>
            <pc:sldMk cId="2640258126" sldId="272"/>
            <ac:cxnSpMk id="9" creationId="{04A699E9-3F3E-4553-940B-23FEE6BA025E}"/>
          </ac:cxnSpMkLst>
        </pc:cxnChg>
      </pc:sldChg>
      <pc:sldChg chg="addSp delSp modSp add mod ord">
        <pc:chgData name="Ikram Bouziri" userId="6517e2d9-eb28-4804-983d-62c4e143307e" providerId="ADAL" clId="{85C15191-EEF5-4DAF-A81B-7210A50CCE35}" dt="2021-04-19T08:33:16.243" v="648" actId="20577"/>
        <pc:sldMkLst>
          <pc:docMk/>
          <pc:sldMk cId="1036018417" sldId="277"/>
        </pc:sldMkLst>
        <pc:spChg chg="mod">
          <ac:chgData name="Ikram Bouziri" userId="6517e2d9-eb28-4804-983d-62c4e143307e" providerId="ADAL" clId="{85C15191-EEF5-4DAF-A81B-7210A50CCE35}" dt="2021-04-18T20:30:33.855" v="28" actId="20577"/>
          <ac:spMkLst>
            <pc:docMk/>
            <pc:sldMk cId="1036018417" sldId="277"/>
            <ac:spMk id="10" creationId="{7485BB7C-B826-466D-8ED2-ED3F7B71B773}"/>
          </ac:spMkLst>
        </pc:spChg>
        <pc:spChg chg="mod">
          <ac:chgData name="Ikram Bouziri" userId="6517e2d9-eb28-4804-983d-62c4e143307e" providerId="ADAL" clId="{85C15191-EEF5-4DAF-A81B-7210A50CCE35}" dt="2021-04-18T20:40:50.782" v="200" actId="20577"/>
          <ac:spMkLst>
            <pc:docMk/>
            <pc:sldMk cId="1036018417" sldId="277"/>
            <ac:spMk id="13" creationId="{47384A24-8964-4E2E-9906-EE6BCF309431}"/>
          </ac:spMkLst>
        </pc:spChg>
        <pc:spChg chg="mod">
          <ac:chgData name="Ikram Bouziri" userId="6517e2d9-eb28-4804-983d-62c4e143307e" providerId="ADAL" clId="{85C15191-EEF5-4DAF-A81B-7210A50CCE35}" dt="2021-04-18T20:43:45.813" v="223" actId="20577"/>
          <ac:spMkLst>
            <pc:docMk/>
            <pc:sldMk cId="1036018417" sldId="277"/>
            <ac:spMk id="14" creationId="{4D508E1B-9DE8-43A0-A41E-4667B3343F9E}"/>
          </ac:spMkLst>
        </pc:spChg>
        <pc:spChg chg="mod">
          <ac:chgData name="Ikram Bouziri" userId="6517e2d9-eb28-4804-983d-62c4e143307e" providerId="ADAL" clId="{85C15191-EEF5-4DAF-A81B-7210A50CCE35}" dt="2021-04-18T20:44:47.689" v="375" actId="20577"/>
          <ac:spMkLst>
            <pc:docMk/>
            <pc:sldMk cId="1036018417" sldId="277"/>
            <ac:spMk id="16" creationId="{58A96322-0384-49BB-93D4-9BECB674E6EB}"/>
          </ac:spMkLst>
        </pc:spChg>
        <pc:spChg chg="del mod">
          <ac:chgData name="Ikram Bouziri" userId="6517e2d9-eb28-4804-983d-62c4e143307e" providerId="ADAL" clId="{85C15191-EEF5-4DAF-A81B-7210A50CCE35}" dt="2021-04-18T20:38:19.160" v="54" actId="478"/>
          <ac:spMkLst>
            <pc:docMk/>
            <pc:sldMk cId="1036018417" sldId="277"/>
            <ac:spMk id="19" creationId="{D65FD0C7-6E01-4B27-8794-F6BAEBA6CC30}"/>
          </ac:spMkLst>
        </pc:spChg>
        <pc:spChg chg="mod">
          <ac:chgData name="Ikram Bouziri" userId="6517e2d9-eb28-4804-983d-62c4e143307e" providerId="ADAL" clId="{85C15191-EEF5-4DAF-A81B-7210A50CCE35}" dt="2021-04-19T08:33:16.243" v="648" actId="20577"/>
          <ac:spMkLst>
            <pc:docMk/>
            <pc:sldMk cId="1036018417" sldId="277"/>
            <ac:spMk id="20" creationId="{B0899E9B-7D82-42BA-ACE3-BD276A481FD6}"/>
          </ac:spMkLst>
        </pc:spChg>
        <pc:spChg chg="mod">
          <ac:chgData name="Ikram Bouziri" userId="6517e2d9-eb28-4804-983d-62c4e143307e" providerId="ADAL" clId="{85C15191-EEF5-4DAF-A81B-7210A50CCE35}" dt="2021-04-18T20:47:01.083" v="454" actId="1076"/>
          <ac:spMkLst>
            <pc:docMk/>
            <pc:sldMk cId="1036018417" sldId="277"/>
            <ac:spMk id="23" creationId="{8C6318F9-1FE7-48E1-86F1-8FB13295264F}"/>
          </ac:spMkLst>
        </pc:spChg>
        <pc:spChg chg="del">
          <ac:chgData name="Ikram Bouziri" userId="6517e2d9-eb28-4804-983d-62c4e143307e" providerId="ADAL" clId="{85C15191-EEF5-4DAF-A81B-7210A50CCE35}" dt="2021-04-18T21:01:09.602" v="477" actId="478"/>
          <ac:spMkLst>
            <pc:docMk/>
            <pc:sldMk cId="1036018417" sldId="277"/>
            <ac:spMk id="24" creationId="{7267A409-3E5E-461B-B9A2-7E8CACAE9D1F}"/>
          </ac:spMkLst>
        </pc:spChg>
        <pc:spChg chg="mod">
          <ac:chgData name="Ikram Bouziri" userId="6517e2d9-eb28-4804-983d-62c4e143307e" providerId="ADAL" clId="{85C15191-EEF5-4DAF-A81B-7210A50CCE35}" dt="2021-04-18T20:47:18.402" v="465" actId="1076"/>
          <ac:spMkLst>
            <pc:docMk/>
            <pc:sldMk cId="1036018417" sldId="277"/>
            <ac:spMk id="27" creationId="{3A2BEA75-CC3F-4865-B998-1C8370092CCC}"/>
          </ac:spMkLst>
        </pc:spChg>
        <pc:spChg chg="del">
          <ac:chgData name="Ikram Bouziri" userId="6517e2d9-eb28-4804-983d-62c4e143307e" providerId="ADAL" clId="{85C15191-EEF5-4DAF-A81B-7210A50CCE35}" dt="2021-04-18T21:01:12.541" v="478" actId="478"/>
          <ac:spMkLst>
            <pc:docMk/>
            <pc:sldMk cId="1036018417" sldId="277"/>
            <ac:spMk id="28" creationId="{E35A4BFD-6C25-4DB2-92E7-ED92F8F3C759}"/>
          </ac:spMkLst>
        </pc:spChg>
        <pc:spChg chg="add del mod">
          <ac:chgData name="Ikram Bouziri" userId="6517e2d9-eb28-4804-983d-62c4e143307e" providerId="ADAL" clId="{85C15191-EEF5-4DAF-A81B-7210A50CCE35}" dt="2021-04-18T20:49:50.640" v="468" actId="21"/>
          <ac:spMkLst>
            <pc:docMk/>
            <pc:sldMk cId="1036018417" sldId="277"/>
            <ac:spMk id="33" creationId="{E5A75EB5-D718-49FC-ABD9-583A27651DB3}"/>
          </ac:spMkLst>
        </pc:spChg>
        <pc:cxnChg chg="mod">
          <ac:chgData name="Ikram Bouziri" userId="6517e2d9-eb28-4804-983d-62c4e143307e" providerId="ADAL" clId="{85C15191-EEF5-4DAF-A81B-7210A50CCE35}" dt="2021-04-18T20:43:37.780" v="221" actId="1076"/>
          <ac:cxnSpMkLst>
            <pc:docMk/>
            <pc:sldMk cId="1036018417" sldId="277"/>
            <ac:cxnSpMk id="17" creationId="{446F2932-353A-47E4-94A5-1D02AC06D523}"/>
          </ac:cxnSpMkLst>
        </pc:cxnChg>
        <pc:cxnChg chg="del">
          <ac:chgData name="Ikram Bouziri" userId="6517e2d9-eb28-4804-983d-62c4e143307e" providerId="ADAL" clId="{85C15191-EEF5-4DAF-A81B-7210A50CCE35}" dt="2021-04-18T20:39:54.705" v="159" actId="478"/>
          <ac:cxnSpMkLst>
            <pc:docMk/>
            <pc:sldMk cId="1036018417" sldId="277"/>
            <ac:cxnSpMk id="21" creationId="{C5DECD3F-DEA2-40A0-9EFD-418C4E588020}"/>
          </ac:cxnSpMkLst>
        </pc:cxnChg>
        <pc:cxnChg chg="del mod">
          <ac:chgData name="Ikram Bouziri" userId="6517e2d9-eb28-4804-983d-62c4e143307e" providerId="ADAL" clId="{85C15191-EEF5-4DAF-A81B-7210A50CCE35}" dt="2021-04-18T21:39:08.728" v="500" actId="478"/>
          <ac:cxnSpMkLst>
            <pc:docMk/>
            <pc:sldMk cId="1036018417" sldId="277"/>
            <ac:cxnSpMk id="22" creationId="{E6548D4D-FA55-4D49-BBC6-75737A5EE72C}"/>
          </ac:cxnSpMkLst>
        </pc:cxnChg>
        <pc:cxnChg chg="mod">
          <ac:chgData name="Ikram Bouziri" userId="6517e2d9-eb28-4804-983d-62c4e143307e" providerId="ADAL" clId="{85C15191-EEF5-4DAF-A81B-7210A50CCE35}" dt="2021-04-18T20:47:11.398" v="464" actId="1036"/>
          <ac:cxnSpMkLst>
            <pc:docMk/>
            <pc:sldMk cId="1036018417" sldId="277"/>
            <ac:cxnSpMk id="25" creationId="{FEC87A86-F8A4-4A3E-B014-BC57E07061DC}"/>
          </ac:cxnSpMkLst>
        </pc:cxnChg>
        <pc:cxnChg chg="mod">
          <ac:chgData name="Ikram Bouziri" userId="6517e2d9-eb28-4804-983d-62c4e143307e" providerId="ADAL" clId="{85C15191-EEF5-4DAF-A81B-7210A50CCE35}" dt="2021-04-18T21:39:15.954" v="501" actId="1076"/>
          <ac:cxnSpMkLst>
            <pc:docMk/>
            <pc:sldMk cId="1036018417" sldId="277"/>
            <ac:cxnSpMk id="26" creationId="{31076591-2D26-4724-AAEF-D910A0C355EC}"/>
          </ac:cxnSpMkLst>
        </pc:cxnChg>
        <pc:cxnChg chg="del">
          <ac:chgData name="Ikram Bouziri" userId="6517e2d9-eb28-4804-983d-62c4e143307e" providerId="ADAL" clId="{85C15191-EEF5-4DAF-A81B-7210A50CCE35}" dt="2021-04-18T20:40:36.597" v="186" actId="478"/>
          <ac:cxnSpMkLst>
            <pc:docMk/>
            <pc:sldMk cId="1036018417" sldId="277"/>
            <ac:cxnSpMk id="29" creationId="{6D1F183F-7B9E-4618-BC00-A82A08F62AB4}"/>
          </ac:cxnSpMkLst>
        </pc:cxnChg>
        <pc:cxnChg chg="mod">
          <ac:chgData name="Ikram Bouziri" userId="6517e2d9-eb28-4804-983d-62c4e143307e" providerId="ADAL" clId="{85C15191-EEF5-4DAF-A81B-7210A50CCE35}" dt="2021-04-18T21:39:25.858" v="503" actId="14100"/>
          <ac:cxnSpMkLst>
            <pc:docMk/>
            <pc:sldMk cId="1036018417" sldId="277"/>
            <ac:cxnSpMk id="30" creationId="{553289EE-BF27-4802-B3C6-3DB7F6061EEC}"/>
          </ac:cxnSpMkLst>
        </pc:cxnChg>
        <pc:cxnChg chg="add mod">
          <ac:chgData name="Ikram Bouziri" userId="6517e2d9-eb28-4804-983d-62c4e143307e" providerId="ADAL" clId="{85C15191-EEF5-4DAF-A81B-7210A50CCE35}" dt="2021-04-18T20:40:33.763" v="185" actId="1038"/>
          <ac:cxnSpMkLst>
            <pc:docMk/>
            <pc:sldMk cId="1036018417" sldId="277"/>
            <ac:cxnSpMk id="31" creationId="{01123005-7FF9-4A7D-B37E-83C1F67306A4}"/>
          </ac:cxnSpMkLst>
        </pc:cxnChg>
        <pc:cxnChg chg="add mod">
          <ac:chgData name="Ikram Bouziri" userId="6517e2d9-eb28-4804-983d-62c4e143307e" providerId="ADAL" clId="{85C15191-EEF5-4DAF-A81B-7210A50CCE35}" dt="2021-04-18T20:44:44.463" v="372" actId="1037"/>
          <ac:cxnSpMkLst>
            <pc:docMk/>
            <pc:sldMk cId="1036018417" sldId="277"/>
            <ac:cxnSpMk id="32" creationId="{A88214EB-1D78-44B4-8B9E-1444501252CB}"/>
          </ac:cxnSpMkLst>
        </pc:cxnChg>
      </pc:sldChg>
      <pc:sldChg chg="modSp mod">
        <pc:chgData name="Ikram Bouziri" userId="6517e2d9-eb28-4804-983d-62c4e143307e" providerId="ADAL" clId="{85C15191-EEF5-4DAF-A81B-7210A50CCE35}" dt="2021-04-19T09:24:10.612" v="958" actId="1076"/>
        <pc:sldMkLst>
          <pc:docMk/>
          <pc:sldMk cId="2714320762" sldId="279"/>
        </pc:sldMkLst>
        <pc:spChg chg="mod">
          <ac:chgData name="Ikram Bouziri" userId="6517e2d9-eb28-4804-983d-62c4e143307e" providerId="ADAL" clId="{85C15191-EEF5-4DAF-A81B-7210A50CCE35}" dt="2021-04-19T09:09:55.274" v="956" actId="1076"/>
          <ac:spMkLst>
            <pc:docMk/>
            <pc:sldMk cId="2714320762" sldId="279"/>
            <ac:spMk id="2" creationId="{BDD02C9D-3745-4A1C-9AE3-E9017EB1682A}"/>
          </ac:spMkLst>
        </pc:spChg>
        <pc:spChg chg="mod">
          <ac:chgData name="Ikram Bouziri" userId="6517e2d9-eb28-4804-983d-62c4e143307e" providerId="ADAL" clId="{85C15191-EEF5-4DAF-A81B-7210A50CCE35}" dt="2021-04-19T09:24:10.612" v="958" actId="1076"/>
          <ac:spMkLst>
            <pc:docMk/>
            <pc:sldMk cId="2714320762" sldId="279"/>
            <ac:spMk id="28" creationId="{76BFA659-3799-4819-825D-C9B541C78DB4}"/>
          </ac:spMkLst>
        </pc:spChg>
        <pc:spChg chg="mod">
          <ac:chgData name="Ikram Bouziri" userId="6517e2d9-eb28-4804-983d-62c4e143307e" providerId="ADAL" clId="{85C15191-EEF5-4DAF-A81B-7210A50CCE35}" dt="2021-04-19T09:24:10.612" v="958" actId="1076"/>
          <ac:spMkLst>
            <pc:docMk/>
            <pc:sldMk cId="2714320762" sldId="279"/>
            <ac:spMk id="29" creationId="{50A650D9-18CF-4927-B6F5-6D0681610602}"/>
          </ac:spMkLst>
        </pc:spChg>
        <pc:spChg chg="mod">
          <ac:chgData name="Ikram Bouziri" userId="6517e2d9-eb28-4804-983d-62c4e143307e" providerId="ADAL" clId="{85C15191-EEF5-4DAF-A81B-7210A50CCE35}" dt="2021-04-19T09:24:10.612" v="958" actId="1076"/>
          <ac:spMkLst>
            <pc:docMk/>
            <pc:sldMk cId="2714320762" sldId="279"/>
            <ac:spMk id="30" creationId="{5C728E14-5AAA-4A21-81F5-D1B7D7F4BC28}"/>
          </ac:spMkLst>
        </pc:spChg>
        <pc:spChg chg="mod">
          <ac:chgData name="Ikram Bouziri" userId="6517e2d9-eb28-4804-983d-62c4e143307e" providerId="ADAL" clId="{85C15191-EEF5-4DAF-A81B-7210A50CCE35}" dt="2021-04-19T09:24:10.612" v="958" actId="1076"/>
          <ac:spMkLst>
            <pc:docMk/>
            <pc:sldMk cId="2714320762" sldId="279"/>
            <ac:spMk id="31" creationId="{31F4CAD7-30A9-4B0F-8157-B66180217B5B}"/>
          </ac:spMkLst>
        </pc:spChg>
        <pc:spChg chg="mod">
          <ac:chgData name="Ikram Bouziri" userId="6517e2d9-eb28-4804-983d-62c4e143307e" providerId="ADAL" clId="{85C15191-EEF5-4DAF-A81B-7210A50CCE35}" dt="2021-04-19T09:24:10.612" v="958" actId="1076"/>
          <ac:spMkLst>
            <pc:docMk/>
            <pc:sldMk cId="2714320762" sldId="279"/>
            <ac:spMk id="35" creationId="{98ACE340-C4F5-4F36-A7F0-ED6C4A2DC765}"/>
          </ac:spMkLst>
        </pc:spChg>
        <pc:spChg chg="mod">
          <ac:chgData name="Ikram Bouziri" userId="6517e2d9-eb28-4804-983d-62c4e143307e" providerId="ADAL" clId="{85C15191-EEF5-4DAF-A81B-7210A50CCE35}" dt="2021-04-19T09:24:10.612" v="958" actId="1076"/>
          <ac:spMkLst>
            <pc:docMk/>
            <pc:sldMk cId="2714320762" sldId="279"/>
            <ac:spMk id="36" creationId="{0D8FB184-F9EB-4989-820C-54F24551518A}"/>
          </ac:spMkLst>
        </pc:spChg>
        <pc:cxnChg chg="mod">
          <ac:chgData name="Ikram Bouziri" userId="6517e2d9-eb28-4804-983d-62c4e143307e" providerId="ADAL" clId="{85C15191-EEF5-4DAF-A81B-7210A50CCE35}" dt="2021-04-19T09:24:10.612" v="958" actId="1076"/>
          <ac:cxnSpMkLst>
            <pc:docMk/>
            <pc:sldMk cId="2714320762" sldId="279"/>
            <ac:cxnSpMk id="4" creationId="{DAECA910-7E4F-4997-BD49-C2A348AB2151}"/>
          </ac:cxnSpMkLst>
        </pc:cxnChg>
        <pc:cxnChg chg="mod">
          <ac:chgData name="Ikram Bouziri" userId="6517e2d9-eb28-4804-983d-62c4e143307e" providerId="ADAL" clId="{85C15191-EEF5-4DAF-A81B-7210A50CCE35}" dt="2021-04-19T09:24:10.612" v="958" actId="1076"/>
          <ac:cxnSpMkLst>
            <pc:docMk/>
            <pc:sldMk cId="2714320762" sldId="279"/>
            <ac:cxnSpMk id="5" creationId="{CA539D14-CF2F-4577-A561-241E8C08F060}"/>
          </ac:cxnSpMkLst>
        </pc:cxnChg>
        <pc:cxnChg chg="mod">
          <ac:chgData name="Ikram Bouziri" userId="6517e2d9-eb28-4804-983d-62c4e143307e" providerId="ADAL" clId="{85C15191-EEF5-4DAF-A81B-7210A50CCE35}" dt="2021-04-19T09:24:10.612" v="958" actId="1076"/>
          <ac:cxnSpMkLst>
            <pc:docMk/>
            <pc:sldMk cId="2714320762" sldId="279"/>
            <ac:cxnSpMk id="6" creationId="{EF852851-A5C2-4EAB-9EAF-35A0D9E4109D}"/>
          </ac:cxnSpMkLst>
        </pc:cxnChg>
        <pc:cxnChg chg="mod">
          <ac:chgData name="Ikram Bouziri" userId="6517e2d9-eb28-4804-983d-62c4e143307e" providerId="ADAL" clId="{85C15191-EEF5-4DAF-A81B-7210A50CCE35}" dt="2021-04-19T09:09:55.274" v="956" actId="1076"/>
          <ac:cxnSpMkLst>
            <pc:docMk/>
            <pc:sldMk cId="2714320762" sldId="279"/>
            <ac:cxnSpMk id="13" creationId="{D2D73C76-4855-4538-980B-C1B1E7FD95AF}"/>
          </ac:cxnSpMkLst>
        </pc:cxnChg>
        <pc:cxnChg chg="mod">
          <ac:chgData name="Ikram Bouziri" userId="6517e2d9-eb28-4804-983d-62c4e143307e" providerId="ADAL" clId="{85C15191-EEF5-4DAF-A81B-7210A50CCE35}" dt="2021-04-19T09:24:10.612" v="958" actId="1076"/>
          <ac:cxnSpMkLst>
            <pc:docMk/>
            <pc:sldMk cId="2714320762" sldId="279"/>
            <ac:cxnSpMk id="37" creationId="{494B22D9-BEE7-4350-A7BC-86E2A67862EF}"/>
          </ac:cxnSpMkLst>
        </pc:cxnChg>
      </pc:sldChg>
      <pc:sldChg chg="new del">
        <pc:chgData name="Ikram Bouziri" userId="6517e2d9-eb28-4804-983d-62c4e143307e" providerId="ADAL" clId="{85C15191-EEF5-4DAF-A81B-7210A50CCE35}" dt="2021-04-18T22:06:39.462" v="508" actId="47"/>
        <pc:sldMkLst>
          <pc:docMk/>
          <pc:sldMk cId="3140570170" sldId="280"/>
        </pc:sldMkLst>
      </pc:sldChg>
      <pc:sldChg chg="modSp add mod ord">
        <pc:chgData name="Ikram Bouziri" userId="6517e2d9-eb28-4804-983d-62c4e143307e" providerId="ADAL" clId="{85C15191-EEF5-4DAF-A81B-7210A50CCE35}" dt="2021-04-18T22:09:20.656" v="644" actId="1038"/>
        <pc:sldMkLst>
          <pc:docMk/>
          <pc:sldMk cId="693581382" sldId="281"/>
        </pc:sldMkLst>
        <pc:spChg chg="mod">
          <ac:chgData name="Ikram Bouziri" userId="6517e2d9-eb28-4804-983d-62c4e143307e" providerId="ADAL" clId="{85C15191-EEF5-4DAF-A81B-7210A50CCE35}" dt="2021-04-18T22:09:15.707" v="614" actId="1076"/>
          <ac:spMkLst>
            <pc:docMk/>
            <pc:sldMk cId="693581382" sldId="281"/>
            <ac:spMk id="9" creationId="{FD9D2A37-A0FB-46C0-A578-1D1EB1DF3609}"/>
          </ac:spMkLst>
        </pc:spChg>
        <pc:grpChg chg="mod">
          <ac:chgData name="Ikram Bouziri" userId="6517e2d9-eb28-4804-983d-62c4e143307e" providerId="ADAL" clId="{85C15191-EEF5-4DAF-A81B-7210A50CCE35}" dt="2021-04-18T22:09:20.656" v="644" actId="1038"/>
          <ac:grpSpMkLst>
            <pc:docMk/>
            <pc:sldMk cId="693581382" sldId="281"/>
            <ac:grpSpMk id="16" creationId="{6C1FD39B-DD1C-459C-85CC-182D0D904038}"/>
          </ac:grpSpMkLst>
        </pc:grpChg>
      </pc:sldChg>
      <pc:sldChg chg="add">
        <pc:chgData name="Ikram Bouziri" userId="6517e2d9-eb28-4804-983d-62c4e143307e" providerId="ADAL" clId="{85C15191-EEF5-4DAF-A81B-7210A50CCE35}" dt="2021-04-19T09:28:22.311" v="962" actId="2890"/>
        <pc:sldMkLst>
          <pc:docMk/>
          <pc:sldMk cId="3128063523" sldId="282"/>
        </pc:sldMkLst>
      </pc:sldChg>
    </pc:docChg>
  </pc:docChgLst>
  <pc:docChgLst>
    <pc:chgData name="Gil Francisco Araujo Goncalves" userId="S::m20201066@novaims.unl.pt::66f1419c-ef17-4bd0-94e4-67234ca89bb0" providerId="AD" clId="Web-{EF2D2971-F314-4491-8DCE-893F0D0A3456}"/>
    <pc:docChg chg="modSld">
      <pc:chgData name="Gil Francisco Araujo Goncalves" userId="S::m20201066@novaims.unl.pt::66f1419c-ef17-4bd0-94e4-67234ca89bb0" providerId="AD" clId="Web-{EF2D2971-F314-4491-8DCE-893F0D0A3456}" dt="2021-04-18T20:43:54.967" v="0" actId="1076"/>
      <pc:docMkLst>
        <pc:docMk/>
      </pc:docMkLst>
      <pc:sldChg chg="modSp">
        <pc:chgData name="Gil Francisco Araujo Goncalves" userId="S::m20201066@novaims.unl.pt::66f1419c-ef17-4bd0-94e4-67234ca89bb0" providerId="AD" clId="Web-{EF2D2971-F314-4491-8DCE-893F0D0A3456}" dt="2021-04-18T20:43:54.967" v="0" actId="1076"/>
        <pc:sldMkLst>
          <pc:docMk/>
          <pc:sldMk cId="3293724156" sldId="271"/>
        </pc:sldMkLst>
        <pc:picChg chg="mod">
          <ac:chgData name="Gil Francisco Araujo Goncalves" userId="S::m20201066@novaims.unl.pt::66f1419c-ef17-4bd0-94e4-67234ca89bb0" providerId="AD" clId="Web-{EF2D2971-F314-4491-8DCE-893F0D0A3456}" dt="2021-04-18T20:43:54.967" v="0" actId="1076"/>
          <ac:picMkLst>
            <pc:docMk/>
            <pc:sldMk cId="3293724156" sldId="271"/>
            <ac:picMk id="16" creationId="{7B6375E1-D9A5-4947-95A9-BCCCA922B329}"/>
          </ac:picMkLst>
        </pc:picChg>
      </pc:sldChg>
    </pc:docChg>
  </pc:docChgLst>
  <pc:docChgLst>
    <pc:chgData name="Gil Francisco Araujo Goncalves" userId="S::m20201066@novaims.unl.pt::66f1419c-ef17-4bd0-94e4-67234ca89bb0" providerId="AD" clId="Web-{3312A3E7-DC02-4DE3-AFA8-A3A69CFBA792}"/>
    <pc:docChg chg="modSld">
      <pc:chgData name="Gil Francisco Araujo Goncalves" userId="S::m20201066@novaims.unl.pt::66f1419c-ef17-4bd0-94e4-67234ca89bb0" providerId="AD" clId="Web-{3312A3E7-DC02-4DE3-AFA8-A3A69CFBA792}" dt="2021-04-19T13:17:47.885" v="0" actId="20577"/>
      <pc:docMkLst>
        <pc:docMk/>
      </pc:docMkLst>
      <pc:sldChg chg="modSp">
        <pc:chgData name="Gil Francisco Araujo Goncalves" userId="S::m20201066@novaims.unl.pt::66f1419c-ef17-4bd0-94e4-67234ca89bb0" providerId="AD" clId="Web-{3312A3E7-DC02-4DE3-AFA8-A3A69CFBA792}" dt="2021-04-19T13:17:47.885" v="0" actId="20577"/>
        <pc:sldMkLst>
          <pc:docMk/>
          <pc:sldMk cId="4247707095" sldId="259"/>
        </pc:sldMkLst>
        <pc:spChg chg="mod">
          <ac:chgData name="Gil Francisco Araujo Goncalves" userId="S::m20201066@novaims.unl.pt::66f1419c-ef17-4bd0-94e4-67234ca89bb0" providerId="AD" clId="Web-{3312A3E7-DC02-4DE3-AFA8-A3A69CFBA792}" dt="2021-04-19T13:17:47.885" v="0" actId="20577"/>
          <ac:spMkLst>
            <pc:docMk/>
            <pc:sldMk cId="4247707095" sldId="259"/>
            <ac:spMk id="2" creationId="{BDD02C9D-3745-4A1C-9AE3-E9017EB1682A}"/>
          </ac:spMkLst>
        </pc:spChg>
      </pc:sldChg>
    </pc:docChg>
  </pc:docChgLst>
  <pc:docChgLst>
    <pc:chgData name="Gil Francisco Araujo Goncalves" userId="S::m20201066@novaims.unl.pt::66f1419c-ef17-4bd0-94e4-67234ca89bb0" providerId="AD" clId="Web-{23E5AE34-F778-4EE9-84B2-4C4E43B33C73}"/>
    <pc:docChg chg="modSld">
      <pc:chgData name="Gil Francisco Araujo Goncalves" userId="S::m20201066@novaims.unl.pt::66f1419c-ef17-4bd0-94e4-67234ca89bb0" providerId="AD" clId="Web-{23E5AE34-F778-4EE9-84B2-4C4E43B33C73}" dt="2021-04-19T13:26:42.490" v="11" actId="14100"/>
      <pc:docMkLst>
        <pc:docMk/>
      </pc:docMkLst>
      <pc:sldChg chg="modSp">
        <pc:chgData name="Gil Francisco Araujo Goncalves" userId="S::m20201066@novaims.unl.pt::66f1419c-ef17-4bd0-94e4-67234ca89bb0" providerId="AD" clId="Web-{23E5AE34-F778-4EE9-84B2-4C4E43B33C73}" dt="2021-04-19T13:26:42.490" v="11" actId="14100"/>
        <pc:sldMkLst>
          <pc:docMk/>
          <pc:sldMk cId="2714320762" sldId="279"/>
        </pc:sldMkLst>
        <pc:spChg chg="mod">
          <ac:chgData name="Gil Francisco Araujo Goncalves" userId="S::m20201066@novaims.unl.pt::66f1419c-ef17-4bd0-94e4-67234ca89bb0" providerId="AD" clId="Web-{23E5AE34-F778-4EE9-84B2-4C4E43B33C73}" dt="2021-04-19T13:26:42.490" v="11" actId="14100"/>
          <ac:spMkLst>
            <pc:docMk/>
            <pc:sldMk cId="2714320762" sldId="279"/>
            <ac:spMk id="28" creationId="{76BFA659-3799-4819-825D-C9B541C78DB4}"/>
          </ac:spMkLst>
        </pc:spChg>
      </pc:sldChg>
    </pc:docChg>
  </pc:docChgLst>
  <pc:docChgLst>
    <pc:chgData name="Gil Francisco Araujo Goncalves" userId="S::m20201066@novaims.unl.pt::66f1419c-ef17-4bd0-94e4-67234ca89bb0" providerId="AD" clId="Web-{58D2E2AF-84B0-44AD-84C0-3775445D8F49}"/>
    <pc:docChg chg="modSld">
      <pc:chgData name="Gil Francisco Araujo Goncalves" userId="S::m20201066@novaims.unl.pt::66f1419c-ef17-4bd0-94e4-67234ca89bb0" providerId="AD" clId="Web-{58D2E2AF-84B0-44AD-84C0-3775445D8F49}" dt="2021-04-18T17:15:21.442" v="83" actId="20577"/>
      <pc:docMkLst>
        <pc:docMk/>
      </pc:docMkLst>
      <pc:sldChg chg="modSp">
        <pc:chgData name="Gil Francisco Araujo Goncalves" userId="S::m20201066@novaims.unl.pt::66f1419c-ef17-4bd0-94e4-67234ca89bb0" providerId="AD" clId="Web-{58D2E2AF-84B0-44AD-84C0-3775445D8F49}" dt="2021-04-18T17:15:21.442" v="83" actId="20577"/>
        <pc:sldMkLst>
          <pc:docMk/>
          <pc:sldMk cId="4247707095" sldId="259"/>
        </pc:sldMkLst>
        <pc:spChg chg="mod">
          <ac:chgData name="Gil Francisco Araujo Goncalves" userId="S::m20201066@novaims.unl.pt::66f1419c-ef17-4bd0-94e4-67234ca89bb0" providerId="AD" clId="Web-{58D2E2AF-84B0-44AD-84C0-3775445D8F49}" dt="2021-04-18T17:15:21.442" v="83" actId="20577"/>
          <ac:spMkLst>
            <pc:docMk/>
            <pc:sldMk cId="4247707095" sldId="259"/>
            <ac:spMk id="3" creationId="{0189BFA9-0F38-4D86-BD1A-B41F13E6CA6F}"/>
          </ac:spMkLst>
        </pc:spChg>
      </pc:sldChg>
    </pc:docChg>
  </pc:docChgLst>
  <pc:docChgLst>
    <pc:chgData name="Gil Francisco Araujo Goncalves" userId="66f1419c-ef17-4bd0-94e4-67234ca89bb0" providerId="ADAL" clId="{A28984EB-8E77-4260-8DCF-38413711D402}"/>
    <pc:docChg chg="custSel addSld delSld modSld sldOrd">
      <pc:chgData name="Gil Francisco Araujo Goncalves" userId="66f1419c-ef17-4bd0-94e4-67234ca89bb0" providerId="ADAL" clId="{A28984EB-8E77-4260-8DCF-38413711D402}" dt="2021-04-19T12:49:18.831" v="815" actId="1076"/>
      <pc:docMkLst>
        <pc:docMk/>
      </pc:docMkLst>
      <pc:sldChg chg="del">
        <pc:chgData name="Gil Francisco Araujo Goncalves" userId="66f1419c-ef17-4bd0-94e4-67234ca89bb0" providerId="ADAL" clId="{A28984EB-8E77-4260-8DCF-38413711D402}" dt="2021-04-18T21:22:38.643" v="494" actId="2696"/>
        <pc:sldMkLst>
          <pc:docMk/>
          <pc:sldMk cId="1334893250" sldId="258"/>
        </pc:sldMkLst>
      </pc:sldChg>
      <pc:sldChg chg="addSp delSp modSp mod modAnim">
        <pc:chgData name="Gil Francisco Araujo Goncalves" userId="66f1419c-ef17-4bd0-94e4-67234ca89bb0" providerId="ADAL" clId="{A28984EB-8E77-4260-8DCF-38413711D402}" dt="2021-04-19T12:49:18.831" v="815" actId="1076"/>
        <pc:sldMkLst>
          <pc:docMk/>
          <pc:sldMk cId="4247707095" sldId="259"/>
        </pc:sldMkLst>
        <pc:spChg chg="mod">
          <ac:chgData name="Gil Francisco Araujo Goncalves" userId="66f1419c-ef17-4bd0-94e4-67234ca89bb0" providerId="ADAL" clId="{A28984EB-8E77-4260-8DCF-38413711D402}" dt="2021-04-18T21:09:38.824" v="385" actId="20577"/>
          <ac:spMkLst>
            <pc:docMk/>
            <pc:sldMk cId="4247707095" sldId="259"/>
            <ac:spMk id="2" creationId="{BDD02C9D-3745-4A1C-9AE3-E9017EB1682A}"/>
          </ac:spMkLst>
        </pc:spChg>
        <pc:spChg chg="del mod">
          <ac:chgData name="Gil Francisco Araujo Goncalves" userId="66f1419c-ef17-4bd0-94e4-67234ca89bb0" providerId="ADAL" clId="{A28984EB-8E77-4260-8DCF-38413711D402}" dt="2021-04-18T20:57:33.201" v="23"/>
          <ac:spMkLst>
            <pc:docMk/>
            <pc:sldMk cId="4247707095" sldId="259"/>
            <ac:spMk id="3" creationId="{0189BFA9-0F38-4D86-BD1A-B41F13E6CA6F}"/>
          </ac:spMkLst>
        </pc:spChg>
        <pc:spChg chg="add del mod">
          <ac:chgData name="Gil Francisco Araujo Goncalves" userId="66f1419c-ef17-4bd0-94e4-67234ca89bb0" providerId="ADAL" clId="{A28984EB-8E77-4260-8DCF-38413711D402}" dt="2021-04-18T20:58:31.048" v="30"/>
          <ac:spMkLst>
            <pc:docMk/>
            <pc:sldMk cId="4247707095" sldId="259"/>
            <ac:spMk id="7" creationId="{E492FD90-4F38-416B-8446-A301ECB7D496}"/>
          </ac:spMkLst>
        </pc:spChg>
        <pc:picChg chg="add del mod">
          <ac:chgData name="Gil Francisco Araujo Goncalves" userId="66f1419c-ef17-4bd0-94e4-67234ca89bb0" providerId="ADAL" clId="{A28984EB-8E77-4260-8DCF-38413711D402}" dt="2021-04-18T20:58:29.610" v="29" actId="478"/>
          <ac:picMkLst>
            <pc:docMk/>
            <pc:sldMk cId="4247707095" sldId="259"/>
            <ac:picMk id="5" creationId="{1CC8D861-4A7E-48C6-AFA4-2E3506384908}"/>
          </ac:picMkLst>
        </pc:picChg>
        <pc:picChg chg="add mod">
          <ac:chgData name="Gil Francisco Araujo Goncalves" userId="66f1419c-ef17-4bd0-94e4-67234ca89bb0" providerId="ADAL" clId="{A28984EB-8E77-4260-8DCF-38413711D402}" dt="2021-04-18T20:58:57.136" v="38" actId="14100"/>
          <ac:picMkLst>
            <pc:docMk/>
            <pc:sldMk cId="4247707095" sldId="259"/>
            <ac:picMk id="8" creationId="{ED9EB5DD-1E97-4B08-897F-A24AE17024A6}"/>
          </ac:picMkLst>
        </pc:picChg>
        <pc:cxnChg chg="del">
          <ac:chgData name="Gil Francisco Araujo Goncalves" userId="66f1419c-ef17-4bd0-94e4-67234ca89bb0" providerId="ADAL" clId="{A28984EB-8E77-4260-8DCF-38413711D402}" dt="2021-04-18T20:57:20.632" v="1" actId="478"/>
          <ac:cxnSpMkLst>
            <pc:docMk/>
            <pc:sldMk cId="4247707095" sldId="259"/>
            <ac:cxnSpMk id="4" creationId="{B505A05A-1035-4768-8928-183409856E59}"/>
          </ac:cxnSpMkLst>
        </pc:cxnChg>
        <pc:cxnChg chg="add mod">
          <ac:chgData name="Gil Francisco Araujo Goncalves" userId="66f1419c-ef17-4bd0-94e4-67234ca89bb0" providerId="ADAL" clId="{A28984EB-8E77-4260-8DCF-38413711D402}" dt="2021-04-19T12:49:18.831" v="815" actId="1076"/>
          <ac:cxnSpMkLst>
            <pc:docMk/>
            <pc:sldMk cId="4247707095" sldId="259"/>
            <ac:cxnSpMk id="9" creationId="{4D018E87-97EC-4979-B466-0A11F57CFE0E}"/>
          </ac:cxnSpMkLst>
        </pc:cxnChg>
      </pc:sldChg>
      <pc:sldChg chg="del">
        <pc:chgData name="Gil Francisco Araujo Goncalves" userId="66f1419c-ef17-4bd0-94e4-67234ca89bb0" providerId="ADAL" clId="{A28984EB-8E77-4260-8DCF-38413711D402}" dt="2021-04-18T21:10:00.887" v="386" actId="2696"/>
        <pc:sldMkLst>
          <pc:docMk/>
          <pc:sldMk cId="3038776321" sldId="262"/>
        </pc:sldMkLst>
      </pc:sldChg>
      <pc:sldChg chg="modSp mod">
        <pc:chgData name="Gil Francisco Araujo Goncalves" userId="66f1419c-ef17-4bd0-94e4-67234ca89bb0" providerId="ADAL" clId="{A28984EB-8E77-4260-8DCF-38413711D402}" dt="2021-04-19T09:46:19.919" v="808" actId="20577"/>
        <pc:sldMkLst>
          <pc:docMk/>
          <pc:sldMk cId="454747845" sldId="270"/>
        </pc:sldMkLst>
        <pc:spChg chg="mod">
          <ac:chgData name="Gil Francisco Araujo Goncalves" userId="66f1419c-ef17-4bd0-94e4-67234ca89bb0" providerId="ADAL" clId="{A28984EB-8E77-4260-8DCF-38413711D402}" dt="2021-04-19T09:46:19.919" v="808" actId="20577"/>
          <ac:spMkLst>
            <pc:docMk/>
            <pc:sldMk cId="454747845" sldId="270"/>
            <ac:spMk id="7" creationId="{5447BEAA-96C2-4D8D-83D7-9E80159C7368}"/>
          </ac:spMkLst>
        </pc:spChg>
        <pc:spChg chg="mod">
          <ac:chgData name="Gil Francisco Araujo Goncalves" userId="66f1419c-ef17-4bd0-94e4-67234ca89bb0" providerId="ADAL" clId="{A28984EB-8E77-4260-8DCF-38413711D402}" dt="2021-04-19T08:46:04.295" v="782" actId="20577"/>
          <ac:spMkLst>
            <pc:docMk/>
            <pc:sldMk cId="454747845" sldId="270"/>
            <ac:spMk id="10" creationId="{72C0CA87-EE38-4BDA-987B-61BA3EE7A1E8}"/>
          </ac:spMkLst>
        </pc:spChg>
        <pc:spChg chg="mod">
          <ac:chgData name="Gil Francisco Araujo Goncalves" userId="66f1419c-ef17-4bd0-94e4-67234ca89bb0" providerId="ADAL" clId="{A28984EB-8E77-4260-8DCF-38413711D402}" dt="2021-04-19T08:49:53.290" v="791" actId="20577"/>
          <ac:spMkLst>
            <pc:docMk/>
            <pc:sldMk cId="454747845" sldId="270"/>
            <ac:spMk id="13" creationId="{EF3CFC96-EB2A-40A1-86DC-926D0039DBF6}"/>
          </ac:spMkLst>
        </pc:spChg>
      </pc:sldChg>
      <pc:sldChg chg="modSp mod">
        <pc:chgData name="Gil Francisco Araujo Goncalves" userId="66f1419c-ef17-4bd0-94e4-67234ca89bb0" providerId="ADAL" clId="{A28984EB-8E77-4260-8DCF-38413711D402}" dt="2021-04-18T21:24:58.520" v="688" actId="20577"/>
        <pc:sldMkLst>
          <pc:docMk/>
          <pc:sldMk cId="2920853719" sldId="275"/>
        </pc:sldMkLst>
        <pc:spChg chg="mod">
          <ac:chgData name="Gil Francisco Araujo Goncalves" userId="66f1419c-ef17-4bd0-94e4-67234ca89bb0" providerId="ADAL" clId="{A28984EB-8E77-4260-8DCF-38413711D402}" dt="2021-04-18T21:24:58.520" v="688" actId="20577"/>
          <ac:spMkLst>
            <pc:docMk/>
            <pc:sldMk cId="2920853719" sldId="275"/>
            <ac:spMk id="16" creationId="{316B04F6-921C-40D8-ACA5-996D6990E0E3}"/>
          </ac:spMkLst>
        </pc:spChg>
      </pc:sldChg>
      <pc:sldChg chg="addSp delSp modSp add del mod">
        <pc:chgData name="Gil Francisco Araujo Goncalves" userId="66f1419c-ef17-4bd0-94e4-67234ca89bb0" providerId="ADAL" clId="{A28984EB-8E77-4260-8DCF-38413711D402}" dt="2021-04-18T21:04:02.569" v="130" actId="2696"/>
        <pc:sldMkLst>
          <pc:docMk/>
          <pc:sldMk cId="3416413066" sldId="278"/>
        </pc:sldMkLst>
        <pc:spChg chg="del mod">
          <ac:chgData name="Gil Francisco Araujo Goncalves" userId="66f1419c-ef17-4bd0-94e4-67234ca89bb0" providerId="ADAL" clId="{A28984EB-8E77-4260-8DCF-38413711D402}" dt="2021-04-18T21:02:22.160" v="105" actId="478"/>
          <ac:spMkLst>
            <pc:docMk/>
            <pc:sldMk cId="3416413066" sldId="278"/>
            <ac:spMk id="3" creationId="{0189BFA9-0F38-4D86-BD1A-B41F13E6CA6F}"/>
          </ac:spMkLst>
        </pc:spChg>
        <pc:spChg chg="add mod">
          <ac:chgData name="Gil Francisco Araujo Goncalves" userId="66f1419c-ef17-4bd0-94e4-67234ca89bb0" providerId="ADAL" clId="{A28984EB-8E77-4260-8DCF-38413711D402}" dt="2021-04-18T21:02:52.649" v="115" actId="1076"/>
          <ac:spMkLst>
            <pc:docMk/>
            <pc:sldMk cId="3416413066" sldId="278"/>
            <ac:spMk id="7" creationId="{A9C06C56-B079-4F42-AF7E-0AE43CDC5BA8}"/>
          </ac:spMkLst>
        </pc:spChg>
        <pc:spChg chg="add mod">
          <ac:chgData name="Gil Francisco Araujo Goncalves" userId="66f1419c-ef17-4bd0-94e4-67234ca89bb0" providerId="ADAL" clId="{A28984EB-8E77-4260-8DCF-38413711D402}" dt="2021-04-18T21:02:58.214" v="117" actId="1076"/>
          <ac:spMkLst>
            <pc:docMk/>
            <pc:sldMk cId="3416413066" sldId="278"/>
            <ac:spMk id="8" creationId="{997E33F8-1BEF-4B7C-9D32-145E3E6B6D7C}"/>
          </ac:spMkLst>
        </pc:spChg>
        <pc:spChg chg="add mod">
          <ac:chgData name="Gil Francisco Araujo Goncalves" userId="66f1419c-ef17-4bd0-94e4-67234ca89bb0" providerId="ADAL" clId="{A28984EB-8E77-4260-8DCF-38413711D402}" dt="2021-04-18T21:03:02.526" v="119" actId="1076"/>
          <ac:spMkLst>
            <pc:docMk/>
            <pc:sldMk cId="3416413066" sldId="278"/>
            <ac:spMk id="9" creationId="{BB7B7306-C9B3-4DBD-9C78-DD6F85497FEE}"/>
          </ac:spMkLst>
        </pc:spChg>
        <pc:cxnChg chg="mod">
          <ac:chgData name="Gil Francisco Araujo Goncalves" userId="66f1419c-ef17-4bd0-94e4-67234ca89bb0" providerId="ADAL" clId="{A28984EB-8E77-4260-8DCF-38413711D402}" dt="2021-04-18T21:02:55.682" v="116" actId="1076"/>
          <ac:cxnSpMkLst>
            <pc:docMk/>
            <pc:sldMk cId="3416413066" sldId="278"/>
            <ac:cxnSpMk id="4" creationId="{B505A05A-1035-4768-8928-183409856E59}"/>
          </ac:cxnSpMkLst>
        </pc:cxnChg>
        <pc:cxnChg chg="add del mod">
          <ac:chgData name="Gil Francisco Araujo Goncalves" userId="66f1419c-ef17-4bd0-94e4-67234ca89bb0" providerId="ADAL" clId="{A28984EB-8E77-4260-8DCF-38413711D402}" dt="2021-04-18T21:02:47.626" v="113" actId="478"/>
          <ac:cxnSpMkLst>
            <pc:docMk/>
            <pc:sldMk cId="3416413066" sldId="278"/>
            <ac:cxnSpMk id="5" creationId="{3244D3E4-D179-498D-811B-FD45BB909A63}"/>
          </ac:cxnSpMkLst>
        </pc:cxnChg>
        <pc:cxnChg chg="add del mod">
          <ac:chgData name="Gil Francisco Araujo Goncalves" userId="66f1419c-ef17-4bd0-94e4-67234ca89bb0" providerId="ADAL" clId="{A28984EB-8E77-4260-8DCF-38413711D402}" dt="2021-04-18T21:02:48.570" v="114" actId="478"/>
          <ac:cxnSpMkLst>
            <pc:docMk/>
            <pc:sldMk cId="3416413066" sldId="278"/>
            <ac:cxnSpMk id="6" creationId="{A2CBF7AA-A7B6-4942-86F2-7E9E29E561D8}"/>
          </ac:cxnSpMkLst>
        </pc:cxnChg>
        <pc:cxnChg chg="add mod">
          <ac:chgData name="Gil Francisco Araujo Goncalves" userId="66f1419c-ef17-4bd0-94e4-67234ca89bb0" providerId="ADAL" clId="{A28984EB-8E77-4260-8DCF-38413711D402}" dt="2021-04-18T21:02:59.914" v="118" actId="1076"/>
          <ac:cxnSpMkLst>
            <pc:docMk/>
            <pc:sldMk cId="3416413066" sldId="278"/>
            <ac:cxnSpMk id="11" creationId="{BED0F9F6-1E65-4177-9BDE-1E728C958475}"/>
          </ac:cxnSpMkLst>
        </pc:cxnChg>
      </pc:sldChg>
      <pc:sldChg chg="addSp delSp modSp add mod ord">
        <pc:chgData name="Gil Francisco Araujo Goncalves" userId="66f1419c-ef17-4bd0-94e4-67234ca89bb0" providerId="ADAL" clId="{A28984EB-8E77-4260-8DCF-38413711D402}" dt="2021-04-18T21:45:56.338" v="725"/>
        <pc:sldMkLst>
          <pc:docMk/>
          <pc:sldMk cId="2714320762" sldId="279"/>
        </pc:sldMkLst>
        <pc:spChg chg="mod">
          <ac:chgData name="Gil Francisco Araujo Goncalves" userId="66f1419c-ef17-4bd0-94e4-67234ca89bb0" providerId="ADAL" clId="{A28984EB-8E77-4260-8DCF-38413711D402}" dt="2021-04-18T21:07:01.734" v="293" actId="20577"/>
          <ac:spMkLst>
            <pc:docMk/>
            <pc:sldMk cId="2714320762" sldId="279"/>
            <ac:spMk id="2" creationId="{BDD02C9D-3745-4A1C-9AE3-E9017EB1682A}"/>
          </ac:spMkLst>
        </pc:spChg>
        <pc:spChg chg="mod">
          <ac:chgData name="Gil Francisco Araujo Goncalves" userId="66f1419c-ef17-4bd0-94e4-67234ca89bb0" providerId="ADAL" clId="{A28984EB-8E77-4260-8DCF-38413711D402}" dt="2021-04-18T21:03:40.524" v="124" actId="20577"/>
          <ac:spMkLst>
            <pc:docMk/>
            <pc:sldMk cId="2714320762" sldId="279"/>
            <ac:spMk id="21" creationId="{E39B6BD4-6E13-4E3B-AE37-67474B383ACA}"/>
          </ac:spMkLst>
        </pc:spChg>
        <pc:spChg chg="mod">
          <ac:chgData name="Gil Francisco Araujo Goncalves" userId="66f1419c-ef17-4bd0-94e4-67234ca89bb0" providerId="ADAL" clId="{A28984EB-8E77-4260-8DCF-38413711D402}" dt="2021-04-18T21:03:44.483" v="126" actId="20577"/>
          <ac:spMkLst>
            <pc:docMk/>
            <pc:sldMk cId="2714320762" sldId="279"/>
            <ac:spMk id="24" creationId="{FBB8996E-6992-4DFD-AA16-0F89D8E467A8}"/>
          </ac:spMkLst>
        </pc:spChg>
        <pc:spChg chg="mod">
          <ac:chgData name="Gil Francisco Araujo Goncalves" userId="66f1419c-ef17-4bd0-94e4-67234ca89bb0" providerId="ADAL" clId="{A28984EB-8E77-4260-8DCF-38413711D402}" dt="2021-04-18T21:03:52.548" v="129" actId="20577"/>
          <ac:spMkLst>
            <pc:docMk/>
            <pc:sldMk cId="2714320762" sldId="279"/>
            <ac:spMk id="27" creationId="{555FE945-7BC9-48AC-8574-862BB09E07FF}"/>
          </ac:spMkLst>
        </pc:spChg>
        <pc:spChg chg="mod">
          <ac:chgData name="Gil Francisco Araujo Goncalves" userId="66f1419c-ef17-4bd0-94e4-67234ca89bb0" providerId="ADAL" clId="{A28984EB-8E77-4260-8DCF-38413711D402}" dt="2021-04-18T21:05:47.351" v="258" actId="20577"/>
          <ac:spMkLst>
            <pc:docMk/>
            <pc:sldMk cId="2714320762" sldId="279"/>
            <ac:spMk id="28" creationId="{76BFA659-3799-4819-825D-C9B541C78DB4}"/>
          </ac:spMkLst>
        </pc:spChg>
        <pc:spChg chg="mod">
          <ac:chgData name="Gil Francisco Araujo Goncalves" userId="66f1419c-ef17-4bd0-94e4-67234ca89bb0" providerId="ADAL" clId="{A28984EB-8E77-4260-8DCF-38413711D402}" dt="2021-04-18T21:07:44.202" v="336" actId="1076"/>
          <ac:spMkLst>
            <pc:docMk/>
            <pc:sldMk cId="2714320762" sldId="279"/>
            <ac:spMk id="29" creationId="{50A650D9-18CF-4927-B6F5-6D0681610602}"/>
          </ac:spMkLst>
        </pc:spChg>
        <pc:spChg chg="mod">
          <ac:chgData name="Gil Francisco Araujo Goncalves" userId="66f1419c-ef17-4bd0-94e4-67234ca89bb0" providerId="ADAL" clId="{A28984EB-8E77-4260-8DCF-38413711D402}" dt="2021-04-18T21:07:41.118" v="335" actId="1076"/>
          <ac:spMkLst>
            <pc:docMk/>
            <pc:sldMk cId="2714320762" sldId="279"/>
            <ac:spMk id="30" creationId="{5C728E14-5AAA-4A21-81F5-D1B7D7F4BC28}"/>
          </ac:spMkLst>
        </pc:spChg>
        <pc:spChg chg="mod">
          <ac:chgData name="Gil Francisco Araujo Goncalves" userId="66f1419c-ef17-4bd0-94e4-67234ca89bb0" providerId="ADAL" clId="{A28984EB-8E77-4260-8DCF-38413711D402}" dt="2021-04-18T21:07:47.386" v="337" actId="1076"/>
          <ac:spMkLst>
            <pc:docMk/>
            <pc:sldMk cId="2714320762" sldId="279"/>
            <ac:spMk id="31" creationId="{31F4CAD7-30A9-4B0F-8157-B66180217B5B}"/>
          </ac:spMkLst>
        </pc:spChg>
        <pc:spChg chg="mod">
          <ac:chgData name="Gil Francisco Araujo Goncalves" userId="66f1419c-ef17-4bd0-94e4-67234ca89bb0" providerId="ADAL" clId="{A28984EB-8E77-4260-8DCF-38413711D402}" dt="2021-04-18T21:07:17.955" v="317" actId="20577"/>
          <ac:spMkLst>
            <pc:docMk/>
            <pc:sldMk cId="2714320762" sldId="279"/>
            <ac:spMk id="35" creationId="{98ACE340-C4F5-4F36-A7F0-ED6C4A2DC765}"/>
          </ac:spMkLst>
        </pc:spChg>
        <pc:spChg chg="mod">
          <ac:chgData name="Gil Francisco Araujo Goncalves" userId="66f1419c-ef17-4bd0-94e4-67234ca89bb0" providerId="ADAL" clId="{A28984EB-8E77-4260-8DCF-38413711D402}" dt="2021-04-18T21:07:32.011" v="334" actId="14100"/>
          <ac:spMkLst>
            <pc:docMk/>
            <pc:sldMk cId="2714320762" sldId="279"/>
            <ac:spMk id="36" creationId="{0D8FB184-F9EB-4989-820C-54F24551518A}"/>
          </ac:spMkLst>
        </pc:spChg>
        <pc:cxnChg chg="add mod">
          <ac:chgData name="Gil Francisco Araujo Goncalves" userId="66f1419c-ef17-4bd0-94e4-67234ca89bb0" providerId="ADAL" clId="{A28984EB-8E77-4260-8DCF-38413711D402}" dt="2021-04-18T21:06:35.883" v="268" actId="1035"/>
          <ac:cxnSpMkLst>
            <pc:docMk/>
            <pc:sldMk cId="2714320762" sldId="279"/>
            <ac:cxnSpMk id="4" creationId="{DAECA910-7E4F-4997-BD49-C2A348AB2151}"/>
          </ac:cxnSpMkLst>
        </pc:cxnChg>
        <pc:cxnChg chg="del">
          <ac:chgData name="Gil Francisco Araujo Goncalves" userId="66f1419c-ef17-4bd0-94e4-67234ca89bb0" providerId="ADAL" clId="{A28984EB-8E77-4260-8DCF-38413711D402}" dt="2021-04-18T21:05:56.633" v="259" actId="478"/>
          <ac:cxnSpMkLst>
            <pc:docMk/>
            <pc:sldMk cId="2714320762" sldId="279"/>
            <ac:cxnSpMk id="9" creationId="{BF8234C9-E098-4564-8C13-36453D404825}"/>
          </ac:cxnSpMkLst>
        </pc:cxnChg>
      </pc:sldChg>
    </pc:docChg>
  </pc:docChgLst>
  <pc:docChgLst>
    <pc:chgData name="Gil Francisco Araujo Goncalves" userId="S::m20201066@novaims.unl.pt::66f1419c-ef17-4bd0-94e4-67234ca89bb0" providerId="AD" clId="Web-{A87A944E-847C-407A-9800-7961C9914A35}"/>
    <pc:docChg chg="modSld">
      <pc:chgData name="Gil Francisco Araujo Goncalves" userId="S::m20201066@novaims.unl.pt::66f1419c-ef17-4bd0-94e4-67234ca89bb0" providerId="AD" clId="Web-{A87A944E-847C-407A-9800-7961C9914A35}" dt="2021-04-18T19:28:55.801" v="5" actId="14100"/>
      <pc:docMkLst>
        <pc:docMk/>
      </pc:docMkLst>
      <pc:sldChg chg="addSp modSp">
        <pc:chgData name="Gil Francisco Araujo Goncalves" userId="S::m20201066@novaims.unl.pt::66f1419c-ef17-4bd0-94e4-67234ca89bb0" providerId="AD" clId="Web-{A87A944E-847C-407A-9800-7961C9914A35}" dt="2021-04-18T19:28:55.801" v="5" actId="14100"/>
        <pc:sldMkLst>
          <pc:docMk/>
          <pc:sldMk cId="4247707095" sldId="259"/>
        </pc:sldMkLst>
        <pc:cxnChg chg="add mod">
          <ac:chgData name="Gil Francisco Araujo Goncalves" userId="S::m20201066@novaims.unl.pt::66f1419c-ef17-4bd0-94e4-67234ca89bb0" providerId="AD" clId="Web-{A87A944E-847C-407A-9800-7961C9914A35}" dt="2021-04-18T19:28:55.801" v="5" actId="14100"/>
          <ac:cxnSpMkLst>
            <pc:docMk/>
            <pc:sldMk cId="4247707095" sldId="259"/>
            <ac:cxnSpMk id="4" creationId="{B505A05A-1035-4768-8928-183409856E5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8FDEA-B77A-4561-A32E-B07D557B368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AFB4A-7A79-4F0F-ACEE-3C4CE254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3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AFB4A-7A79-4F0F-ACEE-3C4CE2542B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D9D2A37-A0FB-46C0-A578-1D1EB1DF3609}"/>
              </a:ext>
            </a:extLst>
          </p:cNvPr>
          <p:cNvSpPr txBox="1"/>
          <p:nvPr/>
        </p:nvSpPr>
        <p:spPr>
          <a:xfrm>
            <a:off x="2397821" y="2827215"/>
            <a:ext cx="8556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-15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Market Basket Analysis</a:t>
            </a:r>
            <a:endParaRPr lang="pt-PT" sz="7200" b="1" spc="-15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1FD39B-DD1C-459C-85CC-182D0D904038}"/>
              </a:ext>
            </a:extLst>
          </p:cNvPr>
          <p:cNvGrpSpPr/>
          <p:nvPr/>
        </p:nvGrpSpPr>
        <p:grpSpPr>
          <a:xfrm>
            <a:off x="1041728" y="1454285"/>
            <a:ext cx="3963905" cy="3949430"/>
            <a:chOff x="1475361" y="1624519"/>
            <a:chExt cx="4442298" cy="394943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5ED3CD-91B3-4EBA-9A4C-0A2D1B1A231C}"/>
                </a:ext>
              </a:extLst>
            </p:cNvPr>
            <p:cNvCxnSpPr>
              <a:cxnSpLocks/>
            </p:cNvCxnSpPr>
            <p:nvPr/>
          </p:nvCxnSpPr>
          <p:spPr>
            <a:xfrm>
              <a:off x="1475361" y="1731524"/>
              <a:ext cx="4442298" cy="0"/>
            </a:xfrm>
            <a:prstGeom prst="line">
              <a:avLst/>
            </a:prstGeom>
            <a:ln w="2127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C84A0C0-57F2-4F25-92E1-9DB239D20D5C}"/>
                </a:ext>
              </a:extLst>
            </p:cNvPr>
            <p:cNvCxnSpPr>
              <a:cxnSpLocks/>
            </p:cNvCxnSpPr>
            <p:nvPr/>
          </p:nvCxnSpPr>
          <p:spPr>
            <a:xfrm>
              <a:off x="1475361" y="5463702"/>
              <a:ext cx="4442298" cy="0"/>
            </a:xfrm>
            <a:prstGeom prst="line">
              <a:avLst/>
            </a:prstGeom>
            <a:ln w="2127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32A4FEF-303C-44B9-B940-553AEA0D32DA}"/>
                </a:ext>
              </a:extLst>
            </p:cNvPr>
            <p:cNvCxnSpPr>
              <a:cxnSpLocks/>
            </p:cNvCxnSpPr>
            <p:nvPr/>
          </p:nvCxnSpPr>
          <p:spPr>
            <a:xfrm>
              <a:off x="1572638" y="1624519"/>
              <a:ext cx="0" cy="3949430"/>
            </a:xfrm>
            <a:prstGeom prst="line">
              <a:avLst/>
            </a:prstGeom>
            <a:ln w="2127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CF0C3AF-9F34-4B27-B503-95BD3068B737}"/>
              </a:ext>
            </a:extLst>
          </p:cNvPr>
          <p:cNvSpPr/>
          <p:nvPr/>
        </p:nvSpPr>
        <p:spPr>
          <a:xfrm>
            <a:off x="0" y="6309932"/>
            <a:ext cx="12192000" cy="557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BD197D8-7E90-4F57-A6E2-4C378BF05E04}"/>
              </a:ext>
            </a:extLst>
          </p:cNvPr>
          <p:cNvSpPr/>
          <p:nvPr/>
        </p:nvSpPr>
        <p:spPr>
          <a:xfrm>
            <a:off x="6200146" y="6309933"/>
            <a:ext cx="5658770" cy="5574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" marR="0" lvl="0" indent="0" defTabSz="914400" rtl="0" eaLnBrk="1" fontAlgn="auto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Francisco Hermenegildo | Gil Gonçalves | Ikram </a:t>
            </a:r>
            <a:r>
              <a:rPr kumimoji="0" lang="en-US" b="1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Bouziri</a:t>
            </a:r>
            <a:endParaRPr kumimoji="0" lang="en-US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0E0C36-A764-4AEA-BCB8-C9B59CBCF2F7}"/>
              </a:ext>
            </a:extLst>
          </p:cNvPr>
          <p:cNvSpPr/>
          <p:nvPr/>
        </p:nvSpPr>
        <p:spPr>
          <a:xfrm>
            <a:off x="187418" y="6302077"/>
            <a:ext cx="5658770" cy="5574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" marR="0" lvl="0" indent="0" defTabSz="914400" rtl="0" eaLnBrk="1" fontAlgn="auto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Group J</a:t>
            </a:r>
          </a:p>
        </p:txBody>
      </p:sp>
    </p:spTree>
    <p:extLst>
      <p:ext uri="{BB962C8B-B14F-4D97-AF65-F5344CB8AC3E}">
        <p14:creationId xmlns:p14="http://schemas.microsoft.com/office/powerpoint/2010/main" val="134644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02C9D-3745-4A1C-9AE3-E9017EB1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31" y="312504"/>
            <a:ext cx="10515600" cy="1325563"/>
          </a:xfrm>
        </p:spPr>
        <p:txBody>
          <a:bodyPr/>
          <a:lstStyle/>
          <a:p>
            <a:r>
              <a:rPr lang="pt-PT"/>
              <a:t>Complementary Items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A539D14-CF2F-4577-A561-241E8C08F060}"/>
              </a:ext>
            </a:extLst>
          </p:cNvPr>
          <p:cNvCxnSpPr>
            <a:cxnSpLocks/>
          </p:cNvCxnSpPr>
          <p:nvPr/>
        </p:nvCxnSpPr>
        <p:spPr>
          <a:xfrm flipV="1">
            <a:off x="3123566" y="3101459"/>
            <a:ext cx="1091938" cy="876691"/>
          </a:xfrm>
          <a:prstGeom prst="bentConnector3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F852851-A5C2-4EAB-9EAF-35A0D9E4109D}"/>
              </a:ext>
            </a:extLst>
          </p:cNvPr>
          <p:cNvCxnSpPr>
            <a:cxnSpLocks/>
          </p:cNvCxnSpPr>
          <p:nvPr/>
        </p:nvCxnSpPr>
        <p:spPr>
          <a:xfrm>
            <a:off x="3132993" y="3978053"/>
            <a:ext cx="1091938" cy="876693"/>
          </a:xfrm>
          <a:prstGeom prst="bentConnector3">
            <a:avLst>
              <a:gd name="adj1" fmla="val 49128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D73C76-4855-4538-980B-C1B1E7FD95AF}"/>
              </a:ext>
            </a:extLst>
          </p:cNvPr>
          <p:cNvCxnSpPr>
            <a:cxnSpLocks/>
          </p:cNvCxnSpPr>
          <p:nvPr/>
        </p:nvCxnSpPr>
        <p:spPr>
          <a:xfrm>
            <a:off x="821462" y="1357093"/>
            <a:ext cx="730842" cy="0"/>
          </a:xfrm>
          <a:prstGeom prst="line">
            <a:avLst/>
          </a:prstGeom>
          <a:ln w="5715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B6BD4-6E13-4E3B-AE37-67474B383ACA}"/>
              </a:ext>
            </a:extLst>
          </p:cNvPr>
          <p:cNvSpPr txBox="1"/>
          <p:nvPr/>
        </p:nvSpPr>
        <p:spPr>
          <a:xfrm>
            <a:off x="835248" y="2138898"/>
            <a:ext cx="2677998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5000"/>
              </a:lnSpc>
              <a:defRPr/>
            </a:pPr>
            <a:r>
              <a:rPr lang="en-GB" sz="2000" b="1" spc="300">
                <a:cs typeface="Calibri"/>
              </a:rPr>
              <a:t>Support &gt; 0,05</a:t>
            </a:r>
            <a:endParaRPr kumimoji="0" lang="pt-PT" sz="20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A4D82C25-F8D6-430A-A53E-D5CB6EA324D5}"/>
              </a:ext>
            </a:extLst>
          </p:cNvPr>
          <p:cNvSpPr/>
          <p:nvPr/>
        </p:nvSpPr>
        <p:spPr>
          <a:xfrm>
            <a:off x="3847987" y="2199097"/>
            <a:ext cx="138328" cy="288624"/>
          </a:xfrm>
          <a:prstGeom prst="chevro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42C543A3-2F2A-4CCC-9D48-85235EED1C4A}"/>
              </a:ext>
            </a:extLst>
          </p:cNvPr>
          <p:cNvSpPr/>
          <p:nvPr/>
        </p:nvSpPr>
        <p:spPr>
          <a:xfrm>
            <a:off x="4017465" y="2199097"/>
            <a:ext cx="138328" cy="288624"/>
          </a:xfrm>
          <a:prstGeom prst="chevro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B8996E-6992-4DFD-AA16-0F89D8E467A8}"/>
              </a:ext>
            </a:extLst>
          </p:cNvPr>
          <p:cNvSpPr txBox="1"/>
          <p:nvPr/>
        </p:nvSpPr>
        <p:spPr>
          <a:xfrm>
            <a:off x="4641532" y="2138898"/>
            <a:ext cx="2777371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5000"/>
              </a:lnSpc>
              <a:defRPr/>
            </a:pPr>
            <a:r>
              <a:rPr lang="en-GB" sz="2000" b="1" spc="300">
                <a:cs typeface="Calibri"/>
              </a:rPr>
              <a:t>Confidence &gt; 0,5</a:t>
            </a:r>
            <a:endParaRPr kumimoji="0" lang="pt-PT" sz="20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0886F710-AA89-44B5-810A-620B30043041}"/>
              </a:ext>
            </a:extLst>
          </p:cNvPr>
          <p:cNvSpPr/>
          <p:nvPr/>
        </p:nvSpPr>
        <p:spPr>
          <a:xfrm>
            <a:off x="7667026" y="2199097"/>
            <a:ext cx="138328" cy="288624"/>
          </a:xfrm>
          <a:prstGeom prst="chevro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F049C1B8-18C0-42DA-9220-9109BD15CBFE}"/>
              </a:ext>
            </a:extLst>
          </p:cNvPr>
          <p:cNvSpPr/>
          <p:nvPr/>
        </p:nvSpPr>
        <p:spPr>
          <a:xfrm>
            <a:off x="7836504" y="2199097"/>
            <a:ext cx="138328" cy="288624"/>
          </a:xfrm>
          <a:prstGeom prst="chevro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5FE945-7BC9-48AC-8574-862BB09E07FF}"/>
              </a:ext>
            </a:extLst>
          </p:cNvPr>
          <p:cNvSpPr txBox="1"/>
          <p:nvPr/>
        </p:nvSpPr>
        <p:spPr>
          <a:xfrm>
            <a:off x="8496860" y="2138898"/>
            <a:ext cx="2777371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5000"/>
              </a:lnSpc>
              <a:defRPr/>
            </a:pPr>
            <a:r>
              <a:rPr lang="en-GB" sz="2000" b="1" spc="300">
                <a:cs typeface="Calibri"/>
              </a:rPr>
              <a:t>Lift &gt; 1</a:t>
            </a:r>
            <a:endParaRPr kumimoji="0" lang="pt-PT" sz="20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BFA659-3799-4819-825D-C9B541C78DB4}"/>
              </a:ext>
            </a:extLst>
          </p:cNvPr>
          <p:cNvSpPr txBox="1"/>
          <p:nvPr/>
        </p:nvSpPr>
        <p:spPr>
          <a:xfrm>
            <a:off x="525468" y="2892299"/>
            <a:ext cx="2599059" cy="32339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GB" sz="2000" b="1" spc="300">
                <a:cs typeface="Calibri"/>
              </a:rPr>
              <a:t>Fresh Herbs</a:t>
            </a:r>
            <a:endParaRPr lang="pt-PT"/>
          </a:p>
          <a:p>
            <a:pPr>
              <a:lnSpc>
                <a:spcPct val="85000"/>
              </a:lnSpc>
              <a:defRPr/>
            </a:pPr>
            <a:r>
              <a:rPr lang="en-GB" sz="2000" b="1" spc="300">
                <a:ea typeface="+mn-lt"/>
                <a:cs typeface="+mn-lt"/>
              </a:rPr>
              <a:t>Yogurt</a:t>
            </a:r>
            <a:endParaRPr lang="en-GB"/>
          </a:p>
          <a:p>
            <a:pPr lvl="0">
              <a:lnSpc>
                <a:spcPct val="85000"/>
              </a:lnSpc>
              <a:defRPr/>
            </a:pPr>
            <a:r>
              <a:rPr lang="en-GB" sz="2000" b="1" spc="300">
                <a:cs typeface="Calibri"/>
              </a:rPr>
              <a:t>Packaged cheese</a:t>
            </a:r>
          </a:p>
          <a:p>
            <a:pPr lvl="0">
              <a:lnSpc>
                <a:spcPct val="85000"/>
              </a:lnSpc>
              <a:defRPr/>
            </a:pPr>
            <a:r>
              <a:rPr lang="en-GB" sz="2000" b="1" spc="300">
                <a:cs typeface="Calibri"/>
              </a:rPr>
              <a:t>Milk</a:t>
            </a:r>
          </a:p>
          <a:p>
            <a:pPr lvl="0">
              <a:lnSpc>
                <a:spcPct val="85000"/>
              </a:lnSpc>
              <a:defRPr/>
            </a:pPr>
            <a:r>
              <a:rPr lang="en-GB" sz="2000" b="1" spc="300">
                <a:cs typeface="Calibri"/>
              </a:rPr>
              <a:t>Soy Lactose free</a:t>
            </a:r>
          </a:p>
          <a:p>
            <a:pPr lvl="0">
              <a:lnSpc>
                <a:spcPct val="85000"/>
              </a:lnSpc>
              <a:defRPr/>
            </a:pPr>
            <a:r>
              <a:rPr lang="en-GB" sz="2000" b="1" spc="300">
                <a:cs typeface="Calibri"/>
              </a:rPr>
              <a:t>Eggs</a:t>
            </a:r>
          </a:p>
          <a:p>
            <a:pPr lvl="0">
              <a:lnSpc>
                <a:spcPct val="85000"/>
              </a:lnSpc>
              <a:defRPr/>
            </a:pPr>
            <a:r>
              <a:rPr lang="en-GB" sz="2000" b="1" spc="300">
                <a:cs typeface="Calibri"/>
              </a:rPr>
              <a:t>Frozen Produce</a:t>
            </a:r>
          </a:p>
          <a:p>
            <a:pPr lvl="0">
              <a:lnSpc>
                <a:spcPct val="85000"/>
              </a:lnSpc>
              <a:defRPr/>
            </a:pPr>
            <a:endParaRPr lang="en-GB" sz="2000" b="1" spc="300">
              <a:cs typeface="Calibri"/>
            </a:endParaRPr>
          </a:p>
          <a:p>
            <a:pPr lvl="0">
              <a:lnSpc>
                <a:spcPct val="85000"/>
              </a:lnSpc>
              <a:defRPr/>
            </a:pPr>
            <a:endParaRPr kumimoji="0" lang="en-GB" sz="20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Segoe UI" panose="020B0502040204020203" pitchFamily="34" charset="0"/>
              <a:cs typeface="Calibri"/>
            </a:endParaRPr>
          </a:p>
          <a:p>
            <a:pPr lvl="0">
              <a:lnSpc>
                <a:spcPct val="85000"/>
              </a:lnSpc>
              <a:defRPr/>
            </a:pPr>
            <a:endParaRPr lang="en-GB" sz="2000" b="1" spc="300">
              <a:solidFill>
                <a:srgbClr val="000000"/>
              </a:solidFill>
              <a:latin typeface="Calibri" panose="020F0502020204030204"/>
              <a:ea typeface="Segoe UI" panose="020B0502040204020203" pitchFamily="34" charset="0"/>
              <a:cs typeface="Calibri"/>
            </a:endParaRPr>
          </a:p>
          <a:p>
            <a:pPr lvl="0">
              <a:lnSpc>
                <a:spcPct val="85000"/>
              </a:lnSpc>
              <a:defRPr/>
            </a:pPr>
            <a:endParaRPr kumimoji="0" lang="en-GB" sz="20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Segoe UI" panose="020B0502040204020203" pitchFamily="34" charset="0"/>
              <a:cs typeface="Calibri"/>
            </a:endParaRPr>
          </a:p>
          <a:p>
            <a:pPr lvl="0">
              <a:lnSpc>
                <a:spcPct val="85000"/>
              </a:lnSpc>
              <a:defRPr/>
            </a:pPr>
            <a:endParaRPr kumimoji="0" lang="pt-PT" sz="20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A650D9-18CF-4927-B6F5-6D0681610602}"/>
              </a:ext>
            </a:extLst>
          </p:cNvPr>
          <p:cNvSpPr txBox="1"/>
          <p:nvPr/>
        </p:nvSpPr>
        <p:spPr>
          <a:xfrm>
            <a:off x="4277396" y="2935799"/>
            <a:ext cx="2103120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5000"/>
              </a:lnSpc>
              <a:defRPr/>
            </a:pPr>
            <a:r>
              <a:rPr lang="en-GB" sz="2000" b="1" spc="300">
                <a:cs typeface="Calibri"/>
              </a:rPr>
              <a:t>Fresh fruits</a:t>
            </a:r>
            <a:endParaRPr kumimoji="0" lang="pt-PT" sz="20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728E14-5AAA-4A21-81F5-D1B7D7F4BC28}"/>
              </a:ext>
            </a:extLst>
          </p:cNvPr>
          <p:cNvSpPr txBox="1"/>
          <p:nvPr/>
        </p:nvSpPr>
        <p:spPr>
          <a:xfrm>
            <a:off x="4234358" y="3741846"/>
            <a:ext cx="2103120" cy="61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5000"/>
              </a:lnSpc>
              <a:defRPr/>
            </a:pPr>
            <a:r>
              <a:rPr lang="en-GB" sz="2000" b="1" spc="300">
                <a:cs typeface="Calibri"/>
              </a:rPr>
              <a:t>Fresh Vegetables</a:t>
            </a:r>
            <a:endParaRPr kumimoji="0" lang="pt-PT" sz="20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F4CAD7-30A9-4B0F-8157-B66180217B5B}"/>
              </a:ext>
            </a:extLst>
          </p:cNvPr>
          <p:cNvSpPr txBox="1"/>
          <p:nvPr/>
        </p:nvSpPr>
        <p:spPr>
          <a:xfrm>
            <a:off x="4269509" y="4589962"/>
            <a:ext cx="2777370" cy="61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5000"/>
              </a:lnSpc>
              <a:defRPr/>
            </a:pPr>
            <a:r>
              <a:rPr lang="en-GB" sz="2000" b="1" spc="300">
                <a:cs typeface="Calibri"/>
              </a:rPr>
              <a:t>Packaged vegetables fruits</a:t>
            </a:r>
            <a:endParaRPr kumimoji="0" lang="pt-PT" sz="20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ACE340-C4F5-4F36-A7F0-ED6C4A2DC765}"/>
              </a:ext>
            </a:extLst>
          </p:cNvPr>
          <p:cNvSpPr txBox="1"/>
          <p:nvPr/>
        </p:nvSpPr>
        <p:spPr>
          <a:xfrm>
            <a:off x="6744011" y="3639926"/>
            <a:ext cx="2103120" cy="879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5000"/>
              </a:lnSpc>
              <a:defRPr/>
            </a:pPr>
            <a:r>
              <a:rPr lang="en-GB" sz="2000" b="1" spc="300">
                <a:cs typeface="Calibri"/>
              </a:rPr>
              <a:t>Canned Jarred Vegetables</a:t>
            </a:r>
            <a:endParaRPr kumimoji="0" lang="pt-PT" sz="20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8FB184-F9EB-4989-820C-54F24551518A}"/>
              </a:ext>
            </a:extLst>
          </p:cNvPr>
          <p:cNvSpPr txBox="1"/>
          <p:nvPr/>
        </p:nvSpPr>
        <p:spPr>
          <a:xfrm>
            <a:off x="10002436" y="3626099"/>
            <a:ext cx="1753012" cy="61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5000"/>
              </a:lnSpc>
              <a:defRPr/>
            </a:pPr>
            <a:r>
              <a:rPr lang="en-GB" sz="2000" b="1" spc="300">
                <a:cs typeface="Calibri"/>
              </a:rPr>
              <a:t>Fresh Vegetables</a:t>
            </a:r>
            <a:endParaRPr kumimoji="0" lang="pt-PT" sz="20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4B22D9-BEE7-4350-A7BC-86E2A67862EF}"/>
              </a:ext>
            </a:extLst>
          </p:cNvPr>
          <p:cNvCxnSpPr>
            <a:cxnSpLocks/>
          </p:cNvCxnSpPr>
          <p:nvPr/>
        </p:nvCxnSpPr>
        <p:spPr>
          <a:xfrm>
            <a:off x="8736302" y="3954503"/>
            <a:ext cx="1188720" cy="0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A picture containing bunch, lots, different, store&#10;&#10;Description automatically generated">
            <a:extLst>
              <a:ext uri="{FF2B5EF4-FFF2-40B4-BE49-F238E27FC236}">
                <a16:creationId xmlns:a16="http://schemas.microsoft.com/office/drawing/2014/main" id="{FBFE2DBB-6D67-40A3-AD0A-6780E4B778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17" b="55238"/>
          <a:stretch/>
        </p:blipFill>
        <p:spPr>
          <a:xfrm>
            <a:off x="0" y="5358934"/>
            <a:ext cx="12192000" cy="149906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ECA910-7E4F-4997-BD49-C2A348AB2151}"/>
              </a:ext>
            </a:extLst>
          </p:cNvPr>
          <p:cNvCxnSpPr>
            <a:cxnSpLocks/>
          </p:cNvCxnSpPr>
          <p:nvPr/>
        </p:nvCxnSpPr>
        <p:spPr>
          <a:xfrm>
            <a:off x="3123566" y="3978053"/>
            <a:ext cx="960003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320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02C9D-3745-4A1C-9AE3-E9017EB1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13" y="413690"/>
            <a:ext cx="10515600" cy="1325563"/>
          </a:xfrm>
        </p:spPr>
        <p:txBody>
          <a:bodyPr/>
          <a:lstStyle/>
          <a:p>
            <a:r>
              <a:rPr lang="pt-PT"/>
              <a:t>Substitute Items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A539D14-CF2F-4577-A561-241E8C08F060}"/>
              </a:ext>
            </a:extLst>
          </p:cNvPr>
          <p:cNvCxnSpPr>
            <a:cxnSpLocks/>
          </p:cNvCxnSpPr>
          <p:nvPr/>
        </p:nvCxnSpPr>
        <p:spPr>
          <a:xfrm flipV="1">
            <a:off x="2940686" y="3207977"/>
            <a:ext cx="1091938" cy="876691"/>
          </a:xfrm>
          <a:prstGeom prst="bentConnector3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F852851-A5C2-4EAB-9EAF-35A0D9E4109D}"/>
              </a:ext>
            </a:extLst>
          </p:cNvPr>
          <p:cNvCxnSpPr>
            <a:cxnSpLocks/>
          </p:cNvCxnSpPr>
          <p:nvPr/>
        </p:nvCxnSpPr>
        <p:spPr>
          <a:xfrm>
            <a:off x="2950113" y="4084571"/>
            <a:ext cx="1091938" cy="876693"/>
          </a:xfrm>
          <a:prstGeom prst="bentConnector3">
            <a:avLst>
              <a:gd name="adj1" fmla="val 49128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8234C9-E098-4564-8C13-36453D404825}"/>
              </a:ext>
            </a:extLst>
          </p:cNvPr>
          <p:cNvCxnSpPr>
            <a:cxnSpLocks/>
          </p:cNvCxnSpPr>
          <p:nvPr/>
        </p:nvCxnSpPr>
        <p:spPr>
          <a:xfrm>
            <a:off x="2918886" y="4084571"/>
            <a:ext cx="1188720" cy="0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D73C76-4855-4538-980B-C1B1E7FD95AF}"/>
              </a:ext>
            </a:extLst>
          </p:cNvPr>
          <p:cNvCxnSpPr>
            <a:cxnSpLocks/>
          </p:cNvCxnSpPr>
          <p:nvPr/>
        </p:nvCxnSpPr>
        <p:spPr>
          <a:xfrm>
            <a:off x="854587" y="1457203"/>
            <a:ext cx="730842" cy="0"/>
          </a:xfrm>
          <a:prstGeom prst="line">
            <a:avLst/>
          </a:prstGeom>
          <a:ln w="5715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B6BD4-6E13-4E3B-AE37-67474B383ACA}"/>
              </a:ext>
            </a:extLst>
          </p:cNvPr>
          <p:cNvSpPr txBox="1"/>
          <p:nvPr/>
        </p:nvSpPr>
        <p:spPr>
          <a:xfrm>
            <a:off x="2635768" y="2138898"/>
            <a:ext cx="2677998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5000"/>
              </a:lnSpc>
              <a:defRPr/>
            </a:pPr>
            <a:r>
              <a:rPr lang="en-GB" sz="2000" b="1" spc="300">
                <a:cs typeface="Calibri"/>
              </a:rPr>
              <a:t>Support &gt; 0,02</a:t>
            </a:r>
            <a:endParaRPr kumimoji="0" lang="pt-PT" sz="20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A4D82C25-F8D6-430A-A53E-D5CB6EA324D5}"/>
              </a:ext>
            </a:extLst>
          </p:cNvPr>
          <p:cNvSpPr/>
          <p:nvPr/>
        </p:nvSpPr>
        <p:spPr>
          <a:xfrm>
            <a:off x="5648507" y="2199097"/>
            <a:ext cx="138328" cy="288624"/>
          </a:xfrm>
          <a:prstGeom prst="chevro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42C543A3-2F2A-4CCC-9D48-85235EED1C4A}"/>
              </a:ext>
            </a:extLst>
          </p:cNvPr>
          <p:cNvSpPr/>
          <p:nvPr/>
        </p:nvSpPr>
        <p:spPr>
          <a:xfrm>
            <a:off x="5817985" y="2199097"/>
            <a:ext cx="138328" cy="288624"/>
          </a:xfrm>
          <a:prstGeom prst="chevro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B8996E-6992-4DFD-AA16-0F89D8E467A8}"/>
              </a:ext>
            </a:extLst>
          </p:cNvPr>
          <p:cNvSpPr txBox="1"/>
          <p:nvPr/>
        </p:nvSpPr>
        <p:spPr>
          <a:xfrm>
            <a:off x="6442052" y="2138898"/>
            <a:ext cx="2777371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5000"/>
              </a:lnSpc>
              <a:defRPr/>
            </a:pPr>
            <a:r>
              <a:rPr lang="en-GB" sz="2000" b="1" spc="300">
                <a:cs typeface="Calibri"/>
              </a:rPr>
              <a:t>Lift &lt; 0,95</a:t>
            </a:r>
            <a:endParaRPr kumimoji="0" lang="pt-PT" sz="20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BFA659-3799-4819-825D-C9B541C78DB4}"/>
              </a:ext>
            </a:extLst>
          </p:cNvPr>
          <p:cNvSpPr txBox="1"/>
          <p:nvPr/>
        </p:nvSpPr>
        <p:spPr>
          <a:xfrm>
            <a:off x="835248" y="3880058"/>
            <a:ext cx="2018083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5000"/>
              </a:lnSpc>
              <a:defRPr/>
            </a:pPr>
            <a:r>
              <a:rPr lang="en-GB" sz="2000" b="1" spc="300">
                <a:cs typeface="Calibri"/>
              </a:rPr>
              <a:t>Soft drinks</a:t>
            </a:r>
            <a:endParaRPr kumimoji="0" lang="pt-PT" sz="20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A650D9-18CF-4927-B6F5-6D0681610602}"/>
              </a:ext>
            </a:extLst>
          </p:cNvPr>
          <p:cNvSpPr txBox="1"/>
          <p:nvPr/>
        </p:nvSpPr>
        <p:spPr>
          <a:xfrm>
            <a:off x="4237459" y="3042020"/>
            <a:ext cx="2103120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5000"/>
              </a:lnSpc>
              <a:defRPr/>
            </a:pPr>
            <a:r>
              <a:rPr lang="en-GB" sz="2000" b="1" spc="300">
                <a:cs typeface="Calibri"/>
              </a:rPr>
              <a:t>Fresh fruits</a:t>
            </a:r>
            <a:endParaRPr kumimoji="0" lang="pt-PT" sz="20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728E14-5AAA-4A21-81F5-D1B7D7F4BC28}"/>
              </a:ext>
            </a:extLst>
          </p:cNvPr>
          <p:cNvSpPr txBox="1"/>
          <p:nvPr/>
        </p:nvSpPr>
        <p:spPr>
          <a:xfrm>
            <a:off x="4237459" y="3899386"/>
            <a:ext cx="2103120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5000"/>
              </a:lnSpc>
              <a:defRPr/>
            </a:pPr>
            <a:r>
              <a:rPr lang="en-GB" sz="2000" b="1" spc="300">
                <a:cs typeface="Calibri"/>
              </a:rPr>
              <a:t>Yogurt</a:t>
            </a:r>
            <a:endParaRPr kumimoji="0" lang="pt-PT" sz="20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F4CAD7-30A9-4B0F-8157-B66180217B5B}"/>
              </a:ext>
            </a:extLst>
          </p:cNvPr>
          <p:cNvSpPr txBox="1"/>
          <p:nvPr/>
        </p:nvSpPr>
        <p:spPr>
          <a:xfrm>
            <a:off x="4237459" y="4756752"/>
            <a:ext cx="2103120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5000"/>
              </a:lnSpc>
              <a:defRPr/>
            </a:pPr>
            <a:r>
              <a:rPr lang="en-GB" sz="2000" b="1" spc="300">
                <a:cs typeface="Calibri"/>
              </a:rPr>
              <a:t>Milk</a:t>
            </a:r>
            <a:endParaRPr kumimoji="0" lang="pt-PT" sz="20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ACE340-C4F5-4F36-A7F0-ED6C4A2DC765}"/>
              </a:ext>
            </a:extLst>
          </p:cNvPr>
          <p:cNvSpPr txBox="1"/>
          <p:nvPr/>
        </p:nvSpPr>
        <p:spPr>
          <a:xfrm>
            <a:off x="6561131" y="3746444"/>
            <a:ext cx="2103120" cy="61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5000"/>
              </a:lnSpc>
              <a:defRPr/>
            </a:pPr>
            <a:r>
              <a:rPr lang="en-GB" sz="2000" b="1" spc="300">
                <a:cs typeface="Calibri"/>
              </a:rPr>
              <a:t>Fresh vegetables</a:t>
            </a:r>
            <a:endParaRPr kumimoji="0" lang="pt-PT" sz="20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8FB184-F9EB-4989-820C-54F24551518A}"/>
              </a:ext>
            </a:extLst>
          </p:cNvPr>
          <p:cNvSpPr txBox="1"/>
          <p:nvPr/>
        </p:nvSpPr>
        <p:spPr>
          <a:xfrm>
            <a:off x="9819556" y="3732617"/>
            <a:ext cx="1497769" cy="61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5000"/>
              </a:lnSpc>
              <a:defRPr/>
            </a:pPr>
            <a:r>
              <a:rPr lang="en-GB" sz="2000" b="1" spc="300">
                <a:cs typeface="Calibri"/>
              </a:rPr>
              <a:t>Packaged Produce</a:t>
            </a:r>
            <a:endParaRPr kumimoji="0" lang="pt-PT" sz="20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4B22D9-BEE7-4350-A7BC-86E2A67862EF}"/>
              </a:ext>
            </a:extLst>
          </p:cNvPr>
          <p:cNvCxnSpPr>
            <a:cxnSpLocks/>
          </p:cNvCxnSpPr>
          <p:nvPr/>
        </p:nvCxnSpPr>
        <p:spPr>
          <a:xfrm>
            <a:off x="8553422" y="4061021"/>
            <a:ext cx="1188720" cy="0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A picture containing bunch, lots, different, store&#10;&#10;Description automatically generated">
            <a:extLst>
              <a:ext uri="{FF2B5EF4-FFF2-40B4-BE49-F238E27FC236}">
                <a16:creationId xmlns:a16="http://schemas.microsoft.com/office/drawing/2014/main" id="{FBFE2DBB-6D67-40A3-AD0A-6780E4B778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17" b="55238"/>
          <a:stretch/>
        </p:blipFill>
        <p:spPr>
          <a:xfrm>
            <a:off x="0" y="5358934"/>
            <a:ext cx="12192000" cy="149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4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D9D2A37-A0FB-46C0-A578-1D1EB1DF3609}"/>
              </a:ext>
            </a:extLst>
          </p:cNvPr>
          <p:cNvSpPr txBox="1"/>
          <p:nvPr/>
        </p:nvSpPr>
        <p:spPr>
          <a:xfrm>
            <a:off x="3635872" y="2314322"/>
            <a:ext cx="8556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b="1" spc="-15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Thank You For Your Attention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1FD39B-DD1C-459C-85CC-182D0D904038}"/>
              </a:ext>
            </a:extLst>
          </p:cNvPr>
          <p:cNvGrpSpPr/>
          <p:nvPr/>
        </p:nvGrpSpPr>
        <p:grpSpPr>
          <a:xfrm>
            <a:off x="1913921" y="1454285"/>
            <a:ext cx="3963905" cy="3949430"/>
            <a:chOff x="1475361" y="1624519"/>
            <a:chExt cx="4442298" cy="394943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5ED3CD-91B3-4EBA-9A4C-0A2D1B1A231C}"/>
                </a:ext>
              </a:extLst>
            </p:cNvPr>
            <p:cNvCxnSpPr>
              <a:cxnSpLocks/>
            </p:cNvCxnSpPr>
            <p:nvPr/>
          </p:nvCxnSpPr>
          <p:spPr>
            <a:xfrm>
              <a:off x="1475361" y="1731524"/>
              <a:ext cx="4442298" cy="0"/>
            </a:xfrm>
            <a:prstGeom prst="line">
              <a:avLst/>
            </a:prstGeom>
            <a:ln w="2127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C84A0C0-57F2-4F25-92E1-9DB239D20D5C}"/>
                </a:ext>
              </a:extLst>
            </p:cNvPr>
            <p:cNvCxnSpPr>
              <a:cxnSpLocks/>
            </p:cNvCxnSpPr>
            <p:nvPr/>
          </p:nvCxnSpPr>
          <p:spPr>
            <a:xfrm>
              <a:off x="1475361" y="5463702"/>
              <a:ext cx="4442298" cy="0"/>
            </a:xfrm>
            <a:prstGeom prst="line">
              <a:avLst/>
            </a:prstGeom>
            <a:ln w="2127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32A4FEF-303C-44B9-B940-553AEA0D32DA}"/>
                </a:ext>
              </a:extLst>
            </p:cNvPr>
            <p:cNvCxnSpPr>
              <a:cxnSpLocks/>
            </p:cNvCxnSpPr>
            <p:nvPr/>
          </p:nvCxnSpPr>
          <p:spPr>
            <a:xfrm>
              <a:off x="1572638" y="1624519"/>
              <a:ext cx="0" cy="3949430"/>
            </a:xfrm>
            <a:prstGeom prst="line">
              <a:avLst/>
            </a:prstGeom>
            <a:ln w="2127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CF0C3AF-9F34-4B27-B503-95BD3068B737}"/>
              </a:ext>
            </a:extLst>
          </p:cNvPr>
          <p:cNvSpPr/>
          <p:nvPr/>
        </p:nvSpPr>
        <p:spPr>
          <a:xfrm>
            <a:off x="0" y="6309932"/>
            <a:ext cx="12192000" cy="557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BD197D8-7E90-4F57-A6E2-4C378BF05E04}"/>
              </a:ext>
            </a:extLst>
          </p:cNvPr>
          <p:cNvSpPr/>
          <p:nvPr/>
        </p:nvSpPr>
        <p:spPr>
          <a:xfrm>
            <a:off x="6200146" y="6309933"/>
            <a:ext cx="5658770" cy="5574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" marR="0" lvl="0" indent="0" defTabSz="914400" rtl="0" eaLnBrk="1" fontAlgn="auto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Francisco Hermenegildo | Gil Gonçalves | Ikram </a:t>
            </a:r>
            <a:r>
              <a:rPr kumimoji="0" lang="en-US" b="1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Bouziri</a:t>
            </a:r>
            <a:endParaRPr kumimoji="0" lang="en-US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0E0C36-A764-4AEA-BCB8-C9B59CBCF2F7}"/>
              </a:ext>
            </a:extLst>
          </p:cNvPr>
          <p:cNvSpPr/>
          <p:nvPr/>
        </p:nvSpPr>
        <p:spPr>
          <a:xfrm>
            <a:off x="187418" y="6302077"/>
            <a:ext cx="5658770" cy="5574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" marR="0" lvl="0" indent="0" defTabSz="914400" rtl="0" eaLnBrk="1" fontAlgn="auto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Group J</a:t>
            </a:r>
          </a:p>
        </p:txBody>
      </p:sp>
    </p:spTree>
    <p:extLst>
      <p:ext uri="{BB962C8B-B14F-4D97-AF65-F5344CB8AC3E}">
        <p14:creationId xmlns:p14="http://schemas.microsoft.com/office/powerpoint/2010/main" val="69358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CB36-7C26-4D45-AFEC-B6F6C48A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pt-P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C0910E-17BF-4C89-A49D-48DF7C356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50"/>
          <a:stretch/>
        </p:blipFill>
        <p:spPr>
          <a:xfrm>
            <a:off x="7395941" y="0"/>
            <a:ext cx="4796059" cy="6864510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503D5-00CA-4AD6-94D8-CA5E7C783FDE}"/>
              </a:ext>
            </a:extLst>
          </p:cNvPr>
          <p:cNvCxnSpPr>
            <a:cxnSpLocks/>
          </p:cNvCxnSpPr>
          <p:nvPr/>
        </p:nvCxnSpPr>
        <p:spPr>
          <a:xfrm>
            <a:off x="838200" y="1724550"/>
            <a:ext cx="730842" cy="0"/>
          </a:xfrm>
          <a:prstGeom prst="line">
            <a:avLst/>
          </a:prstGeom>
          <a:ln w="5715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8294319-8210-4A84-AB41-6C63946526B7}"/>
              </a:ext>
            </a:extLst>
          </p:cNvPr>
          <p:cNvCxnSpPr>
            <a:cxnSpLocks/>
          </p:cNvCxnSpPr>
          <p:nvPr/>
        </p:nvCxnSpPr>
        <p:spPr>
          <a:xfrm>
            <a:off x="1857609" y="3000070"/>
            <a:ext cx="489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3B3A2EF-7725-46F0-BF64-B227F299B900}"/>
              </a:ext>
            </a:extLst>
          </p:cNvPr>
          <p:cNvCxnSpPr>
            <a:cxnSpLocks/>
          </p:cNvCxnSpPr>
          <p:nvPr/>
        </p:nvCxnSpPr>
        <p:spPr>
          <a:xfrm>
            <a:off x="1857609" y="3626316"/>
            <a:ext cx="489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0083E4-D658-4325-8B36-14BC21F839D5}"/>
              </a:ext>
            </a:extLst>
          </p:cNvPr>
          <p:cNvCxnSpPr>
            <a:cxnSpLocks/>
          </p:cNvCxnSpPr>
          <p:nvPr/>
        </p:nvCxnSpPr>
        <p:spPr>
          <a:xfrm>
            <a:off x="1857609" y="4252562"/>
            <a:ext cx="489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CA4E414-208C-48AE-8E6F-B56B8CD3B92C}"/>
              </a:ext>
            </a:extLst>
          </p:cNvPr>
          <p:cNvCxnSpPr>
            <a:cxnSpLocks/>
          </p:cNvCxnSpPr>
          <p:nvPr/>
        </p:nvCxnSpPr>
        <p:spPr>
          <a:xfrm>
            <a:off x="1857609" y="4878808"/>
            <a:ext cx="489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1FBF55A-9B77-4DBF-8E34-8BB60811D8F0}"/>
              </a:ext>
            </a:extLst>
          </p:cNvPr>
          <p:cNvCxnSpPr>
            <a:cxnSpLocks/>
          </p:cNvCxnSpPr>
          <p:nvPr/>
        </p:nvCxnSpPr>
        <p:spPr>
          <a:xfrm>
            <a:off x="1857609" y="5534719"/>
            <a:ext cx="489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07A9E81-91DB-4740-9C6F-0183E3AAD409}"/>
              </a:ext>
            </a:extLst>
          </p:cNvPr>
          <p:cNvCxnSpPr>
            <a:cxnSpLocks/>
          </p:cNvCxnSpPr>
          <p:nvPr/>
        </p:nvCxnSpPr>
        <p:spPr>
          <a:xfrm>
            <a:off x="1857609" y="6160966"/>
            <a:ext cx="489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BC59FB6-979E-40ED-AADE-2207800A0A72}"/>
              </a:ext>
            </a:extLst>
          </p:cNvPr>
          <p:cNvGrpSpPr/>
          <p:nvPr/>
        </p:nvGrpSpPr>
        <p:grpSpPr>
          <a:xfrm>
            <a:off x="1189336" y="2470947"/>
            <a:ext cx="5564273" cy="432000"/>
            <a:chOff x="1000798" y="2470947"/>
            <a:chExt cx="5564273" cy="4320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F39031-052A-4D19-BC6B-B63E1BDC7D03}"/>
                </a:ext>
              </a:extLst>
            </p:cNvPr>
            <p:cNvSpPr txBox="1"/>
            <p:nvPr/>
          </p:nvSpPr>
          <p:spPr>
            <a:xfrm>
              <a:off x="1669071" y="2482436"/>
              <a:ext cx="4896000" cy="409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en-GB" sz="2400" b="1" spc="300">
                  <a:cs typeface="Calibri"/>
                </a:rPr>
                <a:t>Overview</a:t>
              </a:r>
              <a:endParaRPr kumimoji="0" lang="pt-PT" sz="2400" b="1" i="0" u="none" strike="noStrike" kern="1200" cap="none" spc="3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038268E-F54E-4557-BAEF-01B2D8D8B262}"/>
                </a:ext>
              </a:extLst>
            </p:cNvPr>
            <p:cNvSpPr/>
            <p:nvPr/>
          </p:nvSpPr>
          <p:spPr>
            <a:xfrm>
              <a:off x="1000798" y="2470947"/>
              <a:ext cx="432000" cy="432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1</a:t>
              </a:r>
              <a:endParaRPr lang="pt-PT" sz="16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DB416-4ABD-41B2-9A32-CDD40366AF81}"/>
              </a:ext>
            </a:extLst>
          </p:cNvPr>
          <p:cNvGrpSpPr/>
          <p:nvPr/>
        </p:nvGrpSpPr>
        <p:grpSpPr>
          <a:xfrm>
            <a:off x="1189336" y="3097193"/>
            <a:ext cx="5564273" cy="432000"/>
            <a:chOff x="1000798" y="3100911"/>
            <a:chExt cx="5564273" cy="432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832013-2BDC-4B4D-A1C0-FBC1F1F1E742}"/>
                </a:ext>
              </a:extLst>
            </p:cNvPr>
            <p:cNvSpPr txBox="1"/>
            <p:nvPr/>
          </p:nvSpPr>
          <p:spPr>
            <a:xfrm>
              <a:off x="1669071" y="3112400"/>
              <a:ext cx="4896000" cy="409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en-GB" sz="2400" b="1" spc="300">
                  <a:cs typeface="Calibri"/>
                </a:rPr>
                <a:t>Metrics</a:t>
              </a:r>
              <a:endParaRPr kumimoji="0" lang="pt-PT" sz="2400" b="1" i="0" u="none" strike="noStrike" kern="1200" cap="none" spc="3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F04778C-B19B-451C-BD9D-B7D4480B401E}"/>
                </a:ext>
              </a:extLst>
            </p:cNvPr>
            <p:cNvSpPr/>
            <p:nvPr/>
          </p:nvSpPr>
          <p:spPr>
            <a:xfrm>
              <a:off x="1000798" y="3100911"/>
              <a:ext cx="432000" cy="432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2</a:t>
              </a:r>
              <a:endParaRPr lang="pt-PT" sz="16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7CFEBE2-850A-4143-9F3B-E1D9B37FE806}"/>
              </a:ext>
            </a:extLst>
          </p:cNvPr>
          <p:cNvGrpSpPr/>
          <p:nvPr/>
        </p:nvGrpSpPr>
        <p:grpSpPr>
          <a:xfrm>
            <a:off x="1189336" y="3723439"/>
            <a:ext cx="5564273" cy="432000"/>
            <a:chOff x="1000798" y="3730875"/>
            <a:chExt cx="5564273" cy="432000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3D9E1B5-8FC7-4AE2-8996-BBC446B10C69}"/>
                </a:ext>
              </a:extLst>
            </p:cNvPr>
            <p:cNvSpPr txBox="1"/>
            <p:nvPr/>
          </p:nvSpPr>
          <p:spPr>
            <a:xfrm>
              <a:off x="1669071" y="3742364"/>
              <a:ext cx="4896000" cy="409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  <a:defRPr/>
              </a:pPr>
              <a:r>
                <a:rPr lang="en-US" sz="2400" b="1" spc="300">
                  <a:cs typeface="Calibri"/>
                </a:rPr>
                <a:t>Array of product offering</a:t>
              </a:r>
              <a:endParaRPr lang="en-GB" sz="2400" b="1" spc="300">
                <a:cs typeface="Calibri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6283CCF-58E1-4838-96A9-D380FE73E8B2}"/>
                </a:ext>
              </a:extLst>
            </p:cNvPr>
            <p:cNvSpPr/>
            <p:nvPr/>
          </p:nvSpPr>
          <p:spPr>
            <a:xfrm>
              <a:off x="1000798" y="3730875"/>
              <a:ext cx="432000" cy="432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3</a:t>
              </a:r>
              <a:endParaRPr lang="pt-PT" sz="16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22AAE9-C54E-4413-8FAF-19D186872650}"/>
              </a:ext>
            </a:extLst>
          </p:cNvPr>
          <p:cNvGrpSpPr/>
          <p:nvPr/>
        </p:nvGrpSpPr>
        <p:grpSpPr>
          <a:xfrm>
            <a:off x="1189336" y="4349685"/>
            <a:ext cx="5564273" cy="432000"/>
            <a:chOff x="1000798" y="4360839"/>
            <a:chExt cx="5564273" cy="432000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4090EFC-E8EB-498C-92EF-DCF020AFE063}"/>
                </a:ext>
              </a:extLst>
            </p:cNvPr>
            <p:cNvSpPr txBox="1"/>
            <p:nvPr/>
          </p:nvSpPr>
          <p:spPr>
            <a:xfrm>
              <a:off x="1669071" y="4372328"/>
              <a:ext cx="4896000" cy="4090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kumimoji="0" lang="en-GB" sz="2400" b="1" i="0" u="none" strike="noStrike" kern="1200" cap="none" spc="30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Segoe UI" panose="020B0502040204020203" pitchFamily="34" charset="0"/>
                  <a:cs typeface="Calibri"/>
                </a:rPr>
                <a:t>Customer </a:t>
              </a:r>
              <a:r>
                <a:rPr lang="en-GB" sz="2400" b="1" spc="300" err="1">
                  <a:solidFill>
                    <a:srgbClr val="000000"/>
                  </a:solidFill>
                  <a:latin typeface="Calibri" panose="020F0502020204030204"/>
                  <a:ea typeface="Segoe UI" panose="020B0502040204020203" pitchFamily="34" charset="0"/>
                  <a:cs typeface="Calibri"/>
                </a:rPr>
                <a:t>Behavior</a:t>
              </a:r>
              <a:endParaRPr kumimoji="0" lang="pt-PT" sz="2400" b="1" i="0" u="none" strike="noStrike" kern="1200" cap="none" spc="3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0042C27-6647-4B3C-BC63-FEEA821974CE}"/>
                </a:ext>
              </a:extLst>
            </p:cNvPr>
            <p:cNvSpPr/>
            <p:nvPr/>
          </p:nvSpPr>
          <p:spPr>
            <a:xfrm>
              <a:off x="1000798" y="4360839"/>
              <a:ext cx="432000" cy="432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4</a:t>
              </a:r>
              <a:endParaRPr lang="pt-PT" sz="16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477321-E8F7-4B60-B52D-01943546EEF5}"/>
              </a:ext>
            </a:extLst>
          </p:cNvPr>
          <p:cNvGrpSpPr/>
          <p:nvPr/>
        </p:nvGrpSpPr>
        <p:grpSpPr>
          <a:xfrm>
            <a:off x="1189336" y="4975931"/>
            <a:ext cx="5739367" cy="461665"/>
            <a:chOff x="1000798" y="5002292"/>
            <a:chExt cx="5739367" cy="461665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5A0EAC-9CFD-4676-9574-03E4D78700E9}"/>
                </a:ext>
              </a:extLst>
            </p:cNvPr>
            <p:cNvSpPr txBox="1"/>
            <p:nvPr/>
          </p:nvSpPr>
          <p:spPr>
            <a:xfrm>
              <a:off x="1669071" y="5002292"/>
              <a:ext cx="5071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pc="300">
                  <a:cs typeface="Calibri"/>
                </a:rPr>
                <a:t>Complementary items</a:t>
              </a:r>
              <a:endParaRPr lang="en-GB" sz="2400" b="1" spc="300">
                <a:cs typeface="Calibri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66B5E4A-CD60-4C6B-BF02-548D694753EB}"/>
                </a:ext>
              </a:extLst>
            </p:cNvPr>
            <p:cNvSpPr/>
            <p:nvPr/>
          </p:nvSpPr>
          <p:spPr>
            <a:xfrm>
              <a:off x="1000798" y="5017124"/>
              <a:ext cx="432000" cy="432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5</a:t>
              </a:r>
              <a:endParaRPr lang="pt-PT" sz="16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32F0E6-771E-4DF4-8D23-83F68197E79D}"/>
              </a:ext>
            </a:extLst>
          </p:cNvPr>
          <p:cNvGrpSpPr/>
          <p:nvPr/>
        </p:nvGrpSpPr>
        <p:grpSpPr>
          <a:xfrm>
            <a:off x="1189336" y="5631842"/>
            <a:ext cx="5564273" cy="432000"/>
            <a:chOff x="1000798" y="5640516"/>
            <a:chExt cx="5564273" cy="432000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2EA5BEE-9B95-4C4A-AE5D-70E8027B2C1D}"/>
                </a:ext>
              </a:extLst>
            </p:cNvPr>
            <p:cNvSpPr txBox="1"/>
            <p:nvPr/>
          </p:nvSpPr>
          <p:spPr>
            <a:xfrm>
              <a:off x="1669071" y="5652005"/>
              <a:ext cx="4896000" cy="409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en-GB" sz="2400" b="1" spc="300">
                  <a:cs typeface="Calibri"/>
                </a:rPr>
                <a:t>Substitute items</a:t>
              </a:r>
              <a:endParaRPr kumimoji="0" lang="pt-PT" sz="2400" b="1" i="0" u="none" strike="noStrike" kern="1200" cap="none" spc="3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71FBFF5-78E7-43FC-8CE5-D4A1EA6E430B}"/>
                </a:ext>
              </a:extLst>
            </p:cNvPr>
            <p:cNvSpPr/>
            <p:nvPr/>
          </p:nvSpPr>
          <p:spPr>
            <a:xfrm>
              <a:off x="1000798" y="5640516"/>
              <a:ext cx="432000" cy="432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6</a:t>
              </a:r>
              <a:endParaRPr lang="pt-PT" sz="1600"/>
            </a:p>
          </p:txBody>
        </p:sp>
      </p:grpSp>
    </p:spTree>
    <p:extLst>
      <p:ext uri="{BB962C8B-B14F-4D97-AF65-F5344CB8AC3E}">
        <p14:creationId xmlns:p14="http://schemas.microsoft.com/office/powerpoint/2010/main" val="195145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8D477C-257B-47E6-BF52-3D062BE72FEB}"/>
              </a:ext>
            </a:extLst>
          </p:cNvPr>
          <p:cNvSpPr/>
          <p:nvPr/>
        </p:nvSpPr>
        <p:spPr>
          <a:xfrm>
            <a:off x="3345727" y="2106409"/>
            <a:ext cx="1872000" cy="576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spc="-150">
                <a:ea typeface="+mn-lt"/>
                <a:cs typeface="+mn-lt"/>
              </a:rPr>
              <a:t>1,9</a:t>
            </a:r>
            <a:endParaRPr lang="pt-PT" sz="2800" b="1" spc="-15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1DE685B-45F3-4870-91F8-B4C61C3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Overview</a:t>
            </a:r>
            <a:endParaRPr lang="pt-PT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02B839-4812-44E1-9AFB-5F90945873C8}"/>
              </a:ext>
            </a:extLst>
          </p:cNvPr>
          <p:cNvCxnSpPr>
            <a:cxnSpLocks/>
          </p:cNvCxnSpPr>
          <p:nvPr/>
        </p:nvCxnSpPr>
        <p:spPr>
          <a:xfrm>
            <a:off x="838200" y="1724550"/>
            <a:ext cx="730842" cy="0"/>
          </a:xfrm>
          <a:prstGeom prst="line">
            <a:avLst/>
          </a:prstGeom>
          <a:ln w="5715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DE3128-4208-4352-B5EC-FDA881813DF9}"/>
              </a:ext>
            </a:extLst>
          </p:cNvPr>
          <p:cNvCxnSpPr>
            <a:cxnSpLocks/>
          </p:cNvCxnSpPr>
          <p:nvPr/>
        </p:nvCxnSpPr>
        <p:spPr>
          <a:xfrm>
            <a:off x="4281730" y="2784182"/>
            <a:ext cx="0" cy="2520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DBA63F9-6E6D-4D5A-AB26-326BC9E4BA89}"/>
              </a:ext>
            </a:extLst>
          </p:cNvPr>
          <p:cNvGrpSpPr/>
          <p:nvPr/>
        </p:nvGrpSpPr>
        <p:grpSpPr>
          <a:xfrm>
            <a:off x="9164035" y="2106409"/>
            <a:ext cx="2507525" cy="1565358"/>
            <a:chOff x="518473" y="2323790"/>
            <a:chExt cx="2507525" cy="156535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66A5165-DD59-431C-8753-99843BF93938}"/>
                </a:ext>
              </a:extLst>
            </p:cNvPr>
            <p:cNvSpPr/>
            <p:nvPr/>
          </p:nvSpPr>
          <p:spPr>
            <a:xfrm>
              <a:off x="838199" y="2323790"/>
              <a:ext cx="1872000" cy="576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800" b="1" spc="-150"/>
                <a:t>7,26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409CA58-620A-479C-9528-01E613273171}"/>
                </a:ext>
              </a:extLst>
            </p:cNvPr>
            <p:cNvCxnSpPr>
              <a:cxnSpLocks/>
            </p:cNvCxnSpPr>
            <p:nvPr/>
          </p:nvCxnSpPr>
          <p:spPr>
            <a:xfrm>
              <a:off x="1772239" y="3001563"/>
              <a:ext cx="0" cy="252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8827EC-EE30-4063-91E6-15591D144352}"/>
                </a:ext>
              </a:extLst>
            </p:cNvPr>
            <p:cNvSpPr txBox="1"/>
            <p:nvPr/>
          </p:nvSpPr>
          <p:spPr>
            <a:xfrm>
              <a:off x="518473" y="3242817"/>
              <a:ext cx="2507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/>
                <a:t>Average number of unique items per order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EF0AB63-F4D8-454B-A56B-3185D50F572C}"/>
              </a:ext>
            </a:extLst>
          </p:cNvPr>
          <p:cNvGrpSpPr/>
          <p:nvPr/>
        </p:nvGrpSpPr>
        <p:grpSpPr>
          <a:xfrm>
            <a:off x="6193184" y="2106409"/>
            <a:ext cx="2507525" cy="1565358"/>
            <a:chOff x="3400981" y="2323790"/>
            <a:chExt cx="2507525" cy="156535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67FA2E2-A421-402A-A172-9709EF774748}"/>
                </a:ext>
              </a:extLst>
            </p:cNvPr>
            <p:cNvSpPr/>
            <p:nvPr/>
          </p:nvSpPr>
          <p:spPr>
            <a:xfrm>
              <a:off x="3718743" y="2323790"/>
              <a:ext cx="1872000" cy="576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spc="-150">
                  <a:ea typeface="+mn-lt"/>
                  <a:cs typeface="+mn-lt"/>
                </a:rPr>
                <a:t>10,09</a:t>
              </a:r>
              <a:endParaRPr lang="pt-PT" sz="2800" b="1" spc="-15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1C7450F-4651-4F6C-9648-3323B3E0E774}"/>
                </a:ext>
              </a:extLst>
            </p:cNvPr>
            <p:cNvCxnSpPr>
              <a:cxnSpLocks/>
            </p:cNvCxnSpPr>
            <p:nvPr/>
          </p:nvCxnSpPr>
          <p:spPr>
            <a:xfrm>
              <a:off x="4654746" y="3001563"/>
              <a:ext cx="0" cy="252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5563E95-575E-470C-B0A5-89E706E9E6A6}"/>
                </a:ext>
              </a:extLst>
            </p:cNvPr>
            <p:cNvSpPr txBox="1"/>
            <p:nvPr/>
          </p:nvSpPr>
          <p:spPr>
            <a:xfrm>
              <a:off x="3400981" y="3242817"/>
              <a:ext cx="2507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>
                  <a:ea typeface="+mn-lt"/>
                  <a:cs typeface="+mn-lt"/>
                </a:rPr>
                <a:t>Average number of items per order</a:t>
              </a:r>
              <a:endParaRPr lang="pt-PT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44FE48F-49B1-4B94-97EC-E6C293E1C831}"/>
              </a:ext>
            </a:extLst>
          </p:cNvPr>
          <p:cNvSpPr txBox="1"/>
          <p:nvPr/>
        </p:nvSpPr>
        <p:spPr>
          <a:xfrm>
            <a:off x="3027965" y="3025436"/>
            <a:ext cx="250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ea typeface="+mn-lt"/>
                <a:cs typeface="+mn-lt"/>
              </a:rPr>
              <a:t>Average number of orders per customer</a:t>
            </a:r>
            <a:endParaRPr lang="pt-PT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93B781C-4071-4CCE-8403-C079EB5031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93" b="17480"/>
          <a:stretch/>
        </p:blipFill>
        <p:spPr>
          <a:xfrm>
            <a:off x="0" y="4463591"/>
            <a:ext cx="12192000" cy="242268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4938D31-F2BB-47B0-AC7A-7A8E92FE8FBF}"/>
              </a:ext>
            </a:extLst>
          </p:cNvPr>
          <p:cNvGrpSpPr/>
          <p:nvPr/>
        </p:nvGrpSpPr>
        <p:grpSpPr>
          <a:xfrm>
            <a:off x="315279" y="2138205"/>
            <a:ext cx="2507525" cy="1565358"/>
            <a:chOff x="9165999" y="2323790"/>
            <a:chExt cx="2507525" cy="156535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4C6A5BC-6AFC-43FF-8D52-C5FCB3686B55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761" y="3001563"/>
              <a:ext cx="0" cy="252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7455C78-4220-4891-9277-CF7687D4DD8C}"/>
                </a:ext>
              </a:extLst>
            </p:cNvPr>
            <p:cNvSpPr/>
            <p:nvPr/>
          </p:nvSpPr>
          <p:spPr>
            <a:xfrm>
              <a:off x="9483761" y="2323790"/>
              <a:ext cx="1872000" cy="576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pc="-150"/>
                <a:t>105.273</a:t>
              </a:r>
              <a:endParaRPr lang="pt-PT" sz="2800" b="1" spc="-15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2F195F-1656-43E4-8BD1-07EC72453C8B}"/>
                </a:ext>
              </a:extLst>
            </p:cNvPr>
            <p:cNvSpPr txBox="1"/>
            <p:nvPr/>
          </p:nvSpPr>
          <p:spPr>
            <a:xfrm>
              <a:off x="9165999" y="3242817"/>
              <a:ext cx="2507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/>
                <a:t>Number of customers to 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65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C5B1-3F6E-4582-A106-914E8933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55" y="394161"/>
            <a:ext cx="10515600" cy="1325563"/>
          </a:xfrm>
        </p:spPr>
        <p:txBody>
          <a:bodyPr/>
          <a:lstStyle/>
          <a:p>
            <a:r>
              <a:rPr lang="pt-PT" err="1"/>
              <a:t>Association</a:t>
            </a:r>
            <a:r>
              <a:rPr lang="pt-PT"/>
              <a:t> Rules - Metrics</a:t>
            </a:r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243ED8-AE5C-4E09-86BA-1DB609C149C5}"/>
              </a:ext>
            </a:extLst>
          </p:cNvPr>
          <p:cNvCxnSpPr>
            <a:cxnSpLocks/>
          </p:cNvCxnSpPr>
          <p:nvPr/>
        </p:nvCxnSpPr>
        <p:spPr>
          <a:xfrm>
            <a:off x="838200" y="1724550"/>
            <a:ext cx="730842" cy="0"/>
          </a:xfrm>
          <a:prstGeom prst="line">
            <a:avLst/>
          </a:prstGeom>
          <a:ln w="5715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E5ABA6-E350-4858-BD9D-A8225C05F55C}"/>
              </a:ext>
            </a:extLst>
          </p:cNvPr>
          <p:cNvCxnSpPr>
            <a:cxnSpLocks/>
          </p:cNvCxnSpPr>
          <p:nvPr/>
        </p:nvCxnSpPr>
        <p:spPr>
          <a:xfrm>
            <a:off x="838200" y="2700270"/>
            <a:ext cx="4896000" cy="0"/>
          </a:xfrm>
          <a:prstGeom prst="line">
            <a:avLst/>
          </a:prstGeom>
          <a:ln w="1905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5BB7C-B826-466D-8ED2-ED3F7B71B773}"/>
              </a:ext>
            </a:extLst>
          </p:cNvPr>
          <p:cNvSpPr txBox="1"/>
          <p:nvPr/>
        </p:nvSpPr>
        <p:spPr>
          <a:xfrm>
            <a:off x="838200" y="2165760"/>
            <a:ext cx="4896000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5000"/>
              </a:lnSpc>
              <a:defRPr/>
            </a:pPr>
            <a:r>
              <a:rPr kumimoji="0" lang="pt-PT" sz="2400" b="1" i="0" u="none" strike="noStrike" kern="1200" cap="none" spc="3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Segoe UI" panose="020B0502040204020203" pitchFamily="34" charset="0"/>
                <a:cs typeface="Arial" panose="020B0604020202020204" pitchFamily="34" charset="0"/>
              </a:rPr>
              <a:t>Support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9B05A6-2221-486E-8039-31DB05DBE209}"/>
              </a:ext>
            </a:extLst>
          </p:cNvPr>
          <p:cNvCxnSpPr>
            <a:cxnSpLocks/>
          </p:cNvCxnSpPr>
          <p:nvPr/>
        </p:nvCxnSpPr>
        <p:spPr>
          <a:xfrm>
            <a:off x="6457800" y="2700270"/>
            <a:ext cx="4896000" cy="0"/>
          </a:xfrm>
          <a:prstGeom prst="line">
            <a:avLst/>
          </a:prstGeom>
          <a:ln w="1905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384A24-8964-4E2E-9906-EE6BCF309431}"/>
              </a:ext>
            </a:extLst>
          </p:cNvPr>
          <p:cNvSpPr txBox="1"/>
          <p:nvPr/>
        </p:nvSpPr>
        <p:spPr>
          <a:xfrm>
            <a:off x="6563855" y="2165760"/>
            <a:ext cx="4896000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5000"/>
              </a:lnSpc>
              <a:defRPr/>
            </a:pPr>
            <a:r>
              <a:rPr kumimoji="0" lang="pt-PT" sz="2400" b="1" i="0" u="none" strike="noStrike" kern="1200" cap="none" spc="3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Segoe UI" panose="020B0502040204020203" pitchFamily="34" charset="0"/>
                <a:cs typeface="Arial" panose="020B0604020202020204" pitchFamily="34" charset="0"/>
              </a:rPr>
              <a:t>Confidence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508E1B-9DE8-43A0-A41E-4667B3343F9E}"/>
              </a:ext>
            </a:extLst>
          </p:cNvPr>
          <p:cNvSpPr txBox="1"/>
          <p:nvPr/>
        </p:nvSpPr>
        <p:spPr>
          <a:xfrm>
            <a:off x="1463273" y="2758682"/>
            <a:ext cx="48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Number transactions with item</a:t>
            </a:r>
          </a:p>
          <a:p>
            <a:r>
              <a:rPr lang="en-US"/>
              <a:t>Total number of transactions</a:t>
            </a:r>
          </a:p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A96322-0384-49BB-93D4-9BECB674E6EB}"/>
              </a:ext>
            </a:extLst>
          </p:cNvPr>
          <p:cNvSpPr txBox="1"/>
          <p:nvPr/>
        </p:nvSpPr>
        <p:spPr>
          <a:xfrm>
            <a:off x="6457800" y="2753261"/>
            <a:ext cx="48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                         Support (X&amp;Y) </a:t>
            </a:r>
          </a:p>
          <a:p>
            <a:r>
              <a:rPr lang="en-US"/>
              <a:t>                            Support(X)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6F2932-353A-47E4-94A5-1D02AC06D523}"/>
              </a:ext>
            </a:extLst>
          </p:cNvPr>
          <p:cNvCxnSpPr>
            <a:cxnSpLocks/>
          </p:cNvCxnSpPr>
          <p:nvPr/>
        </p:nvCxnSpPr>
        <p:spPr>
          <a:xfrm>
            <a:off x="838200" y="3429000"/>
            <a:ext cx="4896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FB43B4-8F7D-42EA-8BDC-32A1058CA9A9}"/>
              </a:ext>
            </a:extLst>
          </p:cNvPr>
          <p:cNvCxnSpPr>
            <a:cxnSpLocks/>
          </p:cNvCxnSpPr>
          <p:nvPr/>
        </p:nvCxnSpPr>
        <p:spPr>
          <a:xfrm>
            <a:off x="6457800" y="3389383"/>
            <a:ext cx="4896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0899E9B-7D82-42BA-ACE3-BD276A481FD6}"/>
              </a:ext>
            </a:extLst>
          </p:cNvPr>
          <p:cNvSpPr txBox="1"/>
          <p:nvPr/>
        </p:nvSpPr>
        <p:spPr>
          <a:xfrm>
            <a:off x="6457799" y="3539938"/>
            <a:ext cx="5513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The percentage of a consequent appearing given that the antecedent has occurred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6318F9-1FE7-48E1-86F1-8FB13295264F}"/>
              </a:ext>
            </a:extLst>
          </p:cNvPr>
          <p:cNvSpPr txBox="1"/>
          <p:nvPr/>
        </p:nvSpPr>
        <p:spPr>
          <a:xfrm>
            <a:off x="944255" y="4357374"/>
            <a:ext cx="48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2D050"/>
                </a:solidFill>
              </a:rPr>
              <a:t>High Support </a:t>
            </a:r>
            <a:r>
              <a:rPr lang="en-US"/>
              <a:t>= the itemset appears frequently in the dataset</a:t>
            </a:r>
            <a:endParaRPr lang="en-US" b="1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C87A86-F8A4-4A3E-B014-BC57E07061DC}"/>
              </a:ext>
            </a:extLst>
          </p:cNvPr>
          <p:cNvCxnSpPr>
            <a:cxnSpLocks/>
          </p:cNvCxnSpPr>
          <p:nvPr/>
        </p:nvCxnSpPr>
        <p:spPr>
          <a:xfrm>
            <a:off x="838200" y="4215642"/>
            <a:ext cx="4896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076591-2D26-4724-AAEF-D910A0C355EC}"/>
              </a:ext>
            </a:extLst>
          </p:cNvPr>
          <p:cNvCxnSpPr>
            <a:cxnSpLocks/>
          </p:cNvCxnSpPr>
          <p:nvPr/>
        </p:nvCxnSpPr>
        <p:spPr>
          <a:xfrm>
            <a:off x="838200" y="5162061"/>
            <a:ext cx="4896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2BEA75-CC3F-4865-B998-1C8370092CCC}"/>
              </a:ext>
            </a:extLst>
          </p:cNvPr>
          <p:cNvSpPr txBox="1"/>
          <p:nvPr/>
        </p:nvSpPr>
        <p:spPr>
          <a:xfrm>
            <a:off x="944255" y="3539938"/>
            <a:ext cx="48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Low Support </a:t>
            </a:r>
            <a:r>
              <a:rPr lang="en-US"/>
              <a:t>= the itemset does not appear frequently in the dataset</a:t>
            </a:r>
            <a:endParaRPr lang="en-US" b="1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3289EE-BF27-4802-B3C6-3DB7F6061EEC}"/>
              </a:ext>
            </a:extLst>
          </p:cNvPr>
          <p:cNvCxnSpPr>
            <a:cxnSpLocks/>
          </p:cNvCxnSpPr>
          <p:nvPr/>
        </p:nvCxnSpPr>
        <p:spPr>
          <a:xfrm>
            <a:off x="6457799" y="4259010"/>
            <a:ext cx="500205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1123005-7FF9-4A7D-B37E-83C1F67306A4}"/>
              </a:ext>
            </a:extLst>
          </p:cNvPr>
          <p:cNvCxnSpPr>
            <a:cxnSpLocks/>
          </p:cNvCxnSpPr>
          <p:nvPr/>
        </p:nvCxnSpPr>
        <p:spPr>
          <a:xfrm>
            <a:off x="1400909" y="3082226"/>
            <a:ext cx="3186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8214EB-1D78-44B4-8B9E-1444501252CB}"/>
              </a:ext>
            </a:extLst>
          </p:cNvPr>
          <p:cNvCxnSpPr>
            <a:cxnSpLocks/>
          </p:cNvCxnSpPr>
          <p:nvPr/>
        </p:nvCxnSpPr>
        <p:spPr>
          <a:xfrm>
            <a:off x="7793501" y="3082226"/>
            <a:ext cx="1547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01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FF710B-38BA-40A0-8AEE-C80A413E8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5" y="32706"/>
            <a:ext cx="7768140" cy="33540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6375E1-D9A5-4947-95A9-BCCCA922B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563" y="3385227"/>
            <a:ext cx="8972072" cy="344163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B7FA1F0-9BF5-46E2-B13C-00DFE0239774}"/>
              </a:ext>
            </a:extLst>
          </p:cNvPr>
          <p:cNvSpPr/>
          <p:nvPr/>
        </p:nvSpPr>
        <p:spPr>
          <a:xfrm>
            <a:off x="8777477" y="945367"/>
            <a:ext cx="1584000" cy="1584000"/>
          </a:xfrm>
          <a:prstGeom prst="rect">
            <a:avLst/>
          </a:prstGeom>
          <a:noFill/>
          <a:ln w="1206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57A06D-8CB9-4924-8F2C-477050F5037F}"/>
              </a:ext>
            </a:extLst>
          </p:cNvPr>
          <p:cNvSpPr/>
          <p:nvPr/>
        </p:nvSpPr>
        <p:spPr>
          <a:xfrm>
            <a:off x="9219281" y="1236392"/>
            <a:ext cx="2756791" cy="1001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Department support vs array of products</a:t>
            </a:r>
            <a:endParaRPr lang="pt-PT" sz="2400">
              <a:solidFill>
                <a:schemeClr val="tx1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BF827FC-51AC-4FDF-86CD-C7E1972D4F42}"/>
              </a:ext>
            </a:extLst>
          </p:cNvPr>
          <p:cNvCxnSpPr>
            <a:cxnSpLocks/>
          </p:cNvCxnSpPr>
          <p:nvPr/>
        </p:nvCxnSpPr>
        <p:spPr>
          <a:xfrm>
            <a:off x="277584" y="5041954"/>
            <a:ext cx="1143253" cy="0"/>
          </a:xfrm>
          <a:prstGeom prst="line">
            <a:avLst/>
          </a:prstGeom>
          <a:ln w="5715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930F76-2515-498D-8226-25E5BE65A0E4}"/>
              </a:ext>
            </a:extLst>
          </p:cNvPr>
          <p:cNvCxnSpPr>
            <a:cxnSpLocks/>
          </p:cNvCxnSpPr>
          <p:nvPr/>
        </p:nvCxnSpPr>
        <p:spPr>
          <a:xfrm>
            <a:off x="1256092" y="6441035"/>
            <a:ext cx="1695246" cy="0"/>
          </a:xfrm>
          <a:prstGeom prst="line">
            <a:avLst/>
          </a:prstGeom>
          <a:ln w="5715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DB5665-1819-4B51-B941-7AC9B054A9AE}"/>
              </a:ext>
            </a:extLst>
          </p:cNvPr>
          <p:cNvCxnSpPr>
            <a:cxnSpLocks/>
          </p:cNvCxnSpPr>
          <p:nvPr/>
        </p:nvCxnSpPr>
        <p:spPr>
          <a:xfrm flipH="1">
            <a:off x="3488679" y="1448972"/>
            <a:ext cx="1012874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8E27C7-67A4-493F-82AC-193D6D2BF108}"/>
              </a:ext>
            </a:extLst>
          </p:cNvPr>
          <p:cNvCxnSpPr>
            <a:cxnSpLocks/>
          </p:cNvCxnSpPr>
          <p:nvPr/>
        </p:nvCxnSpPr>
        <p:spPr>
          <a:xfrm flipH="1">
            <a:off x="5040922" y="725013"/>
            <a:ext cx="1012874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484ADA-F435-40D4-AB15-6A878077F01D}"/>
              </a:ext>
            </a:extLst>
          </p:cNvPr>
          <p:cNvCxnSpPr>
            <a:cxnSpLocks/>
          </p:cNvCxnSpPr>
          <p:nvPr/>
        </p:nvCxnSpPr>
        <p:spPr>
          <a:xfrm flipH="1">
            <a:off x="7506859" y="375137"/>
            <a:ext cx="1012874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06621F-B0D9-453A-B4AB-2DE862A7E829}"/>
              </a:ext>
            </a:extLst>
          </p:cNvPr>
          <p:cNvCxnSpPr>
            <a:cxnSpLocks/>
          </p:cNvCxnSpPr>
          <p:nvPr/>
        </p:nvCxnSpPr>
        <p:spPr>
          <a:xfrm flipH="1">
            <a:off x="6585625" y="4975277"/>
            <a:ext cx="1012874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F2278C-38BD-41A7-B82E-63DA464A54CC}"/>
              </a:ext>
            </a:extLst>
          </p:cNvPr>
          <p:cNvCxnSpPr>
            <a:cxnSpLocks/>
          </p:cNvCxnSpPr>
          <p:nvPr/>
        </p:nvCxnSpPr>
        <p:spPr>
          <a:xfrm flipH="1">
            <a:off x="7855935" y="4564968"/>
            <a:ext cx="1012874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35CF37-DEF6-4126-8FBE-9393D14539C4}"/>
              </a:ext>
            </a:extLst>
          </p:cNvPr>
          <p:cNvCxnSpPr>
            <a:cxnSpLocks/>
          </p:cNvCxnSpPr>
          <p:nvPr/>
        </p:nvCxnSpPr>
        <p:spPr>
          <a:xfrm flipH="1">
            <a:off x="6592463" y="5406687"/>
            <a:ext cx="1012874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8B68A9-B81F-4677-92FC-9C9985C220FD}"/>
              </a:ext>
            </a:extLst>
          </p:cNvPr>
          <p:cNvSpPr txBox="1"/>
          <p:nvPr/>
        </p:nvSpPr>
        <p:spPr>
          <a:xfrm>
            <a:off x="277584" y="3990586"/>
            <a:ext cx="1312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Produce </a:t>
            </a:r>
          </a:p>
          <a:p>
            <a:r>
              <a:rPr lang="en-GB" b="1"/>
              <a:t>Beverages</a:t>
            </a:r>
          </a:p>
          <a:p>
            <a:r>
              <a:rPr lang="en-GB" b="1"/>
              <a:t>Bakery</a:t>
            </a:r>
            <a:endParaRPr lang="fr-TN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66E05C-8C7C-480E-9C56-56571CE2885C}"/>
              </a:ext>
            </a:extLst>
          </p:cNvPr>
          <p:cNvSpPr txBox="1"/>
          <p:nvPr/>
        </p:nvSpPr>
        <p:spPr>
          <a:xfrm>
            <a:off x="1203235" y="5389666"/>
            <a:ext cx="1856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High support</a:t>
            </a:r>
          </a:p>
          <a:p>
            <a:r>
              <a:rPr lang="en-GB"/>
              <a:t>Low number of products</a:t>
            </a:r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29372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2BEBDC2-397C-426B-911E-774868AB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69987" cy="1325563"/>
          </a:xfrm>
        </p:spPr>
        <p:txBody>
          <a:bodyPr/>
          <a:lstStyle/>
          <a:p>
            <a:r>
              <a:rPr lang="en-US"/>
              <a:t>Customer behavior</a:t>
            </a:r>
            <a:endParaRPr lang="pt-PT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6728ED-A55A-4D3A-8A44-213C55A406CD}"/>
              </a:ext>
            </a:extLst>
          </p:cNvPr>
          <p:cNvCxnSpPr>
            <a:cxnSpLocks/>
          </p:cNvCxnSpPr>
          <p:nvPr/>
        </p:nvCxnSpPr>
        <p:spPr>
          <a:xfrm>
            <a:off x="838200" y="1724550"/>
            <a:ext cx="730842" cy="0"/>
          </a:xfrm>
          <a:prstGeom prst="line">
            <a:avLst/>
          </a:prstGeom>
          <a:ln w="5715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47BEAA-96C2-4D8D-83D7-9E80159C7368}"/>
              </a:ext>
            </a:extLst>
          </p:cNvPr>
          <p:cNvSpPr txBox="1"/>
          <p:nvPr/>
        </p:nvSpPr>
        <p:spPr>
          <a:xfrm>
            <a:off x="4558660" y="3091817"/>
            <a:ext cx="4496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/>
              <a:t>35% </a:t>
            </a:r>
            <a:r>
              <a:rPr lang="pt-PT" sz="1600" err="1"/>
              <a:t>reorder</a:t>
            </a:r>
            <a:r>
              <a:rPr lang="pt-PT" sz="1600"/>
              <a:t> </a:t>
            </a:r>
            <a:r>
              <a:rPr lang="pt-PT" sz="1600" err="1"/>
              <a:t>within</a:t>
            </a:r>
            <a:r>
              <a:rPr lang="pt-PT" sz="1600"/>
              <a:t> 1 </a:t>
            </a:r>
            <a:r>
              <a:rPr lang="pt-PT" sz="1600" err="1"/>
              <a:t>week</a:t>
            </a:r>
            <a:r>
              <a:rPr lang="pt-PT" sz="1600"/>
              <a:t>; 10% </a:t>
            </a:r>
            <a:r>
              <a:rPr lang="pt-PT" sz="1600" err="1"/>
              <a:t>buys</a:t>
            </a:r>
            <a:r>
              <a:rPr lang="pt-PT" sz="1600"/>
              <a:t> &lt; 1 </a:t>
            </a:r>
            <a:r>
              <a:rPr lang="pt-PT" sz="1600" err="1"/>
              <a:t>month</a:t>
            </a:r>
            <a:endParaRPr lang="pt-PT" sz="16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7DB2CF-94CE-4C48-AD01-A629B443DC89}"/>
              </a:ext>
            </a:extLst>
          </p:cNvPr>
          <p:cNvCxnSpPr>
            <a:cxnSpLocks/>
          </p:cNvCxnSpPr>
          <p:nvPr/>
        </p:nvCxnSpPr>
        <p:spPr>
          <a:xfrm>
            <a:off x="4157221" y="3093233"/>
            <a:ext cx="7047052" cy="0"/>
          </a:xfrm>
          <a:prstGeom prst="line">
            <a:avLst/>
          </a:prstGeom>
          <a:ln w="5715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C0CA87-EE38-4BDA-987B-61BA3EE7A1E8}"/>
              </a:ext>
            </a:extLst>
          </p:cNvPr>
          <p:cNvSpPr txBox="1"/>
          <p:nvPr/>
        </p:nvSpPr>
        <p:spPr>
          <a:xfrm>
            <a:off x="94314" y="6154321"/>
            <a:ext cx="5165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/>
              <a:t>48% of </a:t>
            </a:r>
            <a:r>
              <a:rPr lang="pt-PT" sz="1600" err="1"/>
              <a:t>orders</a:t>
            </a:r>
            <a:r>
              <a:rPr lang="pt-PT" sz="1600"/>
              <a:t> </a:t>
            </a:r>
            <a:r>
              <a:rPr lang="pt-PT" sz="1600" err="1"/>
              <a:t>between</a:t>
            </a:r>
            <a:r>
              <a:rPr lang="pt-PT" sz="1600"/>
              <a:t> </a:t>
            </a:r>
            <a:r>
              <a:rPr lang="pt-PT" sz="1600" err="1"/>
              <a:t>Sunday</a:t>
            </a:r>
            <a:r>
              <a:rPr lang="pt-PT" sz="1600"/>
              <a:t> </a:t>
            </a:r>
            <a:r>
              <a:rPr lang="pt-PT" sz="1600" err="1"/>
              <a:t>and</a:t>
            </a:r>
            <a:r>
              <a:rPr lang="pt-PT" sz="1600"/>
              <a:t> </a:t>
            </a:r>
            <a:r>
              <a:rPr lang="pt-PT" sz="1600" err="1"/>
              <a:t>Tuesday</a:t>
            </a:r>
            <a:endParaRPr lang="pt-PT" sz="1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B60307-BAA0-4362-9B62-F020D61B587E}"/>
              </a:ext>
            </a:extLst>
          </p:cNvPr>
          <p:cNvCxnSpPr>
            <a:cxnSpLocks/>
          </p:cNvCxnSpPr>
          <p:nvPr/>
        </p:nvCxnSpPr>
        <p:spPr>
          <a:xfrm>
            <a:off x="136064" y="6159954"/>
            <a:ext cx="5670000" cy="0"/>
          </a:xfrm>
          <a:prstGeom prst="line">
            <a:avLst/>
          </a:prstGeom>
          <a:ln w="5715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3CFC96-EB2A-40A1-86DC-926D0039DBF6}"/>
              </a:ext>
            </a:extLst>
          </p:cNvPr>
          <p:cNvSpPr txBox="1"/>
          <p:nvPr/>
        </p:nvSpPr>
        <p:spPr>
          <a:xfrm>
            <a:off x="6293292" y="6158538"/>
            <a:ext cx="2850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/>
              <a:t>70% </a:t>
            </a:r>
            <a:r>
              <a:rPr lang="pt-PT" sz="1600" err="1"/>
              <a:t>between</a:t>
            </a:r>
            <a:r>
              <a:rPr lang="pt-PT" sz="1600"/>
              <a:t> 9 – 5pm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75330E-504A-4FB9-892A-96E27995AECA}"/>
              </a:ext>
            </a:extLst>
          </p:cNvPr>
          <p:cNvCxnSpPr>
            <a:cxnSpLocks/>
          </p:cNvCxnSpPr>
          <p:nvPr/>
        </p:nvCxnSpPr>
        <p:spPr>
          <a:xfrm>
            <a:off x="6096000" y="6159954"/>
            <a:ext cx="5942905" cy="0"/>
          </a:xfrm>
          <a:prstGeom prst="line">
            <a:avLst/>
          </a:prstGeom>
          <a:ln w="5715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>
            <a:extLst>
              <a:ext uri="{FF2B5EF4-FFF2-40B4-BE49-F238E27FC236}">
                <a16:creationId xmlns:a16="http://schemas.microsoft.com/office/drawing/2014/main" id="{F9AAA2D4-A148-43B4-81F6-587EDDEE3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233" y="-39316"/>
            <a:ext cx="7113040" cy="309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9515EA2-AC0D-4CFE-A461-557CA3A92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407" y="3480576"/>
            <a:ext cx="6136206" cy="267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FEB3BB9F-1435-40CF-9843-158788EDF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281" y="3581897"/>
            <a:ext cx="5903676" cy="257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74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2BEBDC2-397C-426B-911E-774868AB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69987" cy="1325563"/>
          </a:xfrm>
        </p:spPr>
        <p:txBody>
          <a:bodyPr/>
          <a:lstStyle/>
          <a:p>
            <a:r>
              <a:rPr lang="en-US"/>
              <a:t>Customer behavior</a:t>
            </a:r>
            <a:endParaRPr lang="pt-PT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6728ED-A55A-4D3A-8A44-213C55A406CD}"/>
              </a:ext>
            </a:extLst>
          </p:cNvPr>
          <p:cNvCxnSpPr>
            <a:cxnSpLocks/>
          </p:cNvCxnSpPr>
          <p:nvPr/>
        </p:nvCxnSpPr>
        <p:spPr>
          <a:xfrm>
            <a:off x="838200" y="1724550"/>
            <a:ext cx="730842" cy="0"/>
          </a:xfrm>
          <a:prstGeom prst="line">
            <a:avLst/>
          </a:prstGeom>
          <a:ln w="5715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16B04F6-921C-40D8-ACA5-996D6990E0E3}"/>
              </a:ext>
            </a:extLst>
          </p:cNvPr>
          <p:cNvSpPr txBox="1"/>
          <p:nvPr/>
        </p:nvSpPr>
        <p:spPr>
          <a:xfrm>
            <a:off x="718930" y="5595222"/>
            <a:ext cx="7156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err="1"/>
              <a:t>Fruits</a:t>
            </a:r>
            <a:r>
              <a:rPr lang="pt-PT" sz="1600"/>
              <a:t> </a:t>
            </a:r>
            <a:r>
              <a:rPr lang="pt-PT" sz="1600" err="1"/>
              <a:t>and</a:t>
            </a:r>
            <a:r>
              <a:rPr lang="pt-PT" sz="1600"/>
              <a:t> </a:t>
            </a:r>
            <a:r>
              <a:rPr lang="pt-PT" sz="1600" err="1"/>
              <a:t>vegetable</a:t>
            </a:r>
            <a:r>
              <a:rPr lang="pt-PT" sz="1600"/>
              <a:t>(</a:t>
            </a:r>
            <a:r>
              <a:rPr lang="pt-PT" sz="1600" err="1"/>
              <a:t>packed</a:t>
            </a:r>
            <a:r>
              <a:rPr lang="pt-PT" sz="1600"/>
              <a:t> </a:t>
            </a:r>
            <a:r>
              <a:rPr lang="pt-PT" sz="1600" err="1"/>
              <a:t>and</a:t>
            </a:r>
            <a:r>
              <a:rPr lang="pt-PT" sz="1600"/>
              <a:t> </a:t>
            </a:r>
            <a:r>
              <a:rPr lang="pt-PT" sz="1600" err="1"/>
              <a:t>fresh</a:t>
            </a:r>
            <a:r>
              <a:rPr lang="pt-PT" sz="1600"/>
              <a:t>) are </a:t>
            </a:r>
            <a:r>
              <a:rPr lang="pt-PT" sz="1600" err="1"/>
              <a:t>the</a:t>
            </a:r>
            <a:r>
              <a:rPr lang="pt-PT" sz="1600"/>
              <a:t> </a:t>
            </a:r>
            <a:r>
              <a:rPr lang="pt-PT" sz="1600" err="1"/>
              <a:t>most</a:t>
            </a:r>
            <a:r>
              <a:rPr lang="pt-PT" sz="1600"/>
              <a:t> </a:t>
            </a:r>
            <a:r>
              <a:rPr lang="pt-PT" sz="1600" err="1"/>
              <a:t>purchased</a:t>
            </a:r>
            <a:r>
              <a:rPr lang="pt-PT" sz="1600"/>
              <a:t> </a:t>
            </a:r>
            <a:r>
              <a:rPr lang="pt-PT" sz="1600" err="1"/>
              <a:t>products</a:t>
            </a:r>
            <a:r>
              <a:rPr lang="pt-PT" sz="1600"/>
              <a:t>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89FFAA-C9C7-44DF-911E-D3C050ED772E}"/>
              </a:ext>
            </a:extLst>
          </p:cNvPr>
          <p:cNvCxnSpPr>
            <a:cxnSpLocks/>
          </p:cNvCxnSpPr>
          <p:nvPr/>
        </p:nvCxnSpPr>
        <p:spPr>
          <a:xfrm>
            <a:off x="722543" y="5596638"/>
            <a:ext cx="10698480" cy="0"/>
          </a:xfrm>
          <a:prstGeom prst="line">
            <a:avLst/>
          </a:prstGeom>
          <a:ln w="5715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919406-4A93-4A32-86AC-323C4DD2F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30" y="1939794"/>
            <a:ext cx="10554148" cy="344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85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C5B1-3F6E-4582-A106-914E8933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55" y="394161"/>
            <a:ext cx="10515600" cy="1325563"/>
          </a:xfrm>
        </p:spPr>
        <p:txBody>
          <a:bodyPr/>
          <a:lstStyle/>
          <a:p>
            <a:r>
              <a:rPr lang="pt-PT" err="1"/>
              <a:t>Association</a:t>
            </a:r>
            <a:r>
              <a:rPr lang="pt-PT"/>
              <a:t> Rules - Metrics</a:t>
            </a:r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243ED8-AE5C-4E09-86BA-1DB609C149C5}"/>
              </a:ext>
            </a:extLst>
          </p:cNvPr>
          <p:cNvCxnSpPr>
            <a:cxnSpLocks/>
          </p:cNvCxnSpPr>
          <p:nvPr/>
        </p:nvCxnSpPr>
        <p:spPr>
          <a:xfrm>
            <a:off x="838200" y="1724550"/>
            <a:ext cx="730842" cy="0"/>
          </a:xfrm>
          <a:prstGeom prst="line">
            <a:avLst/>
          </a:prstGeom>
          <a:ln w="5715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E5ABA6-E350-4858-BD9D-A8225C05F55C}"/>
              </a:ext>
            </a:extLst>
          </p:cNvPr>
          <p:cNvCxnSpPr>
            <a:cxnSpLocks/>
          </p:cNvCxnSpPr>
          <p:nvPr/>
        </p:nvCxnSpPr>
        <p:spPr>
          <a:xfrm>
            <a:off x="838200" y="2700270"/>
            <a:ext cx="4896000" cy="0"/>
          </a:xfrm>
          <a:prstGeom prst="line">
            <a:avLst/>
          </a:prstGeom>
          <a:ln w="1905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5BB7C-B826-466D-8ED2-ED3F7B71B773}"/>
              </a:ext>
            </a:extLst>
          </p:cNvPr>
          <p:cNvSpPr txBox="1"/>
          <p:nvPr/>
        </p:nvSpPr>
        <p:spPr>
          <a:xfrm>
            <a:off x="838200" y="2165760"/>
            <a:ext cx="4896000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5000"/>
              </a:lnSpc>
              <a:defRPr/>
            </a:pPr>
            <a:r>
              <a:rPr lang="en-GB" sz="2400" b="1" spc="300">
                <a:cs typeface="Calibri"/>
              </a:rPr>
              <a:t>Leverage</a:t>
            </a:r>
            <a:endParaRPr kumimoji="0" lang="pt-PT" sz="24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9B05A6-2221-486E-8039-31DB05DBE209}"/>
              </a:ext>
            </a:extLst>
          </p:cNvPr>
          <p:cNvCxnSpPr>
            <a:cxnSpLocks/>
          </p:cNvCxnSpPr>
          <p:nvPr/>
        </p:nvCxnSpPr>
        <p:spPr>
          <a:xfrm>
            <a:off x="6457800" y="2700270"/>
            <a:ext cx="4896000" cy="0"/>
          </a:xfrm>
          <a:prstGeom prst="line">
            <a:avLst/>
          </a:prstGeom>
          <a:ln w="1905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384A24-8964-4E2E-9906-EE6BCF309431}"/>
              </a:ext>
            </a:extLst>
          </p:cNvPr>
          <p:cNvSpPr txBox="1"/>
          <p:nvPr/>
        </p:nvSpPr>
        <p:spPr>
          <a:xfrm>
            <a:off x="6457800" y="2165760"/>
            <a:ext cx="4896000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5000"/>
              </a:lnSpc>
              <a:defRPr/>
            </a:pPr>
            <a:r>
              <a:rPr lang="en-GB" sz="2400" b="1" spc="300">
                <a:cs typeface="Calibri"/>
              </a:rPr>
              <a:t>Lift</a:t>
            </a:r>
            <a:endParaRPr kumimoji="0" lang="pt-PT" sz="24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508E1B-9DE8-43A0-A41E-4667B3343F9E}"/>
              </a:ext>
            </a:extLst>
          </p:cNvPr>
          <p:cNvSpPr txBox="1"/>
          <p:nvPr/>
        </p:nvSpPr>
        <p:spPr>
          <a:xfrm>
            <a:off x="838200" y="2867642"/>
            <a:ext cx="48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Support (X&amp;Y) – Support(X)Support(Y)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A96322-0384-49BB-93D4-9BECB674E6EB}"/>
              </a:ext>
            </a:extLst>
          </p:cNvPr>
          <p:cNvSpPr txBox="1"/>
          <p:nvPr/>
        </p:nvSpPr>
        <p:spPr>
          <a:xfrm>
            <a:off x="6457800" y="2867642"/>
            <a:ext cx="48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Support (X&amp;Y) / Support(X)Support(Y)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6F2932-353A-47E4-94A5-1D02AC06D523}"/>
              </a:ext>
            </a:extLst>
          </p:cNvPr>
          <p:cNvCxnSpPr>
            <a:cxnSpLocks/>
          </p:cNvCxnSpPr>
          <p:nvPr/>
        </p:nvCxnSpPr>
        <p:spPr>
          <a:xfrm>
            <a:off x="838200" y="3389383"/>
            <a:ext cx="4896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FB43B4-8F7D-42EA-8BDC-32A1058CA9A9}"/>
              </a:ext>
            </a:extLst>
          </p:cNvPr>
          <p:cNvCxnSpPr>
            <a:cxnSpLocks/>
          </p:cNvCxnSpPr>
          <p:nvPr/>
        </p:nvCxnSpPr>
        <p:spPr>
          <a:xfrm>
            <a:off x="6457800" y="3389383"/>
            <a:ext cx="4896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65FD0C7-6E01-4B27-8794-F6BAEBA6CC30}"/>
              </a:ext>
            </a:extLst>
          </p:cNvPr>
          <p:cNvSpPr txBox="1"/>
          <p:nvPr/>
        </p:nvSpPr>
        <p:spPr>
          <a:xfrm>
            <a:off x="838200" y="3539938"/>
            <a:ext cx="48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Ranges from -1 to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899E9B-7D82-42BA-ACE3-BD276A481FD6}"/>
              </a:ext>
            </a:extLst>
          </p:cNvPr>
          <p:cNvSpPr txBox="1"/>
          <p:nvPr/>
        </p:nvSpPr>
        <p:spPr>
          <a:xfrm>
            <a:off x="6457800" y="3539938"/>
            <a:ext cx="48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Ranges from 0 to infinite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DECD3F-DEA2-40A0-9EFD-418C4E588020}"/>
              </a:ext>
            </a:extLst>
          </p:cNvPr>
          <p:cNvCxnSpPr>
            <a:cxnSpLocks/>
          </p:cNvCxnSpPr>
          <p:nvPr/>
        </p:nvCxnSpPr>
        <p:spPr>
          <a:xfrm>
            <a:off x="838200" y="4061679"/>
            <a:ext cx="4896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548D4D-FA55-4D49-BBC6-75737A5EE72C}"/>
              </a:ext>
            </a:extLst>
          </p:cNvPr>
          <p:cNvCxnSpPr>
            <a:cxnSpLocks/>
          </p:cNvCxnSpPr>
          <p:nvPr/>
        </p:nvCxnSpPr>
        <p:spPr>
          <a:xfrm>
            <a:off x="6457800" y="4061679"/>
            <a:ext cx="4896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C6318F9-1FE7-48E1-86F1-8FB13295264F}"/>
              </a:ext>
            </a:extLst>
          </p:cNvPr>
          <p:cNvSpPr txBox="1"/>
          <p:nvPr/>
        </p:nvSpPr>
        <p:spPr>
          <a:xfrm>
            <a:off x="838200" y="4305558"/>
            <a:ext cx="48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2D050"/>
                </a:solidFill>
              </a:rPr>
              <a:t>Positive Leverage </a:t>
            </a:r>
            <a:r>
              <a:rPr lang="en-US"/>
              <a:t>= More purchases of products together than independently = </a:t>
            </a:r>
            <a:r>
              <a:rPr lang="en-US" b="1"/>
              <a:t>Complementarity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67A409-3E5E-461B-B9A2-7E8CACAE9D1F}"/>
              </a:ext>
            </a:extLst>
          </p:cNvPr>
          <p:cNvSpPr txBox="1"/>
          <p:nvPr/>
        </p:nvSpPr>
        <p:spPr>
          <a:xfrm>
            <a:off x="6457800" y="4167058"/>
            <a:ext cx="48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2D050"/>
                </a:solidFill>
              </a:rPr>
              <a:t>Lift &gt;1</a:t>
            </a:r>
            <a:r>
              <a:rPr lang="en-US"/>
              <a:t> = Items occur in transactions more often than expected based on individual support levels = </a:t>
            </a:r>
            <a:r>
              <a:rPr lang="en-US" b="1"/>
              <a:t>Association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C87A86-F8A4-4A3E-B014-BC57E07061DC}"/>
              </a:ext>
            </a:extLst>
          </p:cNvPr>
          <p:cNvCxnSpPr>
            <a:cxnSpLocks/>
          </p:cNvCxnSpPr>
          <p:nvPr/>
        </p:nvCxnSpPr>
        <p:spPr>
          <a:xfrm>
            <a:off x="838200" y="5147993"/>
            <a:ext cx="4896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076591-2D26-4724-AAEF-D910A0C355EC}"/>
              </a:ext>
            </a:extLst>
          </p:cNvPr>
          <p:cNvCxnSpPr>
            <a:cxnSpLocks/>
          </p:cNvCxnSpPr>
          <p:nvPr/>
        </p:nvCxnSpPr>
        <p:spPr>
          <a:xfrm>
            <a:off x="6457800" y="5147993"/>
            <a:ext cx="4896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2BEA75-CC3F-4865-B998-1C8370092CCC}"/>
              </a:ext>
            </a:extLst>
          </p:cNvPr>
          <p:cNvSpPr txBox="1"/>
          <p:nvPr/>
        </p:nvSpPr>
        <p:spPr>
          <a:xfrm>
            <a:off x="838200" y="5396202"/>
            <a:ext cx="48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Negative Leverage </a:t>
            </a:r>
            <a:r>
              <a:rPr lang="en-US"/>
              <a:t>= More products bought independently than together = </a:t>
            </a:r>
            <a:r>
              <a:rPr lang="en-US" b="1"/>
              <a:t>Substitutivity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5A4BFD-6C25-4DB2-92E7-ED92F8F3C759}"/>
              </a:ext>
            </a:extLst>
          </p:cNvPr>
          <p:cNvSpPr txBox="1"/>
          <p:nvPr/>
        </p:nvSpPr>
        <p:spPr>
          <a:xfrm>
            <a:off x="6457800" y="5257702"/>
            <a:ext cx="48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Lift &lt;1</a:t>
            </a:r>
            <a:r>
              <a:rPr lang="en-US"/>
              <a:t> = Items are paired together less frequently than expected if the pairings occurred by random chance = </a:t>
            </a:r>
            <a:r>
              <a:rPr lang="en-US" b="1"/>
              <a:t>Dissociation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1F183F-7B9E-4618-BC00-A82A08F62AB4}"/>
              </a:ext>
            </a:extLst>
          </p:cNvPr>
          <p:cNvCxnSpPr>
            <a:cxnSpLocks/>
          </p:cNvCxnSpPr>
          <p:nvPr/>
        </p:nvCxnSpPr>
        <p:spPr>
          <a:xfrm>
            <a:off x="838200" y="6289423"/>
            <a:ext cx="4896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3289EE-BF27-4802-B3C6-3DB7F6061EEC}"/>
              </a:ext>
            </a:extLst>
          </p:cNvPr>
          <p:cNvCxnSpPr>
            <a:cxnSpLocks/>
          </p:cNvCxnSpPr>
          <p:nvPr/>
        </p:nvCxnSpPr>
        <p:spPr>
          <a:xfrm>
            <a:off x="6457800" y="6289423"/>
            <a:ext cx="4896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02C9D-3745-4A1C-9AE3-E9017EB1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8"/>
            <a:ext cx="10515600" cy="892443"/>
          </a:xfrm>
        </p:spPr>
        <p:txBody>
          <a:bodyPr/>
          <a:lstStyle/>
          <a:p>
            <a:r>
              <a:rPr lang="pt-PT" err="1"/>
              <a:t>Complementary</a:t>
            </a:r>
            <a:r>
              <a:rPr lang="pt-PT"/>
              <a:t> Items </a:t>
            </a:r>
            <a:endParaRPr lang="pt-PT">
              <a:cs typeface="Calibri Light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EB5DD-1E97-4B08-897F-A24AE1702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98" y="775734"/>
            <a:ext cx="12038604" cy="608226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018E87-97EC-4979-B466-0A11F57CFE0E}"/>
              </a:ext>
            </a:extLst>
          </p:cNvPr>
          <p:cNvCxnSpPr>
            <a:cxnSpLocks/>
          </p:cNvCxnSpPr>
          <p:nvPr/>
        </p:nvCxnSpPr>
        <p:spPr>
          <a:xfrm flipH="1">
            <a:off x="8460730" y="4325523"/>
            <a:ext cx="940445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70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FF59525C83394E9224C031748B3A09" ma:contentTypeVersion="9" ma:contentTypeDescription="Create a new document." ma:contentTypeScope="" ma:versionID="fcb8935ce7e88d72bc97fbdcace8986d">
  <xsd:schema xmlns:xsd="http://www.w3.org/2001/XMLSchema" xmlns:xs="http://www.w3.org/2001/XMLSchema" xmlns:p="http://schemas.microsoft.com/office/2006/metadata/properties" xmlns:ns2="a06e73b3-3fd0-4204-8868-b761c69110cd" targetNamespace="http://schemas.microsoft.com/office/2006/metadata/properties" ma:root="true" ma:fieldsID="a9f740c80187f4ad02244db2686e1e2a" ns2:_="">
    <xsd:import namespace="a06e73b3-3fd0-4204-8868-b761c69110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e73b3-3fd0-4204-8868-b761c69110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84D051-A01D-4C71-805C-111702CE9384}">
  <ds:schemaRefs>
    <ds:schemaRef ds:uri="a06e73b3-3fd0-4204-8868-b761c69110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1F6F8A1-5DC3-46D9-BA2A-80AF9AF78113}">
  <ds:schemaRefs>
    <ds:schemaRef ds:uri="a06e73b3-3fd0-4204-8868-b761c69110c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A504B8B-4D68-491B-A8DB-C5A0D59837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Agenda</vt:lpstr>
      <vt:lpstr>Overview</vt:lpstr>
      <vt:lpstr>Association Rules - Metrics</vt:lpstr>
      <vt:lpstr>PowerPoint Presentation</vt:lpstr>
      <vt:lpstr>Customer behavior</vt:lpstr>
      <vt:lpstr>Customer behavior</vt:lpstr>
      <vt:lpstr>Association Rules - Metrics</vt:lpstr>
      <vt:lpstr>Complementary Items </vt:lpstr>
      <vt:lpstr>Complementary Items</vt:lpstr>
      <vt:lpstr>Substitute Items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Neiva, Mafalda</dc:creator>
  <cp:keywords>C_Unrestricted</cp:keywords>
  <cp:revision>1</cp:revision>
  <dcterms:created xsi:type="dcterms:W3CDTF">2021-04-16T15:01:37Z</dcterms:created>
  <dcterms:modified xsi:type="dcterms:W3CDTF">2021-04-19T13:42:06Z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0x01010053FF59525C83394E9224C031748B3A09</vt:lpwstr>
  </property>
  <property fmtid="{D5CDD505-2E9C-101B-9397-08002B2CF9AE}" pid="3" name="Document Confidentiality">
    <vt:lpwstr>Unrestricted</vt:lpwstr>
  </property>
  <property fmtid="{D5CDD505-2E9C-101B-9397-08002B2CF9AE}" pid="4" name="Document_Confidentiality">
    <vt:lpwstr>Unrestricted</vt:lpwstr>
  </property>
  <property fmtid="{D5CDD505-2E9C-101B-9397-08002B2CF9AE}" pid="5" name="sodocoClasLang">
    <vt:lpwstr>Unrestricted</vt:lpwstr>
  </property>
  <property fmtid="{D5CDD505-2E9C-101B-9397-08002B2CF9AE}" pid="6" name="sodocoClasLangId">
    <vt:i4>0</vt:i4>
  </property>
  <property fmtid="{D5CDD505-2E9C-101B-9397-08002B2CF9AE}" pid="7" name="sodocoClasId">
    <vt:i4>0</vt:i4>
  </property>
</Properties>
</file>