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4788F-C055-8741-982F-63DA246AF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1441DD-D3C8-954B-BE3A-6CADFD137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06ECB2-A4E6-CB47-B07B-91B02CFE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FAAD-A061-4640-84CE-1027E8296913}" type="datetimeFigureOut">
              <a:rPr lang="es-MX" smtClean="0"/>
              <a:t>10/12/20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C6A4F3-6C08-E648-AD58-A72FC6A9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F8BB9B-61FA-9F44-842F-F12A9552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4E33-F421-7C46-BA88-6124A6171D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10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953D-010B-FF4A-B5AA-D9789B1C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F625C8-C659-B549-B883-173D0364D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C78D55-7D76-3F41-B663-5EB7FD8F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FAAD-A061-4640-84CE-1027E8296913}" type="datetimeFigureOut">
              <a:rPr lang="es-MX" smtClean="0"/>
              <a:t>10/12/20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793E4-0E78-BF40-A82A-252E1EAA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8C5DCB-5222-384A-BBA6-70040169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4E33-F421-7C46-BA88-6124A6171D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18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A21D40-248A-9249-881A-0BA1393A1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36D8EA-3F49-4246-90A5-B8F2AD846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D2326-CB2F-4B45-A88D-E9A49FB6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FAAD-A061-4640-84CE-1027E8296913}" type="datetimeFigureOut">
              <a:rPr lang="es-MX" smtClean="0"/>
              <a:t>10/12/20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31941-CF07-3247-99C0-CEFD2D2B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6112D1-89EB-134A-BCD5-00D16863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4E33-F421-7C46-BA88-6124A6171D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83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F065D-E960-E449-847E-B6AC82CF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69BF6-5C5F-7048-B810-3EA60282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676CC4-AB71-C840-A58B-1F6B0EBC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FAAD-A061-4640-84CE-1027E8296913}" type="datetimeFigureOut">
              <a:rPr lang="es-MX" smtClean="0"/>
              <a:t>10/12/20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15CBC-8F1A-BE4D-949E-EA9C60CA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5371E6-6D34-2B40-84E8-27349804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4E33-F421-7C46-BA88-6124A6171D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85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4DAE6-4990-1B4C-9FF3-427EC991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962DFA-48C0-7542-B97D-679BD43F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0E436B-6810-B54B-BCA6-B51D69A0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FAAD-A061-4640-84CE-1027E8296913}" type="datetimeFigureOut">
              <a:rPr lang="es-MX" smtClean="0"/>
              <a:t>10/12/20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2096B-F7A1-E64F-97AA-01EAD69F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5907A8-C25D-DD45-A47E-33490172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4E33-F421-7C46-BA88-6124A6171D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75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9EB82-3396-7644-ACF6-352ADEF6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0D030-FEA4-0D4A-953D-716E3B913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6ECCB0-0CF8-074B-8F2E-7AD675283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ADFD7A-2F30-9240-9143-8401A468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FAAD-A061-4640-84CE-1027E8296913}" type="datetimeFigureOut">
              <a:rPr lang="es-MX" smtClean="0"/>
              <a:t>10/12/20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7EDD36-A679-924B-8EDA-C33EAAFE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E709BD-9D8C-104B-9CB1-1F803CF2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4E33-F421-7C46-BA88-6124A6171D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1DABE-3E4D-8E42-A732-DF6AC4CD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4A3238-16BA-CD45-A72B-0D9048831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0C501C-4B62-E54B-97B9-9A7EC81E6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546A1A-8755-6541-B04A-189481BE4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37B394-A206-B24E-B421-65C8EC602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2F5515-5BC8-2E4C-930F-C49F117D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FAAD-A061-4640-84CE-1027E8296913}" type="datetimeFigureOut">
              <a:rPr lang="es-MX" smtClean="0"/>
              <a:t>10/12/20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854DBF-60EE-FD4C-B3A4-6634DB33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4AA97D-6009-D94B-8300-1F807C8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4E33-F421-7C46-BA88-6124A6171D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3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6DC6A-3063-4846-B2C5-0333EE31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E5CA54-E8E9-084A-BBCF-5D2B635A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FAAD-A061-4640-84CE-1027E8296913}" type="datetimeFigureOut">
              <a:rPr lang="es-MX" smtClean="0"/>
              <a:t>10/12/20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A181CD-6BF2-C644-B35C-AE2DED83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AFF766-3D24-104E-8615-7178352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4E33-F421-7C46-BA88-6124A6171D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43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DC5682-D22D-1747-B416-28BD42E0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FAAD-A061-4640-84CE-1027E8296913}" type="datetimeFigureOut">
              <a:rPr lang="es-MX" smtClean="0"/>
              <a:t>10/12/20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B2DDC9-F74E-E843-8FA2-FA059FE3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0457EA-341A-5A47-B8C0-121BFA62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4E33-F421-7C46-BA88-6124A6171D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88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C338E-A2E2-9042-85D8-9D6B9EA2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1DDEB-0957-784A-80E7-6EB29F2A0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B0BCD6-9571-5944-93EB-641D6F647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09BB6E-E987-C74E-B722-9448E3F2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FAAD-A061-4640-84CE-1027E8296913}" type="datetimeFigureOut">
              <a:rPr lang="es-MX" smtClean="0"/>
              <a:t>10/12/20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9F95CF-DBA7-F845-8A9B-8F0272CF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EAFA8C-E2C5-8944-8461-68B8431F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4E33-F421-7C46-BA88-6124A6171D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34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7A6D2-92F2-1140-8A22-7A640D18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9834D5-1EE6-D446-A461-00B20A4FB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C3045D-F948-9C4D-BBE2-1CB69E860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4C72B8-5A33-6A4D-9B85-A5E3DD16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FAAD-A061-4640-84CE-1027E8296913}" type="datetimeFigureOut">
              <a:rPr lang="es-MX" smtClean="0"/>
              <a:t>10/12/20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BFFA42-FFCE-A943-8F4C-60C1E2E4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F6EEF6-E73D-C541-ABC7-562931BF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4E33-F421-7C46-BA88-6124A6171D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25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01E16B-1809-1B4F-897D-CB62C644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744952-4EF3-4440-9695-99CC57430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3655E-BA01-E742-89BA-E21DE0E1D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EFAAD-A061-4640-84CE-1027E8296913}" type="datetimeFigureOut">
              <a:rPr lang="es-MX" smtClean="0"/>
              <a:t>10/12/20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6EE9BC-CD9C-4244-A604-AAA44C5ED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19ED7-7377-7847-A4D0-CC1ACAB3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4E33-F421-7C46-BA88-6124A6171D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985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57F6DBB-2073-614A-BBAC-DACDAAFB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243" y="3982980"/>
            <a:ext cx="3465513" cy="161771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0D508AF-C7DA-9241-AD7A-A4C61DDA2429}"/>
              </a:ext>
            </a:extLst>
          </p:cNvPr>
          <p:cNvSpPr/>
          <p:nvPr/>
        </p:nvSpPr>
        <p:spPr>
          <a:xfrm>
            <a:off x="3683919" y="1642251"/>
            <a:ext cx="394786" cy="358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7996F3C-0A69-8A4B-B5D7-88AA04FE9DEA}"/>
              </a:ext>
            </a:extLst>
          </p:cNvPr>
          <p:cNvSpPr/>
          <p:nvPr/>
        </p:nvSpPr>
        <p:spPr>
          <a:xfrm>
            <a:off x="3683919" y="2316893"/>
            <a:ext cx="394786" cy="358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5C3C0F-96BD-0E46-9BD9-31A430C96D7F}"/>
              </a:ext>
            </a:extLst>
          </p:cNvPr>
          <p:cNvSpPr/>
          <p:nvPr/>
        </p:nvSpPr>
        <p:spPr>
          <a:xfrm>
            <a:off x="3727157" y="3587667"/>
            <a:ext cx="394786" cy="358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0A5A10-EFCB-424E-92F8-D53CD440010D}"/>
              </a:ext>
            </a:extLst>
          </p:cNvPr>
          <p:cNvSpPr/>
          <p:nvPr/>
        </p:nvSpPr>
        <p:spPr>
          <a:xfrm>
            <a:off x="5462337" y="1309187"/>
            <a:ext cx="1576136" cy="16024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1BED3D4-2687-E746-8C60-42C96520538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6250405" y="1309187"/>
            <a:ext cx="0" cy="16024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FF58D47-3E70-B046-95DC-BCEAA69B03CD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4078705" y="1821597"/>
            <a:ext cx="1383632" cy="2888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2BBCF68-D928-2D4E-ADA3-3B78C37B4D19}"/>
              </a:ext>
            </a:extLst>
          </p:cNvPr>
          <p:cNvCxnSpPr>
            <a:cxnSpLocks/>
          </p:cNvCxnSpPr>
          <p:nvPr/>
        </p:nvCxnSpPr>
        <p:spPr>
          <a:xfrm flipV="1">
            <a:off x="4035467" y="2376073"/>
            <a:ext cx="1426870" cy="1511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FBF53A1-91B1-BD4F-B23F-035B7A04DC4F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V="1">
            <a:off x="4121943" y="2676968"/>
            <a:ext cx="1571214" cy="10900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0C85A27-78FF-2648-9F6D-E4313D1AA67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121943" y="1026507"/>
            <a:ext cx="1571214" cy="51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A55075A-A2F0-EA40-B094-14C63BDD3AB2}"/>
              </a:ext>
            </a:extLst>
          </p:cNvPr>
          <p:cNvSpPr txBox="1"/>
          <p:nvPr/>
        </p:nvSpPr>
        <p:spPr>
          <a:xfrm>
            <a:off x="3650383" y="632211"/>
            <a:ext cx="47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</a:t>
            </a:r>
            <a:r>
              <a:rPr lang="es-MX" baseline="-25000" dirty="0"/>
              <a:t>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449A02A-1E0B-5945-9DE0-E6A04DF94596}"/>
              </a:ext>
            </a:extLst>
          </p:cNvPr>
          <p:cNvSpPr txBox="1"/>
          <p:nvPr/>
        </p:nvSpPr>
        <p:spPr>
          <a:xfrm>
            <a:off x="4530845" y="1517928"/>
            <a:ext cx="47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</a:t>
            </a:r>
            <a:r>
              <a:rPr lang="es-MX" baseline="-25000" dirty="0"/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8D1BEE0-65F4-294D-A6E2-02F1CAE99887}"/>
              </a:ext>
            </a:extLst>
          </p:cNvPr>
          <p:cNvSpPr txBox="1"/>
          <p:nvPr/>
        </p:nvSpPr>
        <p:spPr>
          <a:xfrm>
            <a:off x="4513122" y="2036990"/>
            <a:ext cx="47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</a:t>
            </a:r>
            <a:r>
              <a:rPr lang="es-MX" baseline="-25000" dirty="0"/>
              <a:t>2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5B0607D-78CD-AD4F-A8D1-8D72DFD11356}"/>
              </a:ext>
            </a:extLst>
          </p:cNvPr>
          <p:cNvSpPr txBox="1"/>
          <p:nvPr/>
        </p:nvSpPr>
        <p:spPr>
          <a:xfrm>
            <a:off x="4596743" y="2759116"/>
            <a:ext cx="47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</a:t>
            </a:r>
            <a:r>
              <a:rPr lang="es-MX" baseline="-25000" dirty="0"/>
              <a:t>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2E11B83-6596-1C42-AA0B-D356C58F1BC6}"/>
              </a:ext>
            </a:extLst>
          </p:cNvPr>
          <p:cNvSpPr txBox="1"/>
          <p:nvPr/>
        </p:nvSpPr>
        <p:spPr>
          <a:xfrm>
            <a:off x="3242476" y="1592915"/>
            <a:ext cx="47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</a:t>
            </a:r>
            <a:r>
              <a:rPr lang="es-MX" baseline="-25000" dirty="0"/>
              <a:t>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C06A529-8B36-7E48-84FF-8734E6C7F4BD}"/>
              </a:ext>
            </a:extLst>
          </p:cNvPr>
          <p:cNvSpPr txBox="1"/>
          <p:nvPr/>
        </p:nvSpPr>
        <p:spPr>
          <a:xfrm>
            <a:off x="3239636" y="2266989"/>
            <a:ext cx="47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</a:t>
            </a:r>
            <a:r>
              <a:rPr lang="es-MX" baseline="-25000" dirty="0"/>
              <a:t>2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F20959-F51F-214E-BFD4-FD70EAB070D4}"/>
              </a:ext>
            </a:extLst>
          </p:cNvPr>
          <p:cNvSpPr txBox="1"/>
          <p:nvPr/>
        </p:nvSpPr>
        <p:spPr>
          <a:xfrm>
            <a:off x="3215572" y="3573268"/>
            <a:ext cx="47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</a:t>
            </a:r>
            <a:r>
              <a:rPr lang="es-MX" baseline="-25000" dirty="0"/>
              <a:t>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8E1BEDE-5CF1-F74B-89F0-4E12B7A66711}"/>
              </a:ext>
            </a:extLst>
          </p:cNvPr>
          <p:cNvSpPr txBox="1"/>
          <p:nvPr/>
        </p:nvSpPr>
        <p:spPr>
          <a:xfrm>
            <a:off x="5646063" y="1642251"/>
            <a:ext cx="501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latin typeface="Symbol" pitchFamily="2" charset="2"/>
                <a:ea typeface="Apple Symbols" panose="02000000000000000000" pitchFamily="2" charset="-79"/>
                <a:cs typeface="Apple Symbols" panose="02000000000000000000" pitchFamily="2" charset="-79"/>
              </a:rPr>
              <a:t>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E4C81D0-89E5-004C-A09B-8BBF8F5B00A7}"/>
              </a:ext>
            </a:extLst>
          </p:cNvPr>
          <p:cNvSpPr txBox="1"/>
          <p:nvPr/>
        </p:nvSpPr>
        <p:spPr>
          <a:xfrm>
            <a:off x="8652789" y="174376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s-MX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C70FA85-3EFB-244A-8B0A-79676DF2C4A8}"/>
              </a:ext>
            </a:extLst>
          </p:cNvPr>
          <p:cNvCxnSpPr>
            <a:stCxn id="8" idx="6"/>
          </p:cNvCxnSpPr>
          <p:nvPr/>
        </p:nvCxnSpPr>
        <p:spPr>
          <a:xfrm flipV="1">
            <a:off x="7038473" y="2110414"/>
            <a:ext cx="160020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EC538C3-178C-D748-86A2-7F4655A8B46A}"/>
              </a:ext>
            </a:extLst>
          </p:cNvPr>
          <p:cNvSpPr txBox="1"/>
          <p:nvPr/>
        </p:nvSpPr>
        <p:spPr>
          <a:xfrm>
            <a:off x="6325076" y="175499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f(.)</a:t>
            </a:r>
            <a:endParaRPr lang="es-MX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2C7675F-1CF4-9C4B-8D9F-39783ADEE12A}"/>
              </a:ext>
            </a:extLst>
          </p:cNvPr>
          <p:cNvSpPr/>
          <p:nvPr/>
        </p:nvSpPr>
        <p:spPr>
          <a:xfrm>
            <a:off x="6545179" y="4259179"/>
            <a:ext cx="394168" cy="21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30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F4C1469-5D9E-0940-83B1-7B253735A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400"/>
            <a:ext cx="71628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1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354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11</Words>
  <Application>Microsoft Macintosh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Gildardo Sánchez</dc:creator>
  <cp:lastModifiedBy>Gildardo Sánchez</cp:lastModifiedBy>
  <cp:revision>5</cp:revision>
  <dcterms:created xsi:type="dcterms:W3CDTF">2020-12-10T22:28:39Z</dcterms:created>
  <dcterms:modified xsi:type="dcterms:W3CDTF">2020-12-11T15:14:12Z</dcterms:modified>
</cp:coreProperties>
</file>