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B24F-A33F-4031-B1AC-395B072C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DD74D-FBA7-43C6-BBDC-DBF55516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FF05-2159-457D-B9AF-58C95963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CA3E9-BEDE-4968-92E3-9936C8D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D0C25-C2C9-46F1-8047-4C2E3E8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2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5DD47-1589-4A83-A4DC-1B454B8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506D35-2943-48DB-B3FC-14C4BBC8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3F995-719A-4DEA-83DB-98C325C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7E50E-27D3-4CBD-82DD-DDD555A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DBD62-41CA-4256-9D29-C6446DF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3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5ABAA8-2F38-4AC7-BBEF-9AAAD0E1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7DAFF2-04E2-4900-A322-20F3C446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6B275-DEB7-4956-A21F-7D54C511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93E92-62E3-41FF-B093-B71B64E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72260-41C3-4528-8C8C-8BC9788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847F9-473F-4492-A7B4-CB32BD4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EA8B2-E03E-4339-A487-4F8BC50E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FC477-5890-43F2-8EA4-6007432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9F8F0-A30B-4E23-9F90-8A8AA92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FDFE4-EC5D-48BC-A134-0C57D8B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9E33D-9B84-4859-A5B9-6B55588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D57F0A-2343-4A45-9F6D-F52623EE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49783-7315-4A7F-B4AA-243E29B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001DC-2837-4993-A57A-CD65A64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CB642-1E90-45E3-BD97-627DD2E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C093C-09F4-47E5-B5DB-34DD7DF5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8E859-38EB-46E2-8EE5-9BFE9445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7FCD80-A384-4886-9648-BC6F802D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BCC6D-0E97-4F33-A233-F79E655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00752-17CD-4D8D-8B44-AE58D98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FB581D-FCCE-4917-8DB0-2A52FEA5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66DD9-FD79-45DC-8247-0A232007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1C1A0-DD0E-4A47-97A2-86F00F5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F5AF11-A43D-4871-9E37-E08B57BA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812B09-D6D7-4646-9C12-7D6C1ADC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C71059-85F6-45DE-BEA4-B02D6231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330AEC-5BA6-4CEF-A6C1-4C743B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12C9FB-91F7-460D-A8FF-9C1AB7BB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36DD-AA32-43D2-90D9-361AEA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6AD42-890C-4E3C-8FDC-BAA8ED3F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0A57D5-CF76-437A-9DAE-20BE5C69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840B3D-DE21-4427-8F0C-9F51DD56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1EE0C-488A-4221-9B59-375DC4E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2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1ECFE5-04D3-4547-9315-2BE94F6E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A89BFB-C96C-42A2-9304-52DF7B45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FFEA2-FC38-42E6-94E6-F5D80CF3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4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34EB5-C479-4A56-9163-594B20C2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16E56-426F-4C0D-B4CD-BA38825E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9D91B0-77FE-4D76-802D-AB3ED3E9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6E719-4B8D-47CE-AF16-7BCC6DA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EDFEE7-3A74-4E49-A990-67BC09D8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CC214-F051-48D1-9124-7247CD62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C06C7-C259-46EB-96C3-A4B3273F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B7B608-0A68-43DE-BEC3-ED64C311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3B24FE-EE28-40E0-BFD0-F034D38A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866C6-9C0F-4E67-B355-9D395BF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C9B59C-37B9-49E6-B295-1F1C10CC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29DA1-F10D-40E7-A56B-509C16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F29782-E81D-4FDD-A4F4-9E25B89E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09105-FC43-41B1-BF60-BC3ED578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9219E-AEF8-4152-9D44-DD8F9D430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616-C29C-4CB5-BBBF-B4A138EC92CF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0B6C9-59A3-44D2-8ED9-08860EE4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C58D5-BF24-40FF-A182-E24B60DB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83511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ProgressiveNeuralNetwork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lr=1e-5)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 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99.33%, 1: 94.49%, 2: 86.59%}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lr=5e-5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91.17%, 1: 96.34%, 2: 90.74%, 3: 98.08%}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lr=1e-5)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'2nd_try'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89.59%, 1: 93.41%, 2: 86.18%, 3: 96.41%, 4: 90.42%}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Class-Incremental Learning with Progressive Neural Network (PNN)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PNN_CL_Classif_Bi_Dir_GRU_Model.ipynb </a:t>
            </a:r>
            <a:r>
              <a:rPr lang="en-US" altLang="zh-TW" b="1" dirty="0"/>
              <a:t>(update)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466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31051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alpha=0.2)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'6th_try'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99.33%, 1: 97.66%, 2: 93.01%}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'5th_try'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95.21%, 1: 98.55%, 2: 97.44%, 3: 98.92%}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alpha=0.3)</a:t>
                      </a:r>
                      <a:endParaRPr kumimoji="0" lang="pt-BR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94.53%, 1: 96.85%, 2: 92.63%, 3: 98.14%, 4: 98.28%}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CIL with BiGRUWithAttention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2866357" y="1570136"/>
            <a:ext cx="645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MSE_Distillation_CIL_Classif_Bi_Dir_GRU_Model.ipynb (update)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402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5294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BiGRUWithAttentionLoRA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alpha=0.4)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'2nd_try'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99.68%, 1: 96.17%, 2: 85.94%}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BiGRUWithAttentionLoRA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88.15%, 1: 98.31%, 2: 93.32%, 3: 99.11%}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BiGRUWithAttentionLoRA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alpha=0.3)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91.25%, 1: 96.34%, 2: 89.94%, 3: 98.33%, 4: 98.16%}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BiGRUWithAttentionLoRA (from Legacy_Code.ipynb)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Legacy_Code.ipynb</a:t>
            </a:r>
            <a:r>
              <a:rPr lang="zh-TW" altLang="en-US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(not considered)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77344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temperature=2.0, alpha=0.3)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'3rd_try'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99.38%, 1: 98.39%, 2: 93.27%}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temperature=0.3,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'14th_try'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92.84%, 1: 98.11%, 2: 92.31%, 3: 98.30%}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temperature=1.0,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'8th_try'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90.18%, 1: 96.80%, 2: 92.55%, 3: 97.60%, 4: 97.18%}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KL Divergence Distillation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2360330" y="1570136"/>
            <a:ext cx="747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KL_Div_Distillation_CIL_Classif_Bi_Dir_GRU_Model.ipynb</a:t>
            </a:r>
            <a:r>
              <a:rPr lang="zh-TW" altLang="en-US" b="1" dirty="0"/>
              <a:t> </a:t>
            </a:r>
            <a:r>
              <a:rPr lang="en-US" altLang="zh-TW" b="1" dirty="0"/>
              <a:t>(update)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056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39002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(lambda_ewc=40, learning_rate=0.0001)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99.70%, 1: 97.60%, 2: 91.06%}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89.81%, 1: 99.00%, 2: 90.93%, 3: 98.00%}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95.14%, 1: 98.82%, 2: 91.17%, 3: 98.53%, 4: 99.30%}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EWC-based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EWC_CL_Classif_Bi_Dir_GRU_Model.ipynb</a:t>
            </a:r>
            <a:r>
              <a:rPr lang="zh-TW" altLang="en-US" b="1" dirty="0"/>
              <a:t> </a:t>
            </a:r>
            <a:r>
              <a:rPr lang="en-US" altLang="zh-TW" b="1" dirty="0"/>
              <a:t>(update)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264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7976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98.63%, 1: 97.92%}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99.46%, 1: 98.44%, 2: 90.81%}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92.45%, 1: 98.51%, 2: 93.73%, 3: 98.82%}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89.55%, 1: 98.16%, 2: 90.90%, 3: 98.64%, 4: 99.18%}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Baseline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Baseline_CL_Classif_Bi_Dir_GRU_Model.ipynb</a:t>
            </a:r>
            <a:r>
              <a:rPr lang="zh-TW" altLang="en-US" b="1" dirty="0"/>
              <a:t> </a:t>
            </a:r>
            <a:r>
              <a:rPr lang="en-US" altLang="zh-TW" b="1" dirty="0"/>
              <a:t>(update)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5483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4196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'LoRA_v1/Rank_4_Period_1/1st_try'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99.15%, 1: 98.25%}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'LoRA_v8/Rank_4_Period_2/alpha_0.1'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99.79%, 1: 97.61%, 2: 87.65%}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'LoRA_v8/Rank_4_Period_3/alpha_0.1'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95.64%, 1: 98.15%, 2: 91.85%, 3: 98.76%}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'LoRA_v8/Rank_4_Period_4/alpha_0.1'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97.04%, 1: 99.29%, 2: 94.98%, 3: 98.25%, 4: 98.94%}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+ DynEx-CLoRA (BiGRUWithAttention + LoRA)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1152525" y="1570136"/>
            <a:ext cx="988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TW" b="1" dirty="0"/>
              <a:t>/ Classif_Bi_Dir_GRU_Model / CIL_Classif_Bi_Dir_GRU_Model_DynEx_CLoRA_lora_v8.ipynb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53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1273</Words>
  <Application>Microsoft Office PowerPoint</Application>
  <PresentationFormat>寬螢幕</PresentationFormat>
  <Paragraphs>210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 Lin</cp:lastModifiedBy>
  <cp:revision>12</cp:revision>
  <dcterms:created xsi:type="dcterms:W3CDTF">2025-04-18T08:13:10Z</dcterms:created>
  <dcterms:modified xsi:type="dcterms:W3CDTF">2025-04-20T13:50:39Z</dcterms:modified>
</cp:coreProperties>
</file>