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22"/>
  </p:notesMasterIdLst>
  <p:sldSz cx="12192000" cy="6858000" type="custom"/>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ype="http://schemas.openxmlformats.org/officeDocument/2006/relationships/presProps" Target="presProps.xml"/>  <Relationship Id="rId19" Type="http://schemas.openxmlformats.org/officeDocument/2006/relationships/viewProps" Target="viewProps.xml"/>  <Relationship Id="rId20" Type="http://schemas.openxmlformats.org/officeDocument/2006/relationships/theme" Target="theme/theme1.xml"/>  <Relationship Id="rId21" Type="http://schemas.openxmlformats.org/officeDocument/2006/relationships/tableStyles" Target="tableStyles.xml"/>  <Relationship Id="rId22"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media/image1.jpeg" Type="http://schemas.openxmlformats.org/officeDocument/2006/relationships/image"/><Relationship Id="rId2"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media/image2.jpeg" Type="http://schemas.openxmlformats.org/officeDocument/2006/relationships/image"/><Relationship Id="rId2"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CONTENT">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Object 1"/>
          <p:cNvSpPr/>
          <p:nvPr>
            <p:ph idx="100" type="body"/>
          </p:nvPr>
        </p:nvSpPr>
        <p:spPr>
          <a:xfrm>
            <a:off x="457200" y="109728"/>
            <a:ext cx="4407408" cy="685800"/>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3" name="Object 2"/>
          <p:cNvSpPr/>
          <p:nvPr>
            <p:ph idx="101" type="body"/>
          </p:nvPr>
        </p:nvSpPr>
        <p:spPr>
          <a:xfrm>
            <a:off x="7315200" y="109728"/>
            <a:ext cx="4114800" cy="685800"/>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4" name="Object 3"/>
          <p:cNvSpPr/>
          <p:nvPr>
            <p:ph idx="102" type="body"/>
          </p:nvPr>
        </p:nvSpPr>
        <p:spPr>
          <a:xfrm>
            <a:off x="137160" y="969264"/>
            <a:ext cx="5422392" cy="5888736"/>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5" name="Object 4"/>
          <p:cNvSpPr/>
          <p:nvPr>
            <p:ph idx="103" type="body"/>
          </p:nvPr>
        </p:nvSpPr>
        <p:spPr>
          <a:xfrm>
            <a:off x="6528816" y="969264"/>
            <a:ext cx="5422392" cy="5888736"/>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6.xml" Type="http://schemas.openxmlformats.org/officeDocument/2006/relationships/notesSlide"/></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1"/>
          <p:cNvSpPr/>
          <p:nvPr/>
        </p:nvSpPr>
        <p:spPr>
          <a:xfrm>
            <a:off x="1892808" y="1901952"/>
            <a:ext cx="8302752" cy="612648"/>
          </a:xfrm>
          <a:prstGeom prst="rect">
            <a:avLst/>
          </a:prstGeom>
          <a:solidFill>
            <a:srgbClr val="3F51B5"/>
          </a:solidFill>
        </p:spPr>
        <p:txBody>
          <a:bodyPr wrap="square" rtlCol="0" anchor="ctr">
            <a:spAutoFit/>
          </a:bodyPr>
          <a:lstStyle/>
          <a:p>
            <a:pPr algn="ctr">
              <a:buNone/>
            </a:pPr>
            <a:r>
              <a:rPr lang="en-US" dirty="0" smtClean="0">
                <a:solidFill>
                  <a:srgbClr val="ffffff"/>
                </a:solidFill>
              </a:rPr>
              <a:t>Annonces</a:t>
            </a:r>
            <a:endParaRPr lang="en-US" dirty="0"/>
          </a:p>
        </p:txBody>
      </p:sp>
      <p:sp>
        <p:nvSpPr>
          <p:cNvPr id="3" name="Object 2"/>
          <p:cNvSpPr/>
          <p:nvPr/>
        </p:nvSpPr>
        <p:spPr>
          <a:xfrm>
            <a:off x="1892808" y="3986784"/>
            <a:ext cx="8302752" cy="612648"/>
          </a:xfrm>
          <a:prstGeom prst="rect">
            <a:avLst/>
          </a:prstGeom>
          <a:solidFill>
            <a:srgbClr val="FF9800"/>
          </a:solidFill>
        </p:spPr>
        <p:txBody>
          <a:bodyPr wrap="square" rtlCol="0" anchor="ctr">
            <a:spAutoFit/>
          </a:bodyPr>
          <a:lstStyle/>
          <a:p>
            <a:pPr algn="ctr">
              <a:buNone/>
            </a:pPr>
            <a:r>
              <a:rPr lang="en-US" dirty="0" smtClean="0">
                <a:solidFill>
                  <a:srgbClr val="ffffff"/>
                </a:solidFill>
              </a:rPr>
              <a:t>Announcements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nous tiendrons un culte spécial de guérison et de délivrance après le second culte. ceci est adressé à tous ceux qui ont besoin de la touche de dieu dans leur santé et dans tout autre aspect de leur vie.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we will hold a special healing and deliverance service after the second service. this is addressed to all who need the touch of god in their health and in any other particular aspect. it will indeed be a mountain of testimonies.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la fête de fin d'année des enfants se tiendra le dimanche 30 juin 2019.</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christian foundation class holds immediately after second service. this is for newcomers and new converts as well as all the members who have not yet passed through these courses. the goal is to acquire the foundations of a victorious christian life. we invite all those who have already started classes to meet the teaching team to complete them.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les cours de fondements chrétien se tiennent immédiatement après le 2ème culte. ceci est adressé aux nouveaux venus et aux nouveaux convertis ainsi que tous les anciens qui ne sont pas encore passés par ces cours. le but est d'acquérir les bases d'une vie chrétienne victorieuse. nous invitons celles et ceux qui ont déjà entamé les cours de bien vouloir se rapprocher de l'équipe d'enseignement pour les terminer.</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 the year party of children will hold on sunday 30 june 2019.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culte de communion : nous tiendrons notre culte de communion mercredi. nous serons en jeûne et viendrons rompre le jeûne avec le corps et le sang de christ ici à l'église de 19h à 20h30. les navettes sont disponibles à la gare de goussainville de 18h30 à 19h20.</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communion service: we hold our communion service every wednesday. we fast and come to break our fast with the blood and the flesh of jesus-christ here in church from 7:00 pm to 8:30 pm. shuttles are available from 6:30 pm to 7:20 pm.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l'heure d'alliance de prière continue demain. c'est une heure de prière quotidienne à l'église du lundi au samedi. heure : 6:30 à 7:30. nous tenons notre évangélisation de masse samedi prochain.</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covenant hour of prayer continues tomorrow, it is an hour daily prayer program in church from monday to saturday. time 6:30 to 7:30 am. in addition, we remind you that the operation "come and see" continue. every one of us must go all out, all through operation come and see, compelling men and women to come into church to meet with christ for their salvation, deliverance and breakthroughs – luk. 14:23/ jn 6:37.</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les cellules de prière à domicile se tiennent les samedis de 17 :00 à 18 :00. les cellules de maison sont des prolongements de l'église pour répondre aux besoins spécifiques des membres. c'est aussi une plateforme ordonnée par dieu pour la croissance spirituelle de chaque membre et le développement de la communion fraternelle. veillons donc localiser la cellule la plus proche de chez nous et y prendre part.</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our home cell fellowships holds this saturday at our various locations. the time is from 5: 00 to 6: 00 pm. home cells are extensions of the church to meet the specific needs of members. it is also a platform ordained by god for the spiritual growth of each member and the development of fellowship. therefore, we admonish you to please locate the cell nearest to you and join.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louez le seigneur ! dimanche prochain, 16 juin 2019, sera notre journee d'alliance pour la fecondite. venez en espérant une rencontre avec le dieu tout puissant qui n'a jamais échoué, et vous retournerez avec votre témoignage. invitez vos amis, proches, connaissances et familles pour la gloire de jésus-christ. heure : 1er culte 9 :00 à 11 :00 et second culte de 11 :30 à 13 :30.</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praise the lord! next sunday june 9th, 2019, shall be our service of covenant day of fruitfulness. come with expecting an encounter with the almighty god who never failed and you will return with your turnaround testimonies. invite your neighbour, family and friends for the glory of jesus-christ. time 1st service 9:00 to 11:00 am and 2nd service from 11:30 am to 1:30 pm.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1"/>
          <p:cNvSpPr/>
          <p:nvPr/>
        </p:nvSpPr>
        <p:spPr>
          <a:xfrm>
            <a:off x="1554480" y="457200"/>
            <a:ext cx="3048000" cy="731520"/>
          </a:xfrm>
          <a:prstGeom prst="rect">
            <a:avLst/>
          </a:prstGeom>
          <a:solidFill>
            <a:srgbClr val="3F51B5"/>
          </a:solidFill>
        </p:spPr>
        <p:txBody>
          <a:bodyPr wrap="square" rtlCol="0" anchor="ctr">
            <a:spAutoFit/>
          </a:bodyPr>
          <a:lstStyle/>
          <a:p>
            <a:pPr algn="ctr">
              <a:buNone/>
            </a:pPr>
            <a:r>
              <a:rPr lang="en-US" dirty="0" smtClean="0">
                <a:solidFill>
                  <a:srgbClr val="ffffff"/>
                </a:solidFill>
              </a:rPr>
              <a:t>thème prophétique du mois est </a:t>
            </a:r>
            <a:endParaRPr lang="en-US" dirty="0"/>
          </a:p>
        </p:txBody>
      </p:sp>
      <p:sp>
        <p:nvSpPr>
          <p:cNvPr id="3" name="Object 2"/>
          <p:cNvSpPr/>
          <p:nvPr/>
        </p:nvSpPr>
        <p:spPr>
          <a:xfrm>
            <a:off x="7507224" y="457200"/>
            <a:ext cx="3048000" cy="731520"/>
          </a:xfrm>
          <a:prstGeom prst="rect">
            <a:avLst/>
          </a:prstGeom>
          <a:solidFill>
            <a:srgbClr val="FF9800"/>
          </a:solidFill>
        </p:spPr>
        <p:txBody>
          <a:bodyPr wrap="square" rtlCol="0" anchor="ctr">
            <a:spAutoFit/>
          </a:bodyPr>
          <a:lstStyle/>
          <a:p>
            <a:pPr algn="ctr">
              <a:buNone/>
            </a:pPr>
            <a:r>
              <a:rPr lang="en-US" dirty="0" smtClean="0">
                <a:solidFill>
                  <a:srgbClr val="ffffff"/>
                </a:solidFill>
              </a:rPr>
              <a:t>the prophetic theme of the month is</a:t>
            </a:r>
            <a:endParaRPr lang="en-US" dirty="0"/>
          </a:p>
        </p:txBody>
      </p:sp>
      <p:sp>
        <p:nvSpPr>
          <p:cNvPr id="4" name="Object 3"/>
          <p:cNvSpPr txBox="1"/>
          <p:nvPr/>
        </p:nvSpPr>
        <p:spPr>
          <a:xfrm>
            <a:off x="237744" y="1618488"/>
            <a:ext cx="5678424" cy="4965192"/>
          </a:xfrm>
          <a:prstGeom prst="rect">
            <a:avLst/>
          </a:prstGeom>
          <a:solidFill>
            <a:srgbClr val="000000">
              <a:alpha val="60000"/>
            </a:srgbClr>
          </a:solidFill>
        </p:spPr>
        <p:txBody>
          <a:bodyPr wrap="square" rtlCol="0" anchor="ctr">
            <a:normAutofit fontScale="85000" lnSpcReduction="20000"/>
          </a:bodyPr>
          <a:lstStyle/>
          <a:p>
            <a:pPr algn="ctr">
              <a:buNone/>
            </a:pPr>
            <a:r>
              <a:rPr lang="en-US" sz="3600" dirty="0" smtClean="0">
                <a:solidFill>
                  <a:srgbClr val="3F51B5"/>
                </a:solidFill>
              </a:rPr>
              <a:t> la sagesse d'en haut intrônise – gen. 4138-44</a:t>
            </a:r>
            <a:endParaRPr lang="en-US" dirty="0"/>
          </a:p>
        </p:txBody>
      </p:sp>
      <p:sp>
        <p:nvSpPr>
          <p:cNvPr id="5" name="Object 4"/>
          <p:cNvSpPr txBox="1"/>
          <p:nvPr/>
        </p:nvSpPr>
        <p:spPr>
          <a:xfrm>
            <a:off x="6190488" y="1618488"/>
            <a:ext cx="5678424" cy="4965192"/>
          </a:xfrm>
          <a:prstGeom prst="rect">
            <a:avLst/>
          </a:prstGeom>
          <a:solidFill>
            <a:srgbClr val="000000">
              <a:alpha val="60000"/>
            </a:srgbClr>
          </a:solidFill>
        </p:spPr>
        <p:txBody>
          <a:bodyPr wrap="square" rtlCol="0" anchor="ctr">
            <a:normAutofit fontScale="85000" lnSpcReduction="20000"/>
          </a:bodyPr>
          <a:lstStyle/>
          <a:p>
            <a:pPr algn="ctr">
              <a:buNone/>
            </a:pPr>
            <a:r>
              <a:rPr lang="en-US" sz="3600" dirty="0" smtClean="0">
                <a:solidFill>
                  <a:srgbClr val="FF9800"/>
                </a:solidFill>
              </a:rPr>
              <a:t> la sagesse d'en haut intrônise – gen. 4138-44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Aujourd'hui</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Today</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aujourd'hui est notre banquet de percees dans le mariage et culte de communion</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today is our: marital breakthrough banquet and communion service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les prochains niveaux wofbi arrivent cet été. veillez noter les dates suivantes afin de vous organiser : lcc (niveau 2) : du 15 au 20 juillet 2019 / ldc (niveau 3) : du 19 au 25 août 2019</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news! our next levels of wofbi come up this summer. please note the following dates in order to organize yourself: lcc (level 2): from 15 to 20 july 2019 / ldc (level 3) : from 19 to 25 august 2019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la prochaine session de baptême d'eau par immersion aura lieu le samedi 29 juin 2019 à 10h :00. pour tous ceux qui souhaitent y participer, veuillez-vous inscrire au plus vite au bureau de l'église. n'oubliez pas de venir avec des vêtements de rechange ce jour là.</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news! the next water baptism by immersion will hold on saturday, june 29, 2019 at 10:00 am. for those who wish to participate, please register as soon as possible at the church office, in order to make all necessary arrangements. do not forget to come with extra clothes.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la cérémonie d'accueil de tous les nouveaux venus dans l'église se tiendra le dimanche 23 juin après le 2ème culte. ce sera un moment de partage pour recevoir tous nos biens aimés arrivés parmi nous durant ce premier semestre de l'année 2019 autour d'un repas. veuillez inviter vos proches qui sont arrivés parmi nous durant cette période.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the welcome ceremony of all newcomers to the church will hold on sunday, june 23 after the 2nd service. it will be a moment of fellowship to receive all our beloved who arrived among us during the first half of 2019 around a feast. please invite your loved ones who came with us during this period.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la jeunesse vivante de paris a l'honneur de vous convier aux événements suivants durant le mois de juin :</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the youth alive fellowship of paris has the honour to invite you to the following events during the month of june: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aujourd'hui après le 2ème culte: nous tiendrons notre congrès mensuel. thème : racheté pour dominer. le congrès sera suivi d'un match de gala de football qui opposera l'équipe des hommes mariés contre les célibataires. tous ceux qui souhaitent faire partie d'une des équipes sont priés de voir le bureau de la jeunesse pour plus d'informations.</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today after the 2nd service: we will hold our monthly congress. theme: redeemed to dominate. the congress will be followed by a football gala match between the married men and the singles. anyone wishing to be part of the teams is asked to see the youth executives for more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dimanche 30 juin après le 2ème culte, atelier de percée dans les affaires et les carrières, cette session mettra en avant les activités professionnelles présentes à l'église, nous aurons des témoignages et conseils pratiques qui serviront à tous ceux qui souhaitent avoir un tournant décisif dans leur activité professionnelle.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sunday, june 30th after the 2nd service, breakthrough workshop in business and careers, this session will highlight the professional activities present at the church, we will have testimonials and practical advice that will serve all those who wish to have a turning point in their professional activity.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2019-06-10T22:10:49.645Z</dcterms:created>
  <dcterms:modified xsi:type="dcterms:W3CDTF">2019-06-10T22:10:49.645Z</dcterms:modified>
</cp:coreProperties>
</file>