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6" r:id="rId2"/>
    <p:sldMasterId id="2147483718" r:id="rId3"/>
  </p:sldMasterIdLst>
  <p:notesMasterIdLst>
    <p:notesMasterId r:id="rId17"/>
  </p:notesMasterIdLst>
  <p:handoutMasterIdLst>
    <p:handoutMasterId r:id="rId18"/>
  </p:handoutMasterIdLst>
  <p:sldIdLst>
    <p:sldId id="344" r:id="rId4"/>
    <p:sldId id="306" r:id="rId5"/>
    <p:sldId id="316" r:id="rId6"/>
    <p:sldId id="350" r:id="rId7"/>
    <p:sldId id="317" r:id="rId8"/>
    <p:sldId id="345" r:id="rId9"/>
    <p:sldId id="351" r:id="rId10"/>
    <p:sldId id="346" r:id="rId11"/>
    <p:sldId id="347" r:id="rId12"/>
    <p:sldId id="352" r:id="rId13"/>
    <p:sldId id="349" r:id="rId14"/>
    <p:sldId id="343" r:id="rId15"/>
    <p:sldId id="338" r:id="rId16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7" autoAdjust="0"/>
  </p:normalViewPr>
  <p:slideViewPr>
    <p:cSldViewPr>
      <p:cViewPr>
        <p:scale>
          <a:sx n="38" d="100"/>
          <a:sy n="38" d="100"/>
        </p:scale>
        <p:origin x="-432" y="-24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28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课程概要下应该是每课时的标题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04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这个标题有点随性，再考虑考虑</a:t>
            </a:r>
            <a:r>
              <a:rPr lang="en-US" altLang="zh-CN" dirty="0" smtClean="0"/>
              <a:t>- -   </a:t>
            </a:r>
            <a:r>
              <a:rPr lang="zh-CN" altLang="en-US" dirty="0" smtClean="0"/>
              <a:t>实在改不了就用上下  别用第一二讲；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782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58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587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587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实战内容为主的课时一定要格外用心，不能一直代码代码码代码让学员觉得枯燥，各种表现形式要做到好的穿插才能保持学员的注意力；</a:t>
            </a:r>
            <a:endParaRPr lang="en-US" altLang="zh-CN" dirty="0" smtClean="0"/>
          </a:p>
          <a:p>
            <a:r>
              <a:rPr lang="zh-CN" altLang="en-US" dirty="0" smtClean="0"/>
              <a:t>另外，可不可以把把用到的知识点在课件中说一下来加深印象，不然课件就太鸡肋了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08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587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实战内容为主的课时一定要格外用心，不能一直代码代码码代码让学员觉得枯燥，各种表现形式要做到好的穿插才能保持学员的注意力；</a:t>
            </a:r>
            <a:endParaRPr lang="en-US" altLang="zh-CN" dirty="0" smtClean="0"/>
          </a:p>
          <a:p>
            <a:r>
              <a:rPr lang="zh-CN" altLang="en-US" dirty="0" smtClean="0"/>
              <a:t>另外，可不可以把把用到的知识点在课件中说一下来加深印象，不然课件就太鸡肋了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08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83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00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9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369073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544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97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20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060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8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1200" dirty="0" smtClean="0">
                <a:solidFill>
                  <a:srgbClr val="FFFFFF"/>
                </a:solidFill>
              </a:rPr>
              <a:t>单击此处编辑母版标题样式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第五级</a:t>
            </a:r>
            <a:endParaRPr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11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5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501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295974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22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1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7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13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39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1200" dirty="0" smtClean="0">
                <a:solidFill>
                  <a:srgbClr val="FFFFFF"/>
                </a:solidFill>
              </a:rPr>
              <a:t>单击此处编辑母版标题样式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第五级</a:t>
            </a:r>
            <a:endParaRPr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12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257155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206078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CSS3</a:t>
            </a:r>
            <a:r>
              <a:rPr lang="zh-CN" altLang="en-US" dirty="0"/>
              <a:t>实现下拉选择框、单选</a:t>
            </a:r>
            <a:r>
              <a:rPr lang="zh-CN" altLang="en-US" dirty="0" smtClean="0"/>
              <a:t>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和复选框</a:t>
            </a:r>
            <a:r>
              <a:rPr lang="zh-CN" altLang="en-US" dirty="0"/>
              <a:t>动画特效</a:t>
            </a:r>
          </a:p>
        </p:txBody>
      </p:sp>
    </p:spTree>
    <p:extLst>
      <p:ext uri="{BB962C8B-B14F-4D97-AF65-F5344CB8AC3E}">
        <p14:creationId xmlns:p14="http://schemas.microsoft.com/office/powerpoint/2010/main" val="228091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实现复选框的动画特效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熟练使用变形属性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和过渡属性</a:t>
            </a:r>
            <a:r>
              <a:rPr lang="en-US" altLang="zh-CN" dirty="0" smtClean="0"/>
              <a:t>transition</a:t>
            </a:r>
            <a:endParaRPr lang="en-US" altLang="zh-CN" dirty="0" smtClean="0"/>
          </a:p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/>
              <a:t>熟练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标签和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标签的特性及使用技巧</a:t>
            </a:r>
            <a:endParaRPr lang="en-US" altLang="zh-CN" dirty="0" smtClean="0"/>
          </a:p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/>
              <a:t>熟练掌握</a:t>
            </a:r>
            <a:r>
              <a:rPr lang="zh-CN" altLang="en-US" dirty="0" smtClean="0"/>
              <a:t>本示例中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选择器的功能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7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实现复选框的动画特效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本课时我们来完成两个复选框的动画特效，依然使用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中的</a:t>
            </a:r>
            <a:r>
              <a:rPr lang="en-US" altLang="zh-CN" dirty="0"/>
              <a:t>transform</a:t>
            </a:r>
            <a:r>
              <a:rPr lang="zh-CN" altLang="en-US" dirty="0" smtClean="0"/>
              <a:t>属性，和</a:t>
            </a:r>
            <a:r>
              <a:rPr lang="en-US" altLang="zh-CN" dirty="0" smtClean="0"/>
              <a:t>transition</a:t>
            </a:r>
            <a:r>
              <a:rPr lang="zh-CN" altLang="en-US" dirty="0" smtClean="0"/>
              <a:t>属性。</a:t>
            </a:r>
            <a:endParaRPr lang="en-US" altLang="zh-CN" dirty="0" smtClean="0"/>
          </a:p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标签和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标签的特性，以及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选择器的特性，通过</a:t>
            </a:r>
            <a:r>
              <a:rPr lang="zh-CN" altLang="en-US" dirty="0"/>
              <a:t>复</a:t>
            </a:r>
            <a:r>
              <a:rPr lang="zh-CN" altLang="en-US" dirty="0" smtClean="0"/>
              <a:t>选框是否选中，融汇这三者状态的综合特性，来设置元素的动画形式。</a:t>
            </a:r>
            <a:endParaRPr lang="en-US" altLang="zh-CN" dirty="0" smtClean="0"/>
          </a:p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通过本课时的学习，可以深入的理解和掌握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表单元素标签、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强大的选择器功能、以及动画属性的设置规律，这三个方面结合起来的使用技巧和方法。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232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CSS3</a:t>
            </a:r>
            <a:r>
              <a:rPr lang="zh-CN" altLang="en-US" dirty="0"/>
              <a:t>实现下拉选择框、单选框和复选框动画</a:t>
            </a:r>
            <a:r>
              <a:rPr lang="zh-CN" altLang="en-US" dirty="0" smtClean="0"/>
              <a:t>特效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</a:t>
            </a:r>
            <a:r>
              <a:rPr lang="zh-CN" altLang="en-US" dirty="0" smtClean="0"/>
              <a:t>我们进一步学习了，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动画相关属性，和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标签特性、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选择器的综合运用。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深入理解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中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属性、</a:t>
            </a:r>
            <a:r>
              <a:rPr lang="en-US" altLang="zh-CN" dirty="0" smtClean="0"/>
              <a:t>transition</a:t>
            </a:r>
            <a:r>
              <a:rPr lang="zh-CN" altLang="en-US" dirty="0" smtClean="0"/>
              <a:t>属性、以及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属性的结合使用方法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掌握</a:t>
            </a:r>
            <a:r>
              <a:rPr lang="en-US" altLang="zh-CN" dirty="0"/>
              <a:t>html</a:t>
            </a:r>
            <a:r>
              <a:rPr lang="zh-CN" altLang="en-US" dirty="0"/>
              <a:t>标签特性、</a:t>
            </a:r>
            <a:r>
              <a:rPr lang="en-US" altLang="zh-CN" dirty="0"/>
              <a:t>css3</a:t>
            </a:r>
            <a:r>
              <a:rPr lang="zh-CN" altLang="en-US" dirty="0"/>
              <a:t>选择</a:t>
            </a:r>
            <a:r>
              <a:rPr lang="zh-CN" altLang="en-US" dirty="0" smtClean="0"/>
              <a:t>器和动画属性的综合运用技巧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掌握下拉选择框、单选框和复选框动画特效的实现原理</a:t>
            </a:r>
            <a:endParaRPr lang="en-US" altLang="zh-CN" dirty="0" smtClean="0"/>
          </a:p>
          <a:p>
            <a:r>
              <a:rPr lang="zh-CN" altLang="en-US" dirty="0"/>
              <a:t>综合以上知识点</a:t>
            </a:r>
            <a:r>
              <a:rPr lang="zh-CN" altLang="en-US" dirty="0" smtClean="0"/>
              <a:t>，掌握它们的使用技巧，并能够举一反三，你也可以</a:t>
            </a:r>
            <a:r>
              <a:rPr lang="zh-CN" altLang="en-US" dirty="0"/>
              <a:t>继续在极客</a:t>
            </a:r>
            <a:r>
              <a:rPr lang="zh-CN" altLang="en-US" dirty="0" smtClean="0"/>
              <a:t>学院，学习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动画的其它课程。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8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7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CSS3</a:t>
            </a:r>
            <a:r>
              <a:rPr lang="zh-CN" altLang="en-US" dirty="0"/>
              <a:t>实现下拉选择框、单选框和复选框动画</a:t>
            </a:r>
            <a:r>
              <a:rPr lang="zh-CN" altLang="en-US" dirty="0" smtClean="0"/>
              <a:t>特效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不一样</a:t>
            </a:r>
            <a:r>
              <a:rPr lang="zh-CN" altLang="en-US" dirty="0"/>
              <a:t>的下拉选择框</a:t>
            </a:r>
            <a:endParaRPr lang="en-US" altLang="zh-CN" dirty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实现</a:t>
            </a:r>
            <a:r>
              <a:rPr lang="zh-CN" altLang="en-US" dirty="0"/>
              <a:t>单选框的动画特效</a:t>
            </a:r>
            <a:endParaRPr lang="en-US" altLang="zh-CN" dirty="0" smtClean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实现</a:t>
            </a:r>
            <a:r>
              <a:rPr lang="zh-CN" altLang="en-US" dirty="0"/>
              <a:t>复选框的动画特效</a:t>
            </a:r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实现下拉选择框、单选框和复选框动画特效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不一样</a:t>
            </a:r>
            <a:r>
              <a:rPr lang="zh-CN" altLang="en-US" dirty="0"/>
              <a:t>的下拉选择框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不一样</a:t>
            </a:r>
            <a:r>
              <a:rPr lang="zh-CN" altLang="en-US" dirty="0"/>
              <a:t>的下拉选择框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熟练使用变形属性</a:t>
            </a:r>
            <a:r>
              <a:rPr lang="en-US" altLang="zh-CN" dirty="0" smtClean="0"/>
              <a:t>transform</a:t>
            </a:r>
          </a:p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熟练使用动画属性</a:t>
            </a:r>
            <a:r>
              <a:rPr lang="en-US" altLang="zh-CN" dirty="0" smtClean="0"/>
              <a:t>animation</a:t>
            </a:r>
          </a:p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了解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在示例演示中的作用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53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不一样</a:t>
            </a:r>
            <a:r>
              <a:rPr lang="zh-CN" altLang="en-US" dirty="0"/>
              <a:t>的下拉选择框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本课时讲解的下拉选择框中，加入了动画的效果，分别使用了变形属性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，和动画属性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，以及这两者结合的使用方法。</a:t>
            </a:r>
            <a:endParaRPr lang="en-US" altLang="zh-CN" dirty="0" smtClean="0"/>
          </a:p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本课时中，还使用了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，用来切换下拉</a:t>
            </a:r>
            <a:r>
              <a:rPr lang="zh-CN" altLang="en-US" dirty="0"/>
              <a:t>选择框</a:t>
            </a:r>
            <a:r>
              <a:rPr lang="zh-CN" altLang="en-US" dirty="0" smtClean="0"/>
              <a:t>的状态。</a:t>
            </a:r>
            <a:endParaRPr lang="en-US" altLang="zh-CN" dirty="0" smtClean="0"/>
          </a:p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这</a:t>
            </a:r>
            <a:r>
              <a:rPr lang="zh-CN" altLang="en-US" dirty="0"/>
              <a:t>两个下拉选择框，不是使用原生的</a:t>
            </a:r>
            <a:r>
              <a:rPr lang="en-US" altLang="zh-CN" dirty="0"/>
              <a:t>select</a:t>
            </a:r>
            <a:r>
              <a:rPr lang="zh-CN" altLang="en-US" dirty="0"/>
              <a:t>标签布局，而是</a:t>
            </a:r>
            <a:r>
              <a:rPr lang="zh-CN" altLang="en-US" dirty="0" smtClean="0"/>
              <a:t>使用其它</a:t>
            </a:r>
            <a:r>
              <a:rPr lang="zh-CN" altLang="en-US" dirty="0"/>
              <a:t>的</a:t>
            </a:r>
            <a:r>
              <a:rPr lang="en-US" altLang="zh-CN" dirty="0"/>
              <a:t>html</a:t>
            </a:r>
            <a:r>
              <a:rPr lang="zh-CN" altLang="en-US" dirty="0"/>
              <a:t>标签来模拟的布局结构，通过</a:t>
            </a:r>
            <a:r>
              <a:rPr lang="en-US" altLang="zh-CN" dirty="0" err="1"/>
              <a:t>jQuery</a:t>
            </a:r>
            <a:r>
              <a:rPr lang="zh-CN" altLang="en-US" dirty="0"/>
              <a:t>控制父</a:t>
            </a:r>
            <a:r>
              <a:rPr lang="zh-CN" altLang="en-US" dirty="0" smtClean="0"/>
              <a:t>级</a:t>
            </a:r>
            <a:r>
              <a:rPr lang="en-US" altLang="zh-CN" dirty="0" smtClean="0"/>
              <a:t>class</a:t>
            </a:r>
            <a:r>
              <a:rPr lang="zh-CN" altLang="en-US" smtClean="0"/>
              <a:t>的值，</a:t>
            </a:r>
            <a:r>
              <a:rPr lang="zh-CN" altLang="en-US" dirty="0"/>
              <a:t>来展示下拉选择框的状态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3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实现下拉选择框、单选框和复选框动画特效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/>
              <a:t>实现单选框的动画特效</a:t>
            </a:r>
          </a:p>
        </p:txBody>
      </p:sp>
    </p:spTree>
    <p:extLst>
      <p:ext uri="{BB962C8B-B14F-4D97-AF65-F5344CB8AC3E}">
        <p14:creationId xmlns:p14="http://schemas.microsoft.com/office/powerpoint/2010/main" val="7815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实现单选框的动画特效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熟练使用变形属性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和过渡属性</a:t>
            </a:r>
            <a:r>
              <a:rPr lang="en-US" altLang="zh-CN" dirty="0" smtClean="0"/>
              <a:t>transition</a:t>
            </a:r>
            <a:endParaRPr lang="en-US" altLang="zh-CN" dirty="0" smtClean="0"/>
          </a:p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标签和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标签的特性及使用技巧</a:t>
            </a:r>
            <a:endParaRPr lang="en-US" altLang="zh-CN" dirty="0" smtClean="0"/>
          </a:p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掌握本示例中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选择器的功能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03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实现单选框的动画特效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本课时我们来完成两个单选框的动画特效，使用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中的</a:t>
            </a:r>
            <a:r>
              <a:rPr lang="en-US" altLang="zh-CN" dirty="0"/>
              <a:t>transform</a:t>
            </a:r>
            <a:r>
              <a:rPr lang="zh-CN" altLang="en-US" dirty="0" smtClean="0"/>
              <a:t>属性，和</a:t>
            </a:r>
            <a:r>
              <a:rPr lang="en-US" altLang="zh-CN" dirty="0" smtClean="0"/>
              <a:t>transition</a:t>
            </a:r>
            <a:r>
              <a:rPr lang="zh-CN" altLang="en-US" dirty="0" smtClean="0"/>
              <a:t>属性。</a:t>
            </a:r>
            <a:endParaRPr lang="en-US" altLang="zh-CN" dirty="0" smtClean="0"/>
          </a:p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标签和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标签的特性，以及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选择器的特性，通过单选框是否选中，融汇这三者状态的综合特性，来设置元素的动画形式。</a:t>
            </a:r>
            <a:endParaRPr lang="en-US" altLang="zh-CN" dirty="0" smtClean="0"/>
          </a:p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通过本课时的学习，可以初步理解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表单元素标签、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强大的选择器功能、以及动画属性的设置规律，这三个方面结合起来的使用技巧和方法。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422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实现下拉选择框、单选框和复选框动画特效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/>
              <a:t>实现复选框的动画特效</a:t>
            </a:r>
          </a:p>
        </p:txBody>
      </p:sp>
    </p:spTree>
    <p:extLst>
      <p:ext uri="{BB962C8B-B14F-4D97-AF65-F5344CB8AC3E}">
        <p14:creationId xmlns:p14="http://schemas.microsoft.com/office/powerpoint/2010/main" val="8022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2_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3.xml><?xml version="1.0" encoding="utf-8"?>
<a:theme xmlns:a="http://schemas.openxmlformats.org/drawingml/2006/main" name="4_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784</Words>
  <Application>Microsoft Office PowerPoint</Application>
  <PresentationFormat>自定义</PresentationFormat>
  <Paragraphs>47</Paragraphs>
  <Slides>13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Black</vt:lpstr>
      <vt:lpstr>2_Black</vt:lpstr>
      <vt:lpstr>4_Black</vt:lpstr>
      <vt:lpstr>CSS3实现下拉选择框、单选框 和复选框动画特效</vt:lpstr>
      <vt:lpstr>CSS3实现下拉选择框、单选框和复选框动画特效 — 课程概要</vt:lpstr>
      <vt:lpstr>CSS3实现下拉选择框、单选框和复选框动画特效</vt:lpstr>
      <vt:lpstr>不一样的下拉选择框</vt:lpstr>
      <vt:lpstr>不一样的下拉选择框</vt:lpstr>
      <vt:lpstr>CSS3实现下拉选择框、单选框和复选框动画特效</vt:lpstr>
      <vt:lpstr>CSS3实现单选框的动画特效</vt:lpstr>
      <vt:lpstr>CSS3实现单选框的动画特效</vt:lpstr>
      <vt:lpstr>CSS3实现下拉选择框、单选框和复选框动画特效</vt:lpstr>
      <vt:lpstr>CSS3实现复选框的动画特效</vt:lpstr>
      <vt:lpstr>CSS3实现复选框的动画特效</vt:lpstr>
      <vt:lpstr>CSS3实现下拉选择框、单选框和复选框动画特效 — 课程总结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动画属性简介及弹球效果</dc:title>
  <dc:creator>王士强</dc:creator>
  <cp:lastModifiedBy>王士强</cp:lastModifiedBy>
  <cp:revision>222</cp:revision>
  <dcterms:modified xsi:type="dcterms:W3CDTF">2015-09-02T15:38:29Z</dcterms:modified>
</cp:coreProperties>
</file>