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96" r:id="rId2"/>
    <p:sldMasterId id="2147483718" r:id="rId3"/>
  </p:sldMasterIdLst>
  <p:notesMasterIdLst>
    <p:notesMasterId r:id="rId15"/>
  </p:notesMasterIdLst>
  <p:handoutMasterIdLst>
    <p:handoutMasterId r:id="rId16"/>
  </p:handoutMasterIdLst>
  <p:sldIdLst>
    <p:sldId id="344" r:id="rId4"/>
    <p:sldId id="306" r:id="rId5"/>
    <p:sldId id="316" r:id="rId6"/>
    <p:sldId id="317" r:id="rId7"/>
    <p:sldId id="345" r:id="rId8"/>
    <p:sldId id="346" r:id="rId9"/>
    <p:sldId id="347" r:id="rId10"/>
    <p:sldId id="349" r:id="rId11"/>
    <p:sldId id="348" r:id="rId12"/>
    <p:sldId id="343" r:id="rId13"/>
    <p:sldId id="338" r:id="rId14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7" autoAdjust="0"/>
  </p:normalViewPr>
  <p:slideViewPr>
    <p:cSldViewPr>
      <p:cViewPr>
        <p:scale>
          <a:sx n="38" d="100"/>
          <a:sy n="38" d="100"/>
        </p:scale>
        <p:origin x="-1104" y="-40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28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课程概要下应该是每课时的标题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046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这个标题有点随性，再考虑考虑</a:t>
            </a:r>
            <a:r>
              <a:rPr lang="en-US" altLang="zh-CN" dirty="0" smtClean="0"/>
              <a:t>- -   </a:t>
            </a:r>
            <a:r>
              <a:rPr lang="zh-CN" altLang="en-US" dirty="0" smtClean="0"/>
              <a:t>实在改不了就用上下  别用第一二讲；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17825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0587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实战内容为主的课时一定要格外用心，不能一直代码代码码代码让学员觉得枯燥，各种表现形式要做到好的穿插才能保持学员的注意力；</a:t>
            </a:r>
            <a:endParaRPr lang="en-US" altLang="zh-CN" dirty="0" smtClean="0"/>
          </a:p>
          <a:p>
            <a:r>
              <a:rPr lang="zh-CN" altLang="en-US" dirty="0" smtClean="0"/>
              <a:t>另外，可不可以把把用到的知识点在课件中说一下来加深印象，不然课件就太鸡肋了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088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事例</a:t>
            </a:r>
            <a:r>
              <a:rPr lang="en-US" altLang="zh-CN" dirty="0" smtClean="0"/>
              <a:t>--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091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830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400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790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369073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5544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97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20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4060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8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1200" dirty="0" smtClean="0">
                <a:solidFill>
                  <a:srgbClr val="FFFFFF"/>
                </a:solidFill>
              </a:rPr>
              <a:t>单击此处编辑母版标题样式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单击此处编辑母版文本样式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第二级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第三级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第四级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第五级</a:t>
            </a:r>
            <a:endParaRPr sz="5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1115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53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5501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295974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228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18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279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3137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390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1200" dirty="0" smtClean="0">
                <a:solidFill>
                  <a:srgbClr val="FFFFFF"/>
                </a:solidFill>
              </a:rPr>
              <a:t>单击此处编辑母版标题样式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单击此处编辑母版文本样式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第二级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第三级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第四级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第五级</a:t>
            </a:r>
            <a:endParaRPr sz="5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8129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2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257155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2206078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css3</a:t>
            </a:r>
            <a:r>
              <a:rPr lang="zh-CN" altLang="en-US" dirty="0"/>
              <a:t>实现</a:t>
            </a:r>
            <a:r>
              <a:rPr lang="en-US" altLang="zh-CN" dirty="0"/>
              <a:t>loading</a:t>
            </a:r>
            <a:r>
              <a:rPr lang="zh-CN" altLang="en-US" dirty="0" smtClean="0"/>
              <a:t>动画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和</a:t>
            </a:r>
            <a:r>
              <a:rPr lang="en-US" altLang="zh-CN" dirty="0"/>
              <a:t>3d</a:t>
            </a:r>
            <a:r>
              <a:rPr lang="zh-CN" altLang="en-US" dirty="0"/>
              <a:t>翻转动画特效</a:t>
            </a:r>
          </a:p>
        </p:txBody>
      </p:sp>
    </p:spTree>
    <p:extLst>
      <p:ext uri="{BB962C8B-B14F-4D97-AF65-F5344CB8AC3E}">
        <p14:creationId xmlns:p14="http://schemas.microsoft.com/office/powerpoint/2010/main" val="228091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css3</a:t>
            </a:r>
            <a:r>
              <a:rPr lang="zh-CN" altLang="en-US" dirty="0"/>
              <a:t>实现</a:t>
            </a:r>
            <a:r>
              <a:rPr lang="en-US" altLang="zh-CN" dirty="0"/>
              <a:t>loading</a:t>
            </a:r>
            <a:r>
              <a:rPr lang="zh-CN" altLang="en-US" dirty="0"/>
              <a:t>动画和</a:t>
            </a:r>
            <a:r>
              <a:rPr lang="en-US" altLang="zh-CN" dirty="0"/>
              <a:t>3d</a:t>
            </a:r>
            <a:r>
              <a:rPr lang="zh-CN" altLang="en-US" dirty="0"/>
              <a:t>翻转动画特效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本</a:t>
            </a:r>
            <a:r>
              <a:rPr lang="zh-CN" altLang="en-US" dirty="0"/>
              <a:t>套课程中</a:t>
            </a:r>
            <a:r>
              <a:rPr lang="zh-CN" altLang="en-US" dirty="0" smtClean="0"/>
              <a:t>我们进一步学习了，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动画属性的综合运用，及</a:t>
            </a:r>
            <a:r>
              <a:rPr lang="en-US" altLang="zh-CN" dirty="0" smtClean="0"/>
              <a:t>3d</a:t>
            </a:r>
            <a:r>
              <a:rPr lang="zh-CN" altLang="en-US" dirty="0" smtClean="0"/>
              <a:t>菜单翻转动画的实现过程。</a:t>
            </a:r>
            <a:r>
              <a:rPr lang="zh-CN" altLang="en-US" dirty="0"/>
              <a:t>你应当掌握了以下知识：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css3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transform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animation</a:t>
            </a:r>
            <a:r>
              <a:rPr lang="zh-CN" altLang="en-US" dirty="0" smtClean="0"/>
              <a:t>的综合运用，及属性值的设置技巧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3d</a:t>
            </a:r>
            <a:r>
              <a:rPr lang="zh-CN" altLang="en-US" dirty="0" smtClean="0"/>
              <a:t>动画属性</a:t>
            </a:r>
            <a:r>
              <a:rPr lang="en-US" altLang="zh-CN" dirty="0" smtClean="0"/>
              <a:t>transform-style</a:t>
            </a:r>
            <a:r>
              <a:rPr lang="zh-CN" altLang="en-US" dirty="0" smtClean="0"/>
              <a:t>的使用方法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3d</a:t>
            </a:r>
            <a:r>
              <a:rPr lang="zh-CN" altLang="en-US" dirty="0" smtClean="0"/>
              <a:t>菜单翻转动画实现原理</a:t>
            </a:r>
            <a:endParaRPr lang="en-US" altLang="zh-CN" dirty="0" smtClean="0"/>
          </a:p>
          <a:p>
            <a:r>
              <a:rPr lang="zh-CN" altLang="en-US" dirty="0"/>
              <a:t>综合以上知识点</a:t>
            </a:r>
            <a:r>
              <a:rPr lang="zh-CN" altLang="en-US" dirty="0" smtClean="0"/>
              <a:t>，灵活运用变形和动画属性技巧，完成</a:t>
            </a:r>
            <a:r>
              <a:rPr lang="zh-CN" altLang="en-US" dirty="0"/>
              <a:t>各类</a:t>
            </a:r>
            <a:r>
              <a:rPr lang="zh-CN" altLang="en-US" dirty="0" smtClean="0"/>
              <a:t>动画</a:t>
            </a:r>
            <a:r>
              <a:rPr lang="zh-CN" altLang="en-US" dirty="0"/>
              <a:t>效果的开发</a:t>
            </a:r>
            <a:r>
              <a:rPr lang="zh-CN" altLang="en-US" dirty="0" smtClean="0"/>
              <a:t>，你也可以</a:t>
            </a:r>
            <a:r>
              <a:rPr lang="zh-CN" altLang="en-US" dirty="0"/>
              <a:t>继续在极客</a:t>
            </a:r>
            <a:r>
              <a:rPr lang="zh-CN" altLang="en-US" dirty="0" smtClean="0"/>
              <a:t>学院，学习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动画的其它课程。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81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97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css3</a:t>
            </a:r>
            <a:r>
              <a:rPr lang="zh-CN" altLang="en-US" dirty="0"/>
              <a:t>实现</a:t>
            </a:r>
            <a:r>
              <a:rPr lang="en-US" altLang="zh-CN" dirty="0"/>
              <a:t>loading</a:t>
            </a:r>
            <a:r>
              <a:rPr lang="zh-CN" altLang="en-US" dirty="0"/>
              <a:t>动画和</a:t>
            </a:r>
            <a:r>
              <a:rPr lang="en-US" altLang="zh-CN" dirty="0"/>
              <a:t>3d</a:t>
            </a:r>
            <a:r>
              <a:rPr lang="zh-CN" altLang="en-US" dirty="0"/>
              <a:t>翻转动画</a:t>
            </a:r>
            <a:r>
              <a:rPr lang="zh-CN" altLang="en-US" dirty="0" smtClean="0"/>
              <a:t>特效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css3</a:t>
            </a:r>
            <a:r>
              <a:rPr lang="zh-CN" altLang="en-US" dirty="0"/>
              <a:t>实现</a:t>
            </a:r>
            <a:r>
              <a:rPr lang="en-US" altLang="zh-CN" dirty="0"/>
              <a:t>loading</a:t>
            </a:r>
            <a:r>
              <a:rPr lang="zh-CN" altLang="en-US" dirty="0"/>
              <a:t>动画</a:t>
            </a:r>
            <a:r>
              <a:rPr lang="zh-CN" altLang="en-US" dirty="0" smtClean="0"/>
              <a:t>上</a:t>
            </a:r>
            <a:endParaRPr lang="en-US" altLang="zh-CN" dirty="0"/>
          </a:p>
          <a:p>
            <a:r>
              <a:rPr lang="en-US" altLang="zh-CN" dirty="0"/>
              <a:t>css3</a:t>
            </a:r>
            <a:r>
              <a:rPr lang="zh-CN" altLang="en-US" dirty="0"/>
              <a:t>实现</a:t>
            </a:r>
            <a:r>
              <a:rPr lang="en-US" altLang="zh-CN" dirty="0"/>
              <a:t>loading</a:t>
            </a:r>
            <a:r>
              <a:rPr lang="zh-CN" altLang="en-US" dirty="0" smtClean="0"/>
              <a:t>动画下</a:t>
            </a:r>
            <a:endParaRPr lang="en-US" altLang="zh-CN" dirty="0" smtClean="0"/>
          </a:p>
          <a:p>
            <a:r>
              <a:rPr lang="en-US" altLang="zh-CN" dirty="0"/>
              <a:t>3d</a:t>
            </a:r>
            <a:r>
              <a:rPr lang="zh-CN" altLang="en-US" dirty="0"/>
              <a:t>菜单翻转动画特效</a:t>
            </a:r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css3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loading</a:t>
            </a:r>
            <a:r>
              <a:rPr lang="zh-CN" altLang="en-US" dirty="0" smtClean="0"/>
              <a:t>动画和</a:t>
            </a:r>
            <a:r>
              <a:rPr lang="en-US" altLang="zh-CN" dirty="0"/>
              <a:t>3d</a:t>
            </a:r>
            <a:r>
              <a:rPr lang="zh-CN" altLang="en-US" dirty="0" smtClean="0"/>
              <a:t>翻转动画</a:t>
            </a:r>
            <a:r>
              <a:rPr lang="zh-CN" altLang="en-US" dirty="0"/>
              <a:t>特效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css3</a:t>
            </a:r>
            <a:r>
              <a:rPr lang="zh-CN" altLang="en-US" dirty="0"/>
              <a:t>实现</a:t>
            </a:r>
            <a:r>
              <a:rPr lang="en-US" altLang="zh-CN" dirty="0"/>
              <a:t>loading</a:t>
            </a:r>
            <a:r>
              <a:rPr lang="zh-CN" altLang="en-US" dirty="0" smtClean="0"/>
              <a:t>动画上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css3</a:t>
            </a:r>
            <a:r>
              <a:rPr lang="zh-CN" altLang="en-US" dirty="0"/>
              <a:t>实现</a:t>
            </a:r>
            <a:r>
              <a:rPr lang="en-US" altLang="zh-CN" dirty="0"/>
              <a:t>loading</a:t>
            </a:r>
            <a:r>
              <a:rPr lang="zh-CN" altLang="en-US" dirty="0" smtClean="0"/>
              <a:t>动画上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使用动画属性</a:t>
            </a:r>
            <a:r>
              <a:rPr lang="en-US" altLang="zh-CN" dirty="0" smtClean="0"/>
              <a:t>animation</a:t>
            </a:r>
            <a:r>
              <a:rPr lang="zh-CN" altLang="en-US" dirty="0" smtClean="0"/>
              <a:t>，和变形属性</a:t>
            </a:r>
            <a:r>
              <a:rPr lang="en-US" altLang="zh-CN" dirty="0" smtClean="0"/>
              <a:t>transform</a:t>
            </a:r>
            <a:r>
              <a:rPr lang="zh-CN" altLang="en-US" dirty="0" smtClean="0"/>
              <a:t>，完成三个</a:t>
            </a:r>
            <a:r>
              <a:rPr lang="en-US" altLang="zh-CN" dirty="0" smtClean="0"/>
              <a:t>loading</a:t>
            </a:r>
            <a:r>
              <a:rPr lang="zh-CN" altLang="en-US" dirty="0" smtClean="0"/>
              <a:t>动画效果。学习这两个属性，结合起来的使用方法。</a:t>
            </a:r>
            <a:endParaRPr lang="zh-CN" altLang="en-US" dirty="0"/>
          </a:p>
          <a:p>
            <a:pPr marL="533400" indent="-355600">
              <a:buClr>
                <a:srgbClr val="35B558"/>
              </a:buClr>
              <a:buSzPct val="105000"/>
              <a:buFont typeface="Arial" pitchFamily="34" charset="0"/>
              <a:buChar char="•"/>
            </a:pPr>
            <a:r>
              <a:rPr lang="zh-CN" altLang="en-US" dirty="0" smtClean="0"/>
              <a:t>第一个</a:t>
            </a:r>
            <a:r>
              <a:rPr lang="en-US" altLang="zh-CN" dirty="0" smtClean="0"/>
              <a:t>loading</a:t>
            </a:r>
            <a:r>
              <a:rPr lang="zh-CN" altLang="en-US" dirty="0" smtClean="0"/>
              <a:t>动画。首先定义一个旋转动画，使用</a:t>
            </a:r>
            <a:r>
              <a:rPr lang="en-US" altLang="zh-CN" dirty="0" smtClean="0"/>
              <a:t>animation</a:t>
            </a:r>
            <a:r>
              <a:rPr lang="zh-CN" altLang="en-US" dirty="0" smtClean="0"/>
              <a:t>进行调用，并设置动画播放</a:t>
            </a:r>
            <a:r>
              <a:rPr lang="zh-CN" altLang="en-US" dirty="0" smtClean="0"/>
              <a:t>次数为</a:t>
            </a:r>
            <a:r>
              <a:rPr lang="zh-CN" altLang="en-US" dirty="0" smtClean="0"/>
              <a:t>循环播放。</a:t>
            </a:r>
            <a:endParaRPr lang="en-US" altLang="zh-CN" dirty="0" smtClean="0"/>
          </a:p>
          <a:p>
            <a:pPr marL="533400" indent="-355600">
              <a:buClr>
                <a:srgbClr val="35B558"/>
              </a:buClr>
              <a:buSzPct val="105000"/>
              <a:buFont typeface="Arial" pitchFamily="34" charset="0"/>
              <a:buChar char="•"/>
            </a:pPr>
            <a:r>
              <a:rPr lang="zh-CN" altLang="en-US" dirty="0" smtClean="0"/>
              <a:t>最后两个</a:t>
            </a:r>
            <a:r>
              <a:rPr lang="en-US" altLang="zh-CN" dirty="0"/>
              <a:t>loading</a:t>
            </a:r>
            <a:r>
              <a:rPr lang="zh-CN" altLang="en-US" dirty="0"/>
              <a:t>动画</a:t>
            </a:r>
            <a:r>
              <a:rPr lang="zh-CN" altLang="en-US" dirty="0" smtClean="0"/>
              <a:t>。通过</a:t>
            </a:r>
            <a:r>
              <a:rPr lang="en-US" altLang="zh-CN" dirty="0" smtClean="0"/>
              <a:t>transform</a:t>
            </a:r>
            <a:r>
              <a:rPr lang="zh-CN" altLang="en-US" dirty="0" smtClean="0"/>
              <a:t>属性，定义</a:t>
            </a:r>
            <a:r>
              <a:rPr lang="zh-CN" altLang="en-US" dirty="0"/>
              <a:t>一</a:t>
            </a:r>
            <a:r>
              <a:rPr lang="zh-CN" altLang="en-US" dirty="0" smtClean="0"/>
              <a:t>个缩放</a:t>
            </a:r>
            <a:r>
              <a:rPr lang="zh-CN" altLang="en-US" dirty="0"/>
              <a:t>动画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animation</a:t>
            </a:r>
            <a:r>
              <a:rPr lang="zh-CN" altLang="en-US" dirty="0" smtClean="0"/>
              <a:t>调用时，巧妙的设置</a:t>
            </a:r>
            <a:r>
              <a:rPr lang="zh-CN" altLang="en-US" dirty="0"/>
              <a:t>每个</a:t>
            </a:r>
            <a:r>
              <a:rPr lang="zh-CN" altLang="en-US" dirty="0" smtClean="0"/>
              <a:t>元素延时播放的时间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02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实现</a:t>
            </a:r>
            <a:r>
              <a:rPr lang="en-US" altLang="zh-CN" dirty="0"/>
              <a:t>loading</a:t>
            </a:r>
            <a:r>
              <a:rPr lang="zh-CN" altLang="en-US" dirty="0"/>
              <a:t>动画和</a:t>
            </a:r>
            <a:r>
              <a:rPr lang="en-US" altLang="zh-CN" dirty="0"/>
              <a:t>3d</a:t>
            </a:r>
            <a:r>
              <a:rPr lang="zh-CN" altLang="en-US" dirty="0"/>
              <a:t>翻转动画特效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css3</a:t>
            </a:r>
            <a:r>
              <a:rPr lang="zh-CN" altLang="en-US" dirty="0"/>
              <a:t>实现</a:t>
            </a:r>
            <a:r>
              <a:rPr lang="en-US" altLang="zh-CN" dirty="0"/>
              <a:t>loading</a:t>
            </a:r>
            <a:r>
              <a:rPr lang="zh-CN" altLang="en-US" dirty="0" smtClean="0"/>
              <a:t>动画下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5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实现</a:t>
            </a:r>
            <a:r>
              <a:rPr lang="en-US" altLang="zh-CN" dirty="0"/>
              <a:t>loading</a:t>
            </a:r>
            <a:r>
              <a:rPr lang="zh-CN" altLang="en-US" dirty="0" smtClean="0"/>
              <a:t>动画下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33400" indent="-355600">
              <a:buClr>
                <a:srgbClr val="35B558"/>
              </a:buClr>
              <a:buSzPct val="105000"/>
              <a:buFont typeface="Arial" pitchFamily="34" charset="0"/>
              <a:buChar char="•"/>
            </a:pPr>
            <a:r>
              <a:rPr lang="zh-CN" altLang="en-US" dirty="0" smtClean="0"/>
              <a:t>本次课程讲解的这三个</a:t>
            </a:r>
            <a:r>
              <a:rPr lang="en-US" altLang="zh-CN" dirty="0" smtClean="0"/>
              <a:t>loading</a:t>
            </a:r>
            <a:r>
              <a:rPr lang="zh-CN" altLang="en-US" dirty="0" smtClean="0"/>
              <a:t>动画中，</a:t>
            </a:r>
            <a:r>
              <a:rPr lang="en-US" altLang="zh-CN" dirty="0" smtClean="0"/>
              <a:t>animation</a:t>
            </a:r>
            <a:r>
              <a:rPr lang="zh-CN" altLang="en-US" dirty="0" smtClean="0"/>
              <a:t>的延迟播放时间的设置规律，成为了绚丽动画的核心点。</a:t>
            </a:r>
            <a:endParaRPr lang="en-US" altLang="zh-CN" dirty="0" smtClean="0"/>
          </a:p>
          <a:p>
            <a:pPr marL="533400" indent="-355600">
              <a:buClr>
                <a:srgbClr val="35B558"/>
              </a:buClr>
              <a:buSzPct val="105000"/>
              <a:buFont typeface="Arial" pitchFamily="34" charset="0"/>
              <a:buChar char="•"/>
            </a:pPr>
            <a:r>
              <a:rPr lang="zh-CN" altLang="en-US" dirty="0" smtClean="0"/>
              <a:t>变形属性</a:t>
            </a:r>
            <a:r>
              <a:rPr lang="en-US" altLang="zh-CN" dirty="0" smtClean="0"/>
              <a:t>transform</a:t>
            </a:r>
            <a:r>
              <a:rPr lang="zh-CN" altLang="en-US" dirty="0"/>
              <a:t>中</a:t>
            </a:r>
            <a:r>
              <a:rPr lang="zh-CN" altLang="en-US" dirty="0" smtClean="0"/>
              <a:t>，旋转和缩放的综合运用，动画的反向播放，元素位置的规律变化等，都将是</a:t>
            </a:r>
            <a:r>
              <a:rPr lang="en-US" altLang="zh-CN" dirty="0" smtClean="0"/>
              <a:t>loading</a:t>
            </a:r>
            <a:r>
              <a:rPr lang="zh-CN" altLang="en-US" dirty="0" smtClean="0"/>
              <a:t>动画实现的关键点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22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实现</a:t>
            </a:r>
            <a:r>
              <a:rPr lang="en-US" altLang="zh-CN" dirty="0"/>
              <a:t>loading</a:t>
            </a:r>
            <a:r>
              <a:rPr lang="zh-CN" altLang="en-US" dirty="0"/>
              <a:t>动画和</a:t>
            </a:r>
            <a:r>
              <a:rPr lang="en-US" altLang="zh-CN" dirty="0"/>
              <a:t>3d</a:t>
            </a:r>
            <a:r>
              <a:rPr lang="zh-CN" altLang="en-US" dirty="0"/>
              <a:t>翻转动画特效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3d</a:t>
            </a:r>
            <a:r>
              <a:rPr lang="zh-CN" altLang="en-US" dirty="0"/>
              <a:t>菜单翻转动画</a:t>
            </a:r>
            <a:r>
              <a:rPr lang="zh-CN" altLang="en-US" dirty="0" smtClean="0"/>
              <a:t>特效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21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3d</a:t>
            </a:r>
            <a:r>
              <a:rPr lang="zh-CN" altLang="en-US" dirty="0"/>
              <a:t>菜单翻转动画特效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三维立体空间思维的建立：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516" y="4913530"/>
            <a:ext cx="14159196" cy="697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8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3d</a:t>
            </a:r>
            <a:r>
              <a:rPr lang="zh-CN" altLang="en-US" dirty="0"/>
              <a:t>菜单翻转动画</a:t>
            </a:r>
            <a:r>
              <a:rPr lang="zh-CN" altLang="en-US" dirty="0" smtClean="0"/>
              <a:t>特效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3d</a:t>
            </a:r>
            <a:r>
              <a:rPr lang="zh-CN" altLang="en-US" dirty="0" smtClean="0"/>
              <a:t>透视属性：</a:t>
            </a:r>
            <a:endParaRPr lang="en-US" altLang="zh-CN" dirty="0" smtClean="0"/>
          </a:p>
          <a:p>
            <a:r>
              <a:rPr lang="en-US" altLang="zh-CN" dirty="0"/>
              <a:t>transform-style</a:t>
            </a:r>
            <a:r>
              <a:rPr lang="en-US" altLang="zh-CN" dirty="0" smtClean="0"/>
              <a:t>: flat | preserve-3d;</a:t>
            </a:r>
          </a:p>
          <a:p>
            <a:r>
              <a:rPr lang="zh-CN" altLang="en-US" dirty="0" smtClean="0"/>
              <a:t>本示例</a:t>
            </a:r>
            <a:r>
              <a:rPr lang="en-US" altLang="zh-CN" dirty="0" smtClean="0"/>
              <a:t>3d</a:t>
            </a:r>
            <a:r>
              <a:rPr lang="zh-CN" altLang="en-US" dirty="0" smtClean="0"/>
              <a:t>菜单翻转动画中，使用了</a:t>
            </a:r>
            <a:r>
              <a:rPr lang="en-US" altLang="zh-CN" dirty="0" smtClean="0"/>
              <a:t>transform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3d</a:t>
            </a:r>
            <a:r>
              <a:rPr lang="zh-CN" altLang="en-US" dirty="0"/>
              <a:t>变形</a:t>
            </a:r>
            <a:r>
              <a:rPr lang="zh-CN" altLang="en-US" dirty="0" smtClean="0"/>
              <a:t>属性，包括旋转和移动。当鼠标移入该菜单，该元素做</a:t>
            </a:r>
            <a:r>
              <a:rPr lang="en-US" altLang="zh-CN" dirty="0" smtClean="0"/>
              <a:t>3d</a:t>
            </a:r>
            <a:r>
              <a:rPr lang="zh-CN" altLang="en-US" dirty="0"/>
              <a:t>翻</a:t>
            </a:r>
            <a:r>
              <a:rPr lang="zh-CN" altLang="en-US" dirty="0" smtClean="0"/>
              <a:t>转动</a:t>
            </a:r>
            <a:r>
              <a:rPr lang="zh-CN" altLang="en-US" dirty="0" smtClean="0"/>
              <a:t>画；鼠标离开后，还原至初始状态。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464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2_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3.xml><?xml version="1.0" encoding="utf-8"?>
<a:theme xmlns:a="http://schemas.openxmlformats.org/drawingml/2006/main" name="4_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4310</TotalTime>
  <Words>504</Words>
  <Application>Microsoft Office PowerPoint</Application>
  <PresentationFormat>自定义</PresentationFormat>
  <Paragraphs>35</Paragraphs>
  <Slides>11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Black</vt:lpstr>
      <vt:lpstr>2_Black</vt:lpstr>
      <vt:lpstr>4_Black</vt:lpstr>
      <vt:lpstr>css3实现loading动画 和3d翻转动画特效</vt:lpstr>
      <vt:lpstr>css3实现loading动画和3d翻转动画特效 — 课程概要</vt:lpstr>
      <vt:lpstr>css3实现loading动画和3d翻转动画特效</vt:lpstr>
      <vt:lpstr>css3实现loading动画上</vt:lpstr>
      <vt:lpstr>css3实现loading动画和3d翻转动画特效</vt:lpstr>
      <vt:lpstr>css3实现loading动画下</vt:lpstr>
      <vt:lpstr>css3实现loading动画和3d翻转动画特效</vt:lpstr>
      <vt:lpstr>3d菜单翻转动画特效</vt:lpstr>
      <vt:lpstr>3d菜单翻转动画特效</vt:lpstr>
      <vt:lpstr>css3实现loading动画和3d翻转动画特效— 课程总结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动画属性简介及弹球效果</dc:title>
  <dc:creator>王士强</dc:creator>
  <cp:lastModifiedBy>dell</cp:lastModifiedBy>
  <cp:revision>159</cp:revision>
  <dcterms:modified xsi:type="dcterms:W3CDTF">2015-07-14T10:43:48Z</dcterms:modified>
</cp:coreProperties>
</file>