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72" r:id="rId3"/>
    <p:sldId id="260" r:id="rId4"/>
    <p:sldId id="27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D6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9642" autoAdjust="0"/>
  </p:normalViewPr>
  <p:slideViewPr>
    <p:cSldViewPr>
      <p:cViewPr>
        <p:scale>
          <a:sx n="70" d="100"/>
          <a:sy n="70" d="100"/>
        </p:scale>
        <p:origin x="-115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61D8F-A341-4AF0-A1B7-E4EDF3B63DF4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36CCA-A693-4FCE-B763-A34364A43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36CCA-A693-4FCE-B763-A34364A4370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36CCA-A693-4FCE-B763-A34364A4370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36CCA-A693-4FCE-B763-A34364A4370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Move…..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36CCA-A693-4FCE-B763-A34364A4370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</a:t>
            </a:r>
            <a:r>
              <a:rPr lang="en-US" baseline="0" dirty="0" smtClean="0"/>
              <a:t> move for Miss Scarlet...</a:t>
            </a:r>
          </a:p>
          <a:p>
            <a:r>
              <a:rPr lang="en-US" baseline="0" dirty="0" smtClean="0"/>
              <a:t>Make a suggestion not grayed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36CCA-A693-4FCE-B763-A34364A4370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Mrs</a:t>
            </a:r>
            <a:r>
              <a:rPr lang="en-US" baseline="0" dirty="0" smtClean="0"/>
              <a:t> Scarlet makes a </a:t>
            </a:r>
            <a:r>
              <a:rPr lang="en-US" baseline="0" dirty="0" err="1" smtClean="0"/>
              <a:t>sugestion</a:t>
            </a:r>
            <a:r>
              <a:rPr lang="en-US" baseline="0" dirty="0" smtClean="0"/>
              <a:t>,  Herself with a rope in the Lounge.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36CCA-A693-4FCE-B763-A34364A4370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Everyone see’s that </a:t>
            </a:r>
            <a:r>
              <a:rPr lang="en-US" baseline="0" dirty="0" err="1" smtClean="0"/>
              <a:t>Mrs</a:t>
            </a:r>
            <a:r>
              <a:rPr lang="en-US" baseline="0" dirty="0" smtClean="0"/>
              <a:t> Scarlet made a suggestion and the Col Mustards hand has one of the clues.</a:t>
            </a:r>
          </a:p>
          <a:p>
            <a:r>
              <a:rPr lang="en-US" baseline="0" dirty="0" smtClean="0"/>
              <a:t>Col Mustard must show one of the clues to Miss Scarlet as we see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36CCA-A693-4FCE-B763-A34364A4370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Mrs</a:t>
            </a:r>
            <a:r>
              <a:rPr lang="en-US" baseline="0" dirty="0" smtClean="0"/>
              <a:t> Scarlet sees that the rope was not used.  Note the rope in her clues is not grayed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36CCA-A693-4FCE-B763-A34364A4370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Mrs</a:t>
            </a:r>
            <a:r>
              <a:rPr lang="en-US" baseline="0" dirty="0" smtClean="0"/>
              <a:t> Scarlet makes a </a:t>
            </a:r>
            <a:r>
              <a:rPr lang="en-US" baseline="0" dirty="0" err="1" smtClean="0"/>
              <a:t>sugestion</a:t>
            </a:r>
            <a:r>
              <a:rPr lang="en-US" baseline="0" dirty="0" smtClean="0"/>
              <a:t>,  Herself with a rope in the Lounge.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36CCA-A693-4FCE-B763-A34364A4370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470-7BBC-4053-BD57-2CC554426C6D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65D0-9014-422E-AC84-9558AE77C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470-7BBC-4053-BD57-2CC554426C6D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65D0-9014-422E-AC84-9558AE77C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470-7BBC-4053-BD57-2CC554426C6D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65D0-9014-422E-AC84-9558AE77C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470-7BBC-4053-BD57-2CC554426C6D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65D0-9014-422E-AC84-9558AE77C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470-7BBC-4053-BD57-2CC554426C6D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65D0-9014-422E-AC84-9558AE77C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470-7BBC-4053-BD57-2CC554426C6D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65D0-9014-422E-AC84-9558AE77C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470-7BBC-4053-BD57-2CC554426C6D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65D0-9014-422E-AC84-9558AE77C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470-7BBC-4053-BD57-2CC554426C6D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65D0-9014-422E-AC84-9558AE77C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470-7BBC-4053-BD57-2CC554426C6D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65D0-9014-422E-AC84-9558AE77C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470-7BBC-4053-BD57-2CC554426C6D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65D0-9014-422E-AC84-9558AE77C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470-7BBC-4053-BD57-2CC554426C6D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65D0-9014-422E-AC84-9558AE77C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B470-7BBC-4053-BD57-2CC554426C6D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65D0-9014-422E-AC84-9558AE77C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4038600"/>
            <a:ext cx="838200" cy="3698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Sign-in</a:t>
            </a:r>
          </a:p>
        </p:txBody>
      </p:sp>
      <p:sp>
        <p:nvSpPr>
          <p:cNvPr id="7" name="Rectangle 6"/>
          <p:cNvSpPr/>
          <p:nvPr/>
        </p:nvSpPr>
        <p:spPr>
          <a:xfrm>
            <a:off x="2509838" y="2587625"/>
            <a:ext cx="39624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09838" y="3352800"/>
            <a:ext cx="39624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5" name="TextBox 8"/>
          <p:cNvSpPr txBox="1">
            <a:spLocks noChangeArrowheads="1"/>
          </p:cNvSpPr>
          <p:nvPr/>
        </p:nvSpPr>
        <p:spPr bwMode="auto">
          <a:xfrm>
            <a:off x="2476500" y="2892425"/>
            <a:ext cx="1633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Username</a:t>
            </a:r>
          </a:p>
        </p:txBody>
      </p:sp>
      <p:sp>
        <p:nvSpPr>
          <p:cNvPr id="2056" name="TextBox 9"/>
          <p:cNvSpPr txBox="1">
            <a:spLocks noChangeArrowheads="1"/>
          </p:cNvSpPr>
          <p:nvPr/>
        </p:nvSpPr>
        <p:spPr bwMode="auto">
          <a:xfrm>
            <a:off x="2438400" y="3657600"/>
            <a:ext cx="1633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Password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33763" y="1677988"/>
            <a:ext cx="2200275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WELCOME!</a:t>
            </a:r>
          </a:p>
        </p:txBody>
      </p:sp>
      <p:pic>
        <p:nvPicPr>
          <p:cNvPr id="206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1375" y="1630363"/>
            <a:ext cx="7032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5410200" y="4038600"/>
            <a:ext cx="990600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Register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3657600" y="5486400"/>
            <a:ext cx="1752600" cy="990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a Suggestion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486400" y="5486400"/>
            <a:ext cx="1752600" cy="990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an Accusation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7315200" y="5486400"/>
            <a:ext cx="1676400" cy="990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Turn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62600" y="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0" y="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LOUNGE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05200" y="190500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2600" y="190500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BILLIARD</a:t>
            </a:r>
          </a:p>
          <a:p>
            <a:pPr algn="ctr"/>
            <a:r>
              <a:rPr lang="en-US" dirty="0" smtClean="0"/>
              <a:t>ROOM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00" y="190500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DINING</a:t>
            </a:r>
          </a:p>
          <a:p>
            <a:pPr algn="ctr"/>
            <a:r>
              <a:rPr lang="en-US" dirty="0" smtClean="0"/>
              <a:t>ROOM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05200" y="381000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CONSERVATO-RY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62600" y="381000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BALLROOM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620000" y="381000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KITCHEN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29200" y="457200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86600" y="457200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38600" y="1371600"/>
            <a:ext cx="457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29200" y="2362200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86600" y="2362200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029200" y="4419600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096000" y="1371600"/>
            <a:ext cx="457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153400" y="1371600"/>
            <a:ext cx="457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38600" y="3276600"/>
            <a:ext cx="457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96000" y="3276600"/>
            <a:ext cx="457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53400" y="3276600"/>
            <a:ext cx="457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086600" y="4343400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96200" y="152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8229600" y="14478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5" name="Oval 34"/>
          <p:cNvSpPr/>
          <p:nvPr/>
        </p:nvSpPr>
        <p:spPr>
          <a:xfrm>
            <a:off x="7162800" y="4343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6" name="Oval 35"/>
          <p:cNvSpPr/>
          <p:nvPr/>
        </p:nvSpPr>
        <p:spPr>
          <a:xfrm>
            <a:off x="5105400" y="44196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7" name="Oval 36"/>
          <p:cNvSpPr/>
          <p:nvPr/>
        </p:nvSpPr>
        <p:spPr>
          <a:xfrm>
            <a:off x="4038600" y="33528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8" name="Oval 37"/>
          <p:cNvSpPr/>
          <p:nvPr/>
        </p:nvSpPr>
        <p:spPr>
          <a:xfrm>
            <a:off x="4114800" y="14478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05200" y="0"/>
            <a:ext cx="533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610600" y="0"/>
            <a:ext cx="533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05200" y="4724400"/>
            <a:ext cx="533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610600" y="4724400"/>
            <a:ext cx="533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581400" y="76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581400" y="4800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8686800" y="4800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8686800" y="76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0" y="0"/>
          <a:ext cx="3352800" cy="6758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152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Clues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Suspects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747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53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Weapons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Rope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Pistol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Wrench</a:t>
                      </a:r>
                      <a:endParaRPr lang="en-US" b="1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Candelstik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Knife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Pipe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19704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Study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Hall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Lounge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Library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Billiard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Dinning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Conservatory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Ballroom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Kitchen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Oval 81"/>
          <p:cNvSpPr/>
          <p:nvPr/>
        </p:nvSpPr>
        <p:spPr>
          <a:xfrm>
            <a:off x="381000" y="914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1524000" y="16764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84" name="Oval 83"/>
          <p:cNvSpPr/>
          <p:nvPr/>
        </p:nvSpPr>
        <p:spPr>
          <a:xfrm>
            <a:off x="2590800" y="1676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85" name="Oval 84"/>
          <p:cNvSpPr/>
          <p:nvPr/>
        </p:nvSpPr>
        <p:spPr>
          <a:xfrm>
            <a:off x="381000" y="1676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86" name="Oval 85"/>
          <p:cNvSpPr/>
          <p:nvPr/>
        </p:nvSpPr>
        <p:spPr>
          <a:xfrm>
            <a:off x="1524000" y="914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7" name="Oval 86"/>
          <p:cNvSpPr/>
          <p:nvPr/>
        </p:nvSpPr>
        <p:spPr>
          <a:xfrm>
            <a:off x="2590800" y="914400"/>
            <a:ext cx="381000" cy="381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429000" y="0"/>
            <a:ext cx="5715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3657600" y="2057400"/>
            <a:ext cx="5334000" cy="2209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 Mustard disproved your suggestion.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 rope was not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657600" y="5486400"/>
            <a:ext cx="1752600" cy="990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a Suggestion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5486400" y="5486400"/>
            <a:ext cx="1752600" cy="990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an Accusation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7315200" y="5486400"/>
            <a:ext cx="1676400" cy="990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Turn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62600" y="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0" y="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LOUNGE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05200" y="190500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2600" y="190500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BILLIARD</a:t>
            </a:r>
          </a:p>
          <a:p>
            <a:pPr algn="ctr"/>
            <a:r>
              <a:rPr lang="en-US" dirty="0" smtClean="0"/>
              <a:t>ROOM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00" y="190500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DINING</a:t>
            </a:r>
          </a:p>
          <a:p>
            <a:pPr algn="ctr"/>
            <a:r>
              <a:rPr lang="en-US" dirty="0" smtClean="0"/>
              <a:t>ROOM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05200" y="381000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CONSERVATO-RY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62600" y="381000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BALLROOM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620000" y="381000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KITCHEN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29200" y="457200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86600" y="457200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38600" y="1371600"/>
            <a:ext cx="457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29200" y="2362200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86600" y="2362200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029200" y="4419600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096000" y="1371600"/>
            <a:ext cx="457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153400" y="1371600"/>
            <a:ext cx="457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38600" y="3276600"/>
            <a:ext cx="457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96000" y="3276600"/>
            <a:ext cx="457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53400" y="3276600"/>
            <a:ext cx="457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086600" y="4343400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96200" y="152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8229600" y="14478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5" name="Oval 34"/>
          <p:cNvSpPr/>
          <p:nvPr/>
        </p:nvSpPr>
        <p:spPr>
          <a:xfrm>
            <a:off x="7162800" y="4343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6" name="Oval 35"/>
          <p:cNvSpPr/>
          <p:nvPr/>
        </p:nvSpPr>
        <p:spPr>
          <a:xfrm>
            <a:off x="5105400" y="44196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7" name="Oval 36"/>
          <p:cNvSpPr/>
          <p:nvPr/>
        </p:nvSpPr>
        <p:spPr>
          <a:xfrm>
            <a:off x="4038600" y="33528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8" name="Oval 37"/>
          <p:cNvSpPr/>
          <p:nvPr/>
        </p:nvSpPr>
        <p:spPr>
          <a:xfrm>
            <a:off x="4114800" y="14478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05200" y="0"/>
            <a:ext cx="533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610600" y="0"/>
            <a:ext cx="533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05200" y="4724400"/>
            <a:ext cx="533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610600" y="4724400"/>
            <a:ext cx="533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581400" y="76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581400" y="4800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8686800" y="4800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8686800" y="76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0" y="0"/>
          <a:ext cx="3352800" cy="6758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152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Clues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Suspects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747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53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Weapons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Rope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Pistol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Wrench</a:t>
                      </a:r>
                      <a:endParaRPr lang="en-US" b="1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Candelstik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Knife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Pipe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19704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Study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Hall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Lounge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Library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Billiard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Dinning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Conservatory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Ballroom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Kitchen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Oval 81"/>
          <p:cNvSpPr/>
          <p:nvPr/>
        </p:nvSpPr>
        <p:spPr>
          <a:xfrm>
            <a:off x="381000" y="914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1524000" y="16764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84" name="Oval 83"/>
          <p:cNvSpPr/>
          <p:nvPr/>
        </p:nvSpPr>
        <p:spPr>
          <a:xfrm>
            <a:off x="2590800" y="1676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85" name="Oval 84"/>
          <p:cNvSpPr/>
          <p:nvPr/>
        </p:nvSpPr>
        <p:spPr>
          <a:xfrm>
            <a:off x="381000" y="1676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86" name="Oval 85"/>
          <p:cNvSpPr/>
          <p:nvPr/>
        </p:nvSpPr>
        <p:spPr>
          <a:xfrm>
            <a:off x="1524000" y="914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7" name="Oval 86"/>
          <p:cNvSpPr/>
          <p:nvPr/>
        </p:nvSpPr>
        <p:spPr>
          <a:xfrm>
            <a:off x="2590800" y="914400"/>
            <a:ext cx="381000" cy="381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429000" y="0"/>
            <a:ext cx="5715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4648200" y="0"/>
          <a:ext cx="3352800" cy="622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73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Make</a:t>
                      </a:r>
                      <a:r>
                        <a:rPr lang="en-US" sz="2000" baseline="0" dirty="0" smtClean="0"/>
                        <a:t> an Accusation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877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Suspects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265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963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877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Weapons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265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Rope</a:t>
                      </a:r>
                      <a:endParaRPr 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Pistol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Wrench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72657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Candelstik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Knife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Pipe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28773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Rooms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7265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Study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Hall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Lounge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7265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Library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Billiard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Dinning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7265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Conservatory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Ballroom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Kitchen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Oval 46"/>
          <p:cNvSpPr/>
          <p:nvPr/>
        </p:nvSpPr>
        <p:spPr>
          <a:xfrm>
            <a:off x="5105400" y="914400"/>
            <a:ext cx="3810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6096000" y="16002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49" name="Oval 48"/>
          <p:cNvSpPr/>
          <p:nvPr/>
        </p:nvSpPr>
        <p:spPr>
          <a:xfrm>
            <a:off x="7124700" y="16002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51" name="Oval 50"/>
          <p:cNvSpPr/>
          <p:nvPr/>
        </p:nvSpPr>
        <p:spPr>
          <a:xfrm>
            <a:off x="5105400" y="16002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54" name="Oval 53"/>
          <p:cNvSpPr/>
          <p:nvPr/>
        </p:nvSpPr>
        <p:spPr>
          <a:xfrm>
            <a:off x="6096000" y="914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55" name="Oval 54"/>
          <p:cNvSpPr/>
          <p:nvPr/>
        </p:nvSpPr>
        <p:spPr>
          <a:xfrm>
            <a:off x="7124700" y="914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800600" y="6248400"/>
            <a:ext cx="3124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a stab at it!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1905000"/>
            <a:ext cx="1963738" cy="198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2362200"/>
            <a:ext cx="1963738" cy="211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3505200" y="2057400"/>
            <a:ext cx="16589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First Name</a:t>
            </a:r>
          </a:p>
        </p:txBody>
      </p:sp>
      <p:sp>
        <p:nvSpPr>
          <p:cNvPr id="3079" name="TextBox 9"/>
          <p:cNvSpPr txBox="1">
            <a:spLocks noChangeArrowheads="1"/>
          </p:cNvSpPr>
          <p:nvPr/>
        </p:nvSpPr>
        <p:spPr bwMode="auto">
          <a:xfrm>
            <a:off x="3505200" y="2514600"/>
            <a:ext cx="16335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Last Name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9600" y="4572000"/>
            <a:ext cx="1066800" cy="36988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Register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0" y="762000"/>
            <a:ext cx="31178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Please Enter the Following</a:t>
            </a:r>
          </a:p>
        </p:txBody>
      </p:sp>
      <p:pic>
        <p:nvPicPr>
          <p:cNvPr id="30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1375" y="1630363"/>
            <a:ext cx="7032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3521075" y="2827338"/>
            <a:ext cx="1963738" cy="211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85" name="TextBox 14"/>
          <p:cNvSpPr txBox="1">
            <a:spLocks noChangeArrowheads="1"/>
          </p:cNvSpPr>
          <p:nvPr/>
        </p:nvSpPr>
        <p:spPr bwMode="auto">
          <a:xfrm>
            <a:off x="3478213" y="2952750"/>
            <a:ext cx="22367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Choose a username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21075" y="3227388"/>
            <a:ext cx="1963738" cy="211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87" name="TextBox 17"/>
          <p:cNvSpPr txBox="1">
            <a:spLocks noChangeArrowheads="1"/>
          </p:cNvSpPr>
          <p:nvPr/>
        </p:nvSpPr>
        <p:spPr bwMode="auto">
          <a:xfrm>
            <a:off x="3490913" y="3363913"/>
            <a:ext cx="31384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Retype your username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21075" y="3627438"/>
            <a:ext cx="1963738" cy="211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89" name="TextBox 19"/>
          <p:cNvSpPr txBox="1">
            <a:spLocks noChangeArrowheads="1"/>
          </p:cNvSpPr>
          <p:nvPr/>
        </p:nvSpPr>
        <p:spPr bwMode="auto">
          <a:xfrm>
            <a:off x="3490913" y="3763963"/>
            <a:ext cx="34432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Choose a password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21075" y="4008438"/>
            <a:ext cx="1963738" cy="211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91" name="TextBox 21"/>
          <p:cNvSpPr txBox="1">
            <a:spLocks noChangeArrowheads="1"/>
          </p:cNvSpPr>
          <p:nvPr/>
        </p:nvSpPr>
        <p:spPr bwMode="auto">
          <a:xfrm>
            <a:off x="3490913" y="4144963"/>
            <a:ext cx="16335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Retype password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24400" y="5562600"/>
            <a:ext cx="3810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Create </a:t>
            </a:r>
            <a:r>
              <a:rPr lang="en-US" sz="2400" b="1" dirty="0" smtClean="0"/>
              <a:t>a</a:t>
            </a:r>
            <a:r>
              <a:rPr lang="en-US" sz="2400" b="1" dirty="0" smtClean="0"/>
              <a:t> Game</a:t>
            </a:r>
            <a:endParaRPr lang="en-US" sz="24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533400" y="1828800"/>
            <a:ext cx="38100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533400" y="2743200"/>
            <a:ext cx="38100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Mike’s Game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" y="3657600"/>
            <a:ext cx="38100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John’s Game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3400" y="1828800"/>
            <a:ext cx="38100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Ms. Scarlet’s Game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esktop\JHU\Foundations of Software Engineering\Team Project\The Butler Did It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209800"/>
            <a:ext cx="2910000" cy="2838000"/>
          </a:xfrm>
          <a:prstGeom prst="rect">
            <a:avLst/>
          </a:prstGeom>
          <a:noFill/>
        </p:spPr>
      </p:pic>
      <p:sp>
        <p:nvSpPr>
          <p:cNvPr id="12" name="Rounded Rectangle 11"/>
          <p:cNvSpPr/>
          <p:nvPr/>
        </p:nvSpPr>
        <p:spPr>
          <a:xfrm>
            <a:off x="990600" y="228600"/>
            <a:ext cx="7162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Game Lounge</a:t>
            </a:r>
            <a:endParaRPr lang="en-US" sz="32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762000" y="1143000"/>
            <a:ext cx="3429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Available Games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609600"/>
            <a:ext cx="3810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Tim’s Game Lounge</a:t>
            </a:r>
            <a:endParaRPr lang="en-US" sz="24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38100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533400" y="2362200"/>
            <a:ext cx="38100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Moe (Mr. Green)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3276600"/>
            <a:ext cx="38100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Larry (Col. Mustard)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" y="4191000"/>
            <a:ext cx="38100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Curly</a:t>
            </a:r>
            <a:r>
              <a:rPr lang="en-US" dirty="0" smtClean="0">
                <a:solidFill>
                  <a:schemeClr val="tx1"/>
                </a:solidFill>
              </a:rPr>
              <a:t> (Prof. Plum)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esktop\JHU\Foundations of Software Engineering\Team Project\The Butler Did It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905000"/>
            <a:ext cx="2910000" cy="2838000"/>
          </a:xfrm>
          <a:prstGeom prst="rect">
            <a:avLst/>
          </a:prstGeom>
          <a:noFill/>
        </p:spPr>
      </p:pic>
      <p:sp>
        <p:nvSpPr>
          <p:cNvPr id="11" name="Rounded Rectangle 10"/>
          <p:cNvSpPr/>
          <p:nvPr/>
        </p:nvSpPr>
        <p:spPr>
          <a:xfrm>
            <a:off x="4876800" y="5181600"/>
            <a:ext cx="3810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Start Game</a:t>
            </a:r>
            <a:endParaRPr lang="en-US" sz="2400" b="1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533400" y="1447800"/>
            <a:ext cx="38100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 (Ms. Scarlet)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62600" y="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0" y="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LOUNGE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05200" y="190500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2600" y="190500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BILLIARD</a:t>
            </a:r>
          </a:p>
          <a:p>
            <a:pPr algn="ctr"/>
            <a:r>
              <a:rPr lang="en-US" dirty="0" smtClean="0"/>
              <a:t>ROOM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00" y="190500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DINING</a:t>
            </a:r>
          </a:p>
          <a:p>
            <a:pPr algn="ctr"/>
            <a:r>
              <a:rPr lang="en-US" dirty="0" smtClean="0"/>
              <a:t>ROOM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05200" y="381000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CONSERVATO-RY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62600" y="381000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BALLROOM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620000" y="381000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KITCHEN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29200" y="457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86600" y="457200"/>
            <a:ext cx="533400" cy="381000"/>
          </a:xfrm>
          <a:prstGeom prst="rect">
            <a:avLst/>
          </a:prstGeom>
          <a:solidFill>
            <a:srgbClr val="F3FD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38600" y="13716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29200" y="2362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86600" y="2362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029200" y="44196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096000" y="13716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153400" y="13716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38600" y="32766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96000" y="32766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53400" y="32766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086600" y="4343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62800" y="0"/>
            <a:ext cx="3810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8686800" y="14478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5" name="Oval 34"/>
          <p:cNvSpPr/>
          <p:nvPr/>
        </p:nvSpPr>
        <p:spPr>
          <a:xfrm>
            <a:off x="7162800" y="48006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6" name="Oval 35"/>
          <p:cNvSpPr/>
          <p:nvPr/>
        </p:nvSpPr>
        <p:spPr>
          <a:xfrm>
            <a:off x="5105400" y="4876800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7" name="Oval 36"/>
          <p:cNvSpPr/>
          <p:nvPr/>
        </p:nvSpPr>
        <p:spPr>
          <a:xfrm>
            <a:off x="3581400" y="3352800"/>
            <a:ext cx="381000" cy="381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8" name="Oval 37"/>
          <p:cNvSpPr/>
          <p:nvPr/>
        </p:nvSpPr>
        <p:spPr>
          <a:xfrm>
            <a:off x="3505200" y="1447800"/>
            <a:ext cx="381000" cy="381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05200" y="0"/>
            <a:ext cx="533400" cy="457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610600" y="0"/>
            <a:ext cx="533400" cy="457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05200" y="4724400"/>
            <a:ext cx="533400" cy="457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610600" y="4724400"/>
            <a:ext cx="533400" cy="457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581400" y="76200"/>
            <a:ext cx="381000" cy="304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581400" y="4800600"/>
            <a:ext cx="381000" cy="304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8686800" y="4800600"/>
            <a:ext cx="381000" cy="304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8686800" y="76200"/>
            <a:ext cx="381000" cy="304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0" y="0"/>
          <a:ext cx="3352800" cy="6758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152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Clues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Suspects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747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53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Weapons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Rope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Pistol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Wrench</a:t>
                      </a:r>
                      <a:endParaRPr lang="en-US" b="1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Candelstik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Knife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Pipe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19704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Study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Hall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Lounge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Library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Billiard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Dinning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Conservatory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Ballroom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Kitchen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Oval 81"/>
          <p:cNvSpPr/>
          <p:nvPr/>
        </p:nvSpPr>
        <p:spPr>
          <a:xfrm>
            <a:off x="381000" y="914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1524000" y="16764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84" name="Oval 83"/>
          <p:cNvSpPr/>
          <p:nvPr/>
        </p:nvSpPr>
        <p:spPr>
          <a:xfrm>
            <a:off x="2590800" y="1676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85" name="Oval 84"/>
          <p:cNvSpPr/>
          <p:nvPr/>
        </p:nvSpPr>
        <p:spPr>
          <a:xfrm>
            <a:off x="381000" y="1676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86" name="Oval 85"/>
          <p:cNvSpPr/>
          <p:nvPr/>
        </p:nvSpPr>
        <p:spPr>
          <a:xfrm>
            <a:off x="1524000" y="914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7" name="Oval 86"/>
          <p:cNvSpPr/>
          <p:nvPr/>
        </p:nvSpPr>
        <p:spPr>
          <a:xfrm>
            <a:off x="2590800" y="914400"/>
            <a:ext cx="381000" cy="381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657600" y="5486400"/>
            <a:ext cx="1752600" cy="990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a Suggestion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5486400" y="54864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an Accusation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7315200" y="5486400"/>
            <a:ext cx="1676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Turn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62600" y="0"/>
            <a:ext cx="1524000" cy="1371600"/>
          </a:xfrm>
          <a:prstGeom prst="rect">
            <a:avLst/>
          </a:prstGeom>
          <a:solidFill>
            <a:srgbClr val="F3FD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0"/>
            <a:ext cx="1524000" cy="1371600"/>
          </a:xfrm>
          <a:prstGeom prst="rect">
            <a:avLst/>
          </a:prstGeom>
          <a:solidFill>
            <a:srgbClr val="F3FD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LOUNGE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05200" y="190500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2600" y="190500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BILLIARD</a:t>
            </a:r>
          </a:p>
          <a:p>
            <a:pPr algn="ctr"/>
            <a:r>
              <a:rPr lang="en-US" dirty="0" smtClean="0"/>
              <a:t>ROOM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00" y="190500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DINING</a:t>
            </a:r>
          </a:p>
          <a:p>
            <a:pPr algn="ctr"/>
            <a:r>
              <a:rPr lang="en-US" dirty="0" smtClean="0"/>
              <a:t>ROOM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05200" y="381000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CONSERVATO-RY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62600" y="381000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BALLROOM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620000" y="381000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KITCHEN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29200" y="457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86600" y="457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38600" y="13716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29200" y="2362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86600" y="2362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029200" y="44196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096000" y="13716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153400" y="13716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38600" y="32766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96000" y="32766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53400" y="32766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086600" y="4343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62800" y="457200"/>
            <a:ext cx="3810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8229600" y="14478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5" name="Oval 34"/>
          <p:cNvSpPr/>
          <p:nvPr/>
        </p:nvSpPr>
        <p:spPr>
          <a:xfrm>
            <a:off x="7162800" y="43434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6" name="Oval 35"/>
          <p:cNvSpPr/>
          <p:nvPr/>
        </p:nvSpPr>
        <p:spPr>
          <a:xfrm>
            <a:off x="5105400" y="4419600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7" name="Oval 36"/>
          <p:cNvSpPr/>
          <p:nvPr/>
        </p:nvSpPr>
        <p:spPr>
          <a:xfrm>
            <a:off x="4038600" y="3352800"/>
            <a:ext cx="381000" cy="381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8" name="Oval 37"/>
          <p:cNvSpPr/>
          <p:nvPr/>
        </p:nvSpPr>
        <p:spPr>
          <a:xfrm>
            <a:off x="4114800" y="1447800"/>
            <a:ext cx="381000" cy="381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05200" y="0"/>
            <a:ext cx="533400" cy="457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610600" y="0"/>
            <a:ext cx="533400" cy="457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05200" y="4724400"/>
            <a:ext cx="533400" cy="457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610600" y="4724400"/>
            <a:ext cx="533400" cy="457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581400" y="76200"/>
            <a:ext cx="381000" cy="304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581400" y="4800600"/>
            <a:ext cx="381000" cy="304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8686800" y="4800600"/>
            <a:ext cx="381000" cy="304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8686800" y="76200"/>
            <a:ext cx="381000" cy="304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0" y="0"/>
          <a:ext cx="3352800" cy="6758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152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Clues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Suspects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747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53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Weapons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Rope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Pistol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Wrench</a:t>
                      </a:r>
                      <a:endParaRPr lang="en-US" b="1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Candelstik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Knife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Pipe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19704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Study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Hall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Lounge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Library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Billiard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Dinning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Conservatory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Ballroom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Kitchen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Oval 81"/>
          <p:cNvSpPr/>
          <p:nvPr/>
        </p:nvSpPr>
        <p:spPr>
          <a:xfrm>
            <a:off x="381000" y="914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1524000" y="16764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84" name="Oval 83"/>
          <p:cNvSpPr/>
          <p:nvPr/>
        </p:nvSpPr>
        <p:spPr>
          <a:xfrm>
            <a:off x="2590800" y="1676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85" name="Oval 84"/>
          <p:cNvSpPr/>
          <p:nvPr/>
        </p:nvSpPr>
        <p:spPr>
          <a:xfrm>
            <a:off x="381000" y="1676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86" name="Oval 85"/>
          <p:cNvSpPr/>
          <p:nvPr/>
        </p:nvSpPr>
        <p:spPr>
          <a:xfrm>
            <a:off x="1524000" y="914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7" name="Oval 86"/>
          <p:cNvSpPr/>
          <p:nvPr/>
        </p:nvSpPr>
        <p:spPr>
          <a:xfrm>
            <a:off x="2590800" y="914400"/>
            <a:ext cx="381000" cy="381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657600" y="5486400"/>
            <a:ext cx="1752600" cy="990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a Suggestion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486400" y="54864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an Accusation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7315200" y="5486400"/>
            <a:ext cx="1676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Turn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62600" y="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0" y="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LOUNGE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05200" y="190500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2600" y="190500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BILLIARD</a:t>
            </a:r>
          </a:p>
          <a:p>
            <a:pPr algn="ctr"/>
            <a:r>
              <a:rPr lang="en-US" dirty="0" smtClean="0"/>
              <a:t>ROOM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00" y="190500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DINING</a:t>
            </a:r>
          </a:p>
          <a:p>
            <a:pPr algn="ctr"/>
            <a:r>
              <a:rPr lang="en-US" dirty="0" smtClean="0"/>
              <a:t>ROOM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05200" y="381000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CONSERVATO-RY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62600" y="381000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BALLROOM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620000" y="3810000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KITCHEN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29200" y="457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86600" y="457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38600" y="13716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29200" y="2362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86600" y="2362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029200" y="44196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096000" y="13716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153400" y="13716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38600" y="32766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96000" y="32766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53400" y="32766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086600" y="4343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38800" y="152400"/>
            <a:ext cx="3810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8229600" y="14478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5" name="Oval 34"/>
          <p:cNvSpPr/>
          <p:nvPr/>
        </p:nvSpPr>
        <p:spPr>
          <a:xfrm>
            <a:off x="7162800" y="43434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6" name="Oval 35"/>
          <p:cNvSpPr/>
          <p:nvPr/>
        </p:nvSpPr>
        <p:spPr>
          <a:xfrm>
            <a:off x="5105400" y="4419600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7" name="Oval 36"/>
          <p:cNvSpPr/>
          <p:nvPr/>
        </p:nvSpPr>
        <p:spPr>
          <a:xfrm>
            <a:off x="4038600" y="3352800"/>
            <a:ext cx="381000" cy="381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8" name="Oval 37"/>
          <p:cNvSpPr/>
          <p:nvPr/>
        </p:nvSpPr>
        <p:spPr>
          <a:xfrm>
            <a:off x="4114800" y="1447800"/>
            <a:ext cx="381000" cy="381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05200" y="0"/>
            <a:ext cx="533400" cy="457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610600" y="0"/>
            <a:ext cx="533400" cy="457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05200" y="4724400"/>
            <a:ext cx="533400" cy="457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610600" y="4724400"/>
            <a:ext cx="533400" cy="457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581400" y="76200"/>
            <a:ext cx="381000" cy="304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581400" y="4800600"/>
            <a:ext cx="381000" cy="304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8686800" y="4800600"/>
            <a:ext cx="381000" cy="304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8686800" y="76200"/>
            <a:ext cx="381000" cy="304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0" y="0"/>
          <a:ext cx="3352800" cy="6758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152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Clues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Suspects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747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53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Weapons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Rope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Pistol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Wrench</a:t>
                      </a:r>
                      <a:endParaRPr lang="en-US" b="1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Candelstik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Knife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Pipe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19704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Study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Hall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Lounge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Library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Billiard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Dinning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Conservatory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Ballroom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Kitchen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Oval 81"/>
          <p:cNvSpPr/>
          <p:nvPr/>
        </p:nvSpPr>
        <p:spPr>
          <a:xfrm>
            <a:off x="381000" y="914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1524000" y="16764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84" name="Oval 83"/>
          <p:cNvSpPr/>
          <p:nvPr/>
        </p:nvSpPr>
        <p:spPr>
          <a:xfrm>
            <a:off x="2590800" y="1676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85" name="Oval 84"/>
          <p:cNvSpPr/>
          <p:nvPr/>
        </p:nvSpPr>
        <p:spPr>
          <a:xfrm>
            <a:off x="381000" y="1676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86" name="Oval 85"/>
          <p:cNvSpPr/>
          <p:nvPr/>
        </p:nvSpPr>
        <p:spPr>
          <a:xfrm>
            <a:off x="1524000" y="914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7" name="Oval 86"/>
          <p:cNvSpPr/>
          <p:nvPr/>
        </p:nvSpPr>
        <p:spPr>
          <a:xfrm>
            <a:off x="2590800" y="914400"/>
            <a:ext cx="381000" cy="381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657600" y="54864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a Suggestion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486400" y="54864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an Accusation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7315200" y="5486400"/>
            <a:ext cx="1676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Turn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3657600" y="5486400"/>
            <a:ext cx="1752600" cy="990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a Suggestion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5486400" y="5486400"/>
            <a:ext cx="1752600" cy="990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an Accusation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7315200" y="5486400"/>
            <a:ext cx="1676400" cy="990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Turn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62600" y="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0" y="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LOUNGE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05200" y="190500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2600" y="190500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BILLIARD</a:t>
            </a:r>
          </a:p>
          <a:p>
            <a:pPr algn="ctr"/>
            <a:r>
              <a:rPr lang="en-US" dirty="0" smtClean="0"/>
              <a:t>ROOM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00" y="190500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DINING</a:t>
            </a:r>
          </a:p>
          <a:p>
            <a:pPr algn="ctr"/>
            <a:r>
              <a:rPr lang="en-US" dirty="0" smtClean="0"/>
              <a:t>ROOM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05200" y="381000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CONSERVATO-RY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62600" y="381000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BALLROOM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620000" y="381000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KITCHEN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29200" y="457200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86600" y="457200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38600" y="1371600"/>
            <a:ext cx="457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29200" y="2362200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86600" y="2362200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029200" y="4419600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096000" y="1371600"/>
            <a:ext cx="457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153400" y="1371600"/>
            <a:ext cx="457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38600" y="3276600"/>
            <a:ext cx="457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96000" y="3276600"/>
            <a:ext cx="457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53400" y="3276600"/>
            <a:ext cx="457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086600" y="4343400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96200" y="152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8229600" y="14478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5" name="Oval 34"/>
          <p:cNvSpPr/>
          <p:nvPr/>
        </p:nvSpPr>
        <p:spPr>
          <a:xfrm>
            <a:off x="7162800" y="4343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6" name="Oval 35"/>
          <p:cNvSpPr/>
          <p:nvPr/>
        </p:nvSpPr>
        <p:spPr>
          <a:xfrm>
            <a:off x="5105400" y="44196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7" name="Oval 36"/>
          <p:cNvSpPr/>
          <p:nvPr/>
        </p:nvSpPr>
        <p:spPr>
          <a:xfrm>
            <a:off x="4038600" y="33528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8" name="Oval 37"/>
          <p:cNvSpPr/>
          <p:nvPr/>
        </p:nvSpPr>
        <p:spPr>
          <a:xfrm>
            <a:off x="4114800" y="14478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05200" y="0"/>
            <a:ext cx="533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610600" y="0"/>
            <a:ext cx="533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05200" y="4724400"/>
            <a:ext cx="533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610600" y="4724400"/>
            <a:ext cx="533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581400" y="76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581400" y="4800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8686800" y="4800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8686800" y="76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0" y="0"/>
          <a:ext cx="3352800" cy="6758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152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Clues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Suspects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747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53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Weapons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Rope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Pistol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Wrench</a:t>
                      </a:r>
                      <a:endParaRPr lang="en-US" b="1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Candelstik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Knife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Pipe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19704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Study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Hall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Lounge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Library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Billiard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Dinning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Conservatory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Ballroom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Kitchen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Oval 81"/>
          <p:cNvSpPr/>
          <p:nvPr/>
        </p:nvSpPr>
        <p:spPr>
          <a:xfrm>
            <a:off x="381000" y="914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1524000" y="16764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84" name="Oval 83"/>
          <p:cNvSpPr/>
          <p:nvPr/>
        </p:nvSpPr>
        <p:spPr>
          <a:xfrm>
            <a:off x="2590800" y="1676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85" name="Oval 84"/>
          <p:cNvSpPr/>
          <p:nvPr/>
        </p:nvSpPr>
        <p:spPr>
          <a:xfrm>
            <a:off x="381000" y="1676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86" name="Oval 85"/>
          <p:cNvSpPr/>
          <p:nvPr/>
        </p:nvSpPr>
        <p:spPr>
          <a:xfrm>
            <a:off x="1524000" y="914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7" name="Oval 86"/>
          <p:cNvSpPr/>
          <p:nvPr/>
        </p:nvSpPr>
        <p:spPr>
          <a:xfrm>
            <a:off x="2590800" y="914400"/>
            <a:ext cx="381000" cy="381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429000" y="0"/>
            <a:ext cx="5715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4572000" y="533400"/>
          <a:ext cx="3352800" cy="4171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41979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Suggestion</a:t>
                      </a:r>
                      <a:r>
                        <a:rPr lang="en-US" sz="2000" baseline="0" dirty="0" smtClean="0"/>
                        <a:t> from the Hall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Suspects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747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53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Weapons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Rope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Pistol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Wrench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Candelstik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Knife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Pipe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Oval 46"/>
          <p:cNvSpPr/>
          <p:nvPr/>
        </p:nvSpPr>
        <p:spPr>
          <a:xfrm>
            <a:off x="5029200" y="1524000"/>
            <a:ext cx="3810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6172200" y="22860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49" name="Oval 48"/>
          <p:cNvSpPr/>
          <p:nvPr/>
        </p:nvSpPr>
        <p:spPr>
          <a:xfrm>
            <a:off x="7239000" y="22860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51" name="Oval 50"/>
          <p:cNvSpPr/>
          <p:nvPr/>
        </p:nvSpPr>
        <p:spPr>
          <a:xfrm>
            <a:off x="5029200" y="22860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54" name="Oval 53"/>
          <p:cNvSpPr/>
          <p:nvPr/>
        </p:nvSpPr>
        <p:spPr>
          <a:xfrm>
            <a:off x="6096000" y="15240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55" name="Oval 54"/>
          <p:cNvSpPr/>
          <p:nvPr/>
        </p:nvSpPr>
        <p:spPr>
          <a:xfrm>
            <a:off x="7239000" y="15240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724400" y="4800600"/>
            <a:ext cx="3124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a stab at it!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3657600" y="5486400"/>
            <a:ext cx="1752600" cy="990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a Suggestion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5486400" y="5486400"/>
            <a:ext cx="1752600" cy="990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an Accusation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7315200" y="5486400"/>
            <a:ext cx="1676400" cy="990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Turn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62600" y="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0" y="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LOUNGE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05200" y="190500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2600" y="190500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BILLIARD</a:t>
            </a:r>
          </a:p>
          <a:p>
            <a:pPr algn="ctr"/>
            <a:r>
              <a:rPr lang="en-US" dirty="0" smtClean="0"/>
              <a:t>ROOM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00" y="190500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DINING</a:t>
            </a:r>
          </a:p>
          <a:p>
            <a:pPr algn="ctr"/>
            <a:r>
              <a:rPr lang="en-US" dirty="0" smtClean="0"/>
              <a:t>ROOM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05200" y="381000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CONSERVATO-RY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62600" y="381000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BALLROOM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620000" y="3810000"/>
            <a:ext cx="1524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KITCHEN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29200" y="457200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86600" y="457200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38600" y="1371600"/>
            <a:ext cx="457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29200" y="2362200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86600" y="2362200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029200" y="4419600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096000" y="1371600"/>
            <a:ext cx="457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153400" y="1371600"/>
            <a:ext cx="457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38600" y="3276600"/>
            <a:ext cx="457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96000" y="3276600"/>
            <a:ext cx="457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53400" y="3276600"/>
            <a:ext cx="457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086600" y="4343400"/>
            <a:ext cx="533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38800" y="152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8229600" y="14478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5" name="Oval 34"/>
          <p:cNvSpPr/>
          <p:nvPr/>
        </p:nvSpPr>
        <p:spPr>
          <a:xfrm>
            <a:off x="7162800" y="4343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6" name="Oval 35"/>
          <p:cNvSpPr/>
          <p:nvPr/>
        </p:nvSpPr>
        <p:spPr>
          <a:xfrm>
            <a:off x="5105400" y="44196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7" name="Oval 36"/>
          <p:cNvSpPr/>
          <p:nvPr/>
        </p:nvSpPr>
        <p:spPr>
          <a:xfrm>
            <a:off x="4038600" y="33528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8" name="Oval 37"/>
          <p:cNvSpPr/>
          <p:nvPr/>
        </p:nvSpPr>
        <p:spPr>
          <a:xfrm>
            <a:off x="4114800" y="14478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05200" y="0"/>
            <a:ext cx="533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610600" y="0"/>
            <a:ext cx="533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05200" y="4724400"/>
            <a:ext cx="533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610600" y="4724400"/>
            <a:ext cx="533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581400" y="76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581400" y="4800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8686800" y="4800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8686800" y="76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0" y="0"/>
          <a:ext cx="3352800" cy="6758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152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Clues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Suspects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747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53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Weapons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Rope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Pistol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Wrench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Candelstik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Knife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Pipe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19704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Hall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Lounge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Library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Billiard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Dinning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48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Conservatory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Ballroom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Kitchen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Oval 81"/>
          <p:cNvSpPr/>
          <p:nvPr/>
        </p:nvSpPr>
        <p:spPr>
          <a:xfrm>
            <a:off x="381000" y="914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1524000" y="1676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84" name="Oval 83"/>
          <p:cNvSpPr/>
          <p:nvPr/>
        </p:nvSpPr>
        <p:spPr>
          <a:xfrm>
            <a:off x="2590800" y="1676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85" name="Oval 84"/>
          <p:cNvSpPr/>
          <p:nvPr/>
        </p:nvSpPr>
        <p:spPr>
          <a:xfrm>
            <a:off x="381000" y="1676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86" name="Oval 85"/>
          <p:cNvSpPr/>
          <p:nvPr/>
        </p:nvSpPr>
        <p:spPr>
          <a:xfrm>
            <a:off x="1524000" y="914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7" name="Oval 86"/>
          <p:cNvSpPr/>
          <p:nvPr/>
        </p:nvSpPr>
        <p:spPr>
          <a:xfrm>
            <a:off x="2590800" y="914400"/>
            <a:ext cx="381000" cy="381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429000" y="0"/>
            <a:ext cx="5715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3657600" y="914400"/>
            <a:ext cx="5334000" cy="2209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</a:t>
            </a:r>
            <a:r>
              <a:rPr lang="en-US" dirty="0" smtClean="0"/>
              <a:t>. Scarlet Suggested:</a:t>
            </a:r>
          </a:p>
          <a:p>
            <a:pPr algn="ctr"/>
            <a:r>
              <a:rPr lang="en-US" dirty="0" smtClean="0"/>
              <a:t>Ms. </a:t>
            </a:r>
            <a:r>
              <a:rPr lang="en-US" dirty="0" smtClean="0"/>
              <a:t>Scarlet in the lounge with a rope.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57600" y="3200400"/>
            <a:ext cx="5334000" cy="2209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one of the following clues to show Mrs. Scarlett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4038600" y="4572000"/>
          <a:ext cx="4648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100"/>
                <a:gridCol w="2324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Rope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Hall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627</Words>
  <Application>Microsoft Office PowerPoint</Application>
  <PresentationFormat>On-screen Show (4:3)</PresentationFormat>
  <Paragraphs>408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36</cp:revision>
  <dcterms:created xsi:type="dcterms:W3CDTF">2012-10-05T19:55:56Z</dcterms:created>
  <dcterms:modified xsi:type="dcterms:W3CDTF">2012-10-10T02:21:17Z</dcterms:modified>
</cp:coreProperties>
</file>