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7719E3-0A53-42B9-8367-CD3C987F37C5}" v="409" dt="2021-12-01T05:44:25.8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3F35B1-38DC-4100-A3F9-072E02810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9F5C92-9969-41DF-99D8-D78390B92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3CFA97-1F6D-40D2-9D36-97014037B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A915-3C9E-4461-8191-12CC6D0C8676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328C42-98A6-4AC7-A7E7-B972CE521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B68DAF-29CA-4CE8-B074-C3EFAA771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08B5-0E8A-4CEE-83CB-BC3BC26C70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357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2E8460-6E0A-4913-B91E-702B8164C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A43118-E0AF-4964-8DB1-3E8D869313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FAC67B-87CB-41BB-A9DF-F45E7F1B9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A915-3C9E-4461-8191-12CC6D0C8676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40025C-4DB0-4F51-AD06-79AB8D656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140E2F-EAC9-42CE-855C-ED5D5B5B5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08B5-0E8A-4CEE-83CB-BC3BC26C70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958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58BEC6-0C4E-4B08-AD2E-6ACBA85858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CB9720-56B6-4AF4-B552-14776D7DE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348C49-1A96-41CC-952C-71CF5FF32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A915-3C9E-4461-8191-12CC6D0C8676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D23676-A481-458A-BB6D-0179D0811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3F29E4-9A26-4F70-8E15-07465908F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08B5-0E8A-4CEE-83CB-BC3BC26C70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600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0F6840-E0F1-40D4-BFD3-97FFA9702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763C4C-4CBD-45BC-9CD5-0200F07B3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291CE2-F091-48E7-941E-58D7B0941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A915-3C9E-4461-8191-12CC6D0C8676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FCCCC2-BF43-4835-A06E-D262E8E77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1ADB25-263A-4271-AB35-C09502069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08B5-0E8A-4CEE-83CB-BC3BC26C70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992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36ED7-623F-40C6-A062-EFB3D57FB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D8EBCD-C877-4C11-ABAB-CE9AD0461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66742B-F833-458F-A3E9-0DBBBFC05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A915-3C9E-4461-8191-12CC6D0C8676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D14C99-927D-4CF1-838E-A56D1646C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94CCF5-66EE-4C70-BD6B-4BF847B05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08B5-0E8A-4CEE-83CB-BC3BC26C70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32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2C7525-334C-4463-808E-0EFB1B395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AFC3F3-F60E-4BFB-83FC-3AA374A96F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30CCCA-22B8-475A-9FCD-AEB47BCBDB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5E10EF-7F4E-4C7D-91FE-870E93BBA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A915-3C9E-4461-8191-12CC6D0C8676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591E21-0655-485C-9970-0B254E2A6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6FB143-69F1-48F3-A538-3C1F0343E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08B5-0E8A-4CEE-83CB-BC3BC26C70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038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7F111E-5395-483B-8013-C4AF62E2F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1A396D-9C14-4987-87EE-CE513C563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3022E8-9AC6-4AD1-BBD6-02179857C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AA36842-ACE5-407D-9217-1558999C3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4946C5-B3C4-4B4D-AB92-041207F47F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1AC95D9-2243-4D9F-A3F8-295998F67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A915-3C9E-4461-8191-12CC6D0C8676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E40BD1E-087B-4BD7-95EC-113A14E01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E275ED-0B34-4254-8BB6-DC31B91D9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08B5-0E8A-4CEE-83CB-BC3BC26C70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632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82078E-6622-4EF5-92F7-5DC3FBC11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B22F0B3-B7FA-49BA-86F0-F3B8DCB3F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A915-3C9E-4461-8191-12CC6D0C8676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35DABD-95E6-4310-B955-BDF737580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FB9A10-0895-48CA-86A8-5A750A178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08B5-0E8A-4CEE-83CB-BC3BC26C70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018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3B52F6B-E840-4367-8AB6-C06F84AB7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A915-3C9E-4461-8191-12CC6D0C8676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3063B65-B297-4FF9-8737-FBB118766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94417A-F09E-44CE-B4BD-161534572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08B5-0E8A-4CEE-83CB-BC3BC26C70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67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BE9178-4C04-4771-BD39-FC659F477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64B9C7-2056-41B4-9885-30B386C2D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6D9736-46CC-4ED4-BDE6-5AC3A9B66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C31DA0-C9FB-4F65-A0E8-156941626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A915-3C9E-4461-8191-12CC6D0C8676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D14DC2-39CC-4164-8824-4C12F2110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AFADB6-ABDA-4913-BFC1-815CB6E1A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08B5-0E8A-4CEE-83CB-BC3BC26C70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182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48C825-FF23-4976-814E-EF3CD9A4F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36E4603-FA80-4647-8C37-6A40732E64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E3380F-9E4D-4AFD-8A7B-4A3602B88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481AC6-7A5D-4A2E-9E1A-B2EFC715E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A915-3C9E-4461-8191-12CC6D0C8676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15DD7D-C33D-4C4A-90FD-928DD6A8D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C51549-37A5-4846-85AA-F620E9C33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08B5-0E8A-4CEE-83CB-BC3BC26C70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08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2576E6-3D8D-4EC0-90D5-C9825CD34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28C25E-ACAA-4A1A-A545-7D4219C12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A43201-6080-40CE-ADF0-3CF9F0A7AA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A915-3C9E-4461-8191-12CC6D0C8676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E81493-AE9F-43AC-B32B-871B5CEF8F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8C99B3-8624-4F09-9CA9-75784270BF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C08B5-0E8A-4CEE-83CB-BC3BC26C70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607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rdingdiary.tistory.com/16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4623FE-4244-4658-8948-22F5B09658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000" b="1" dirty="0"/>
              <a:t>파이썬 기초</a:t>
            </a:r>
            <a:br>
              <a:rPr lang="en-US" altLang="ko-KR" sz="5000" b="1" dirty="0"/>
            </a:br>
            <a:r>
              <a:rPr lang="ko-KR" altLang="en-US" sz="5000" b="1" dirty="0"/>
              <a:t>기말과제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BBC94DA-FB92-471A-AEF7-04D00893B8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0947"/>
            <a:ext cx="9144000" cy="896071"/>
          </a:xfrm>
        </p:spPr>
        <p:txBody>
          <a:bodyPr/>
          <a:lstStyle/>
          <a:p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18932040 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배청명</a:t>
            </a:r>
          </a:p>
        </p:txBody>
      </p:sp>
    </p:spTree>
    <p:extLst>
      <p:ext uri="{BB962C8B-B14F-4D97-AF65-F5344CB8AC3E}">
        <p14:creationId xmlns:p14="http://schemas.microsoft.com/office/powerpoint/2010/main" val="3414649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A8F9D3-D67C-4A71-89A0-0C25DEF36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주제명</a:t>
            </a:r>
            <a:r>
              <a:rPr lang="ko-KR" altLang="en-US" b="1" dirty="0"/>
              <a:t> </a:t>
            </a:r>
            <a:r>
              <a:rPr lang="en-US" altLang="ko-KR" b="1" dirty="0"/>
              <a:t>: </a:t>
            </a:r>
            <a:r>
              <a:rPr lang="ko-KR" altLang="en-US" b="1" dirty="0"/>
              <a:t>가위바위보 게임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90B764-A3D4-49DA-BF42-CF06813E4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29139"/>
          </a:xfrm>
        </p:spPr>
        <p:txBody>
          <a:bodyPr anchor="ctr">
            <a:normAutofit fontScale="70000" lnSpcReduction="20000"/>
          </a:bodyPr>
          <a:lstStyle/>
          <a:p>
            <a:pPr marL="0" indent="0">
              <a:buNone/>
            </a:pPr>
            <a:r>
              <a:rPr lang="ko-KR" altLang="en-US" b="1" dirty="0"/>
              <a:t>주제 선정이유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+mn-ea"/>
              </a:rPr>
              <a:t>초등학생 조카들에게 재미있는 게임을 만들어주고 싶었고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현재 개발 수준에 맞을 것 같은 게임을 선정했음</a:t>
            </a:r>
            <a:endParaRPr lang="en-US" altLang="ko-KR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hlinkClick r:id="rId2"/>
              </a:rPr>
              <a:t>https://cordingdiary.tistory.com/16</a:t>
            </a:r>
            <a:r>
              <a:rPr lang="en-US" altLang="ko-KR" sz="2400" dirty="0"/>
              <a:t> </a:t>
            </a:r>
            <a:r>
              <a:rPr lang="ko-KR" altLang="en-US" sz="2400" dirty="0"/>
              <a:t>코드를 참조하여 불필요한 부분을 제거하고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반복시</a:t>
            </a:r>
            <a:r>
              <a:rPr lang="ko-KR" altLang="en-US" sz="2400" dirty="0"/>
              <a:t> 이미지가 겹쳐지는 현상을 수정했으며</a:t>
            </a:r>
            <a:r>
              <a:rPr lang="en-US" altLang="ko-KR" sz="2400" dirty="0"/>
              <a:t>,  </a:t>
            </a:r>
            <a:r>
              <a:rPr lang="ko-KR" altLang="en-US" sz="2400" dirty="0" err="1"/>
              <a:t>버튼구동방식을</a:t>
            </a:r>
            <a:r>
              <a:rPr lang="ko-KR" altLang="en-US" sz="2400" dirty="0"/>
              <a:t> 바꾸고 적절한 이미지와 사운드를 추가하기 위해 엄청난 구글링을 하였음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416184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90B764-A3D4-49DA-BF42-CF06813E4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-341745"/>
            <a:ext cx="10515600" cy="6705600"/>
          </a:xfrm>
        </p:spPr>
        <p:txBody>
          <a:bodyPr anchor="ctr">
            <a:normAutofit lnSpcReduction="10000"/>
          </a:bodyPr>
          <a:lstStyle/>
          <a:p>
            <a:pPr marL="0" indent="0">
              <a:lnSpc>
                <a:spcPct val="300000"/>
              </a:lnSpc>
              <a:buNone/>
            </a:pPr>
            <a:r>
              <a:rPr lang="ko-KR" altLang="en-US" b="1" dirty="0"/>
              <a:t>구현하고자 하는 기능</a:t>
            </a:r>
            <a:endParaRPr lang="en-US" altLang="ko-KR" b="1" dirty="0"/>
          </a:p>
          <a:p>
            <a:r>
              <a:rPr lang="ko-KR" altLang="en-US" sz="20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가위바위보 버튼을 선택할 때마다 컴퓨터가 무작위로 가위바위보를 고르고 게임을 종료하지 않는 한 계속 반복</a:t>
            </a:r>
            <a:endParaRPr lang="en-US" altLang="ko-KR" sz="2000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1">
              <a:buFontTx/>
              <a:buChar char="-"/>
            </a:pPr>
            <a:r>
              <a:rPr lang="ko-KR" altLang="en-US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가위바위보 함수</a:t>
            </a:r>
            <a:r>
              <a:rPr lang="en-US" altLang="ko-KR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(play(a))</a:t>
            </a:r>
            <a:r>
              <a:rPr lang="ko-KR" altLang="en-US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를 만들고</a:t>
            </a:r>
            <a:r>
              <a:rPr lang="en-US" altLang="ko-KR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버튼</a:t>
            </a:r>
            <a:r>
              <a:rPr lang="en-US" altLang="ko-KR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1,2,3</a:t>
            </a:r>
            <a:r>
              <a:rPr lang="ko-KR" altLang="en-US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에 </a:t>
            </a:r>
            <a:r>
              <a:rPr lang="en-US" altLang="ko-KR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command=</a:t>
            </a:r>
            <a:r>
              <a:rPr lang="en-US" altLang="ko-KR" sz="18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lamda:play</a:t>
            </a:r>
            <a:r>
              <a:rPr lang="en-US" altLang="ko-KR" sz="1800" kern="0" dirty="0">
                <a:latin typeface="굴림체" panose="020B0609000101010101" pitchFamily="49" charset="-127"/>
                <a:ea typeface="굴림체" panose="020B0609000101010101" pitchFamily="49" charset="-127"/>
              </a:rPr>
              <a:t>(a) </a:t>
            </a:r>
            <a:r>
              <a:rPr lang="ko-KR" altLang="en-US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옵션을 주어 버튼을 누를 때 각</a:t>
            </a:r>
            <a:r>
              <a:rPr lang="en-US" altLang="ko-KR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버튼을 누를 때마다 이벤트가 작동하게 함</a:t>
            </a:r>
            <a:endParaRPr lang="en-US" altLang="ko-KR" sz="18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sz="20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버튼 이벤트가 발생할 때 플레이어와 컴퓨터가 선택한 옵션이 화면에 표시되게 하고</a:t>
            </a:r>
            <a:r>
              <a:rPr lang="en-US" altLang="ko-KR" sz="20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20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승자 화면에는 추가로 </a:t>
            </a:r>
            <a:r>
              <a:rPr lang="en-US" altLang="ko-KR" sz="20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‘WINNER’</a:t>
            </a:r>
            <a:r>
              <a:rPr lang="ko-KR" altLang="en-US" sz="20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로고가 표시되게 함</a:t>
            </a:r>
            <a:endParaRPr lang="en-US" altLang="ko-KR" sz="2000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1">
              <a:buFontTx/>
              <a:buChar char="-"/>
            </a:pPr>
            <a:r>
              <a:rPr lang="ko-KR" altLang="en-US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플레이어와 컴퓨터의 화면을 </a:t>
            </a:r>
            <a:r>
              <a:rPr lang="en-US" altLang="ko-KR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canvas1,</a:t>
            </a:r>
            <a:r>
              <a:rPr lang="ko-KR" altLang="en-US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canvas2</a:t>
            </a:r>
            <a:r>
              <a:rPr lang="ko-KR" altLang="en-US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로 구분하여 버튼 이벤트 발생시 </a:t>
            </a:r>
            <a:r>
              <a:rPr lang="en-US" altLang="ko-KR" sz="18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canvas.create_image</a:t>
            </a:r>
            <a:r>
              <a:rPr lang="en-US" altLang="ko-KR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() </a:t>
            </a:r>
            <a:r>
              <a:rPr lang="ko-KR" altLang="en-US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를 이용해 이미지가 각 화면에 표시되게 하고 </a:t>
            </a:r>
            <a:r>
              <a:rPr lang="en-US" altLang="ko-KR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x</a:t>
            </a:r>
            <a:r>
              <a:rPr lang="ko-KR" altLang="en-US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축</a:t>
            </a:r>
            <a:r>
              <a:rPr lang="en-US" altLang="ko-KR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, y</a:t>
            </a:r>
            <a:r>
              <a:rPr lang="ko-KR" altLang="en-US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축 값으로 적절한 위치를 배정하였고</a:t>
            </a:r>
            <a:r>
              <a:rPr lang="en-US" altLang="ko-KR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en-US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 반복시마다 </a:t>
            </a:r>
            <a:r>
              <a:rPr lang="en-US" altLang="ko-KR" sz="18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canvas.delete</a:t>
            </a:r>
            <a:r>
              <a:rPr lang="en-US" altLang="ko-KR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() </a:t>
            </a:r>
            <a:r>
              <a:rPr lang="ko-KR" altLang="en-US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함수를 이용해 이전 이미지가 삭제된 후 새로운 이미지가 표시되게 함</a:t>
            </a:r>
            <a:endParaRPr lang="en-US" altLang="ko-KR" sz="18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sz="20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버튼 이벤트가 발생할 때 박진감 있는 효과음이 발생하게 함</a:t>
            </a:r>
            <a:endParaRPr lang="en-US" altLang="ko-KR" sz="2000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1">
              <a:buFontTx/>
              <a:buChar char="-"/>
            </a:pPr>
            <a:r>
              <a:rPr lang="en-US" altLang="ko-KR" sz="18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Pygame</a:t>
            </a:r>
            <a:r>
              <a:rPr lang="en-US" altLang="ko-KR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라이브러리를 이용하여 </a:t>
            </a:r>
            <a:r>
              <a:rPr lang="en-US" altLang="ko-KR" sz="18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pygame.mixer.Sound</a:t>
            </a:r>
            <a:r>
              <a:rPr lang="en-US" altLang="ko-KR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ko-KR" altLang="en-US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로 사운드파일을 불러와 변수에 저장하고</a:t>
            </a:r>
            <a:r>
              <a:rPr lang="en-US" altLang="ko-KR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버튼 이벤트 발생시 </a:t>
            </a:r>
            <a:r>
              <a:rPr lang="en-US" altLang="ko-KR" sz="18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pygame.mixer.Sound.play</a:t>
            </a:r>
            <a:r>
              <a:rPr lang="en-US" altLang="ko-KR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() </a:t>
            </a:r>
            <a:r>
              <a:rPr lang="ko-KR" altLang="en-US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함수로 사운드를 발생시킴</a:t>
            </a:r>
            <a:r>
              <a:rPr lang="en-US" altLang="ko-KR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en-US" altLang="ko-KR" sz="18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Pygame</a:t>
            </a:r>
            <a:r>
              <a:rPr lang="ko-KR" altLang="en-US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의 </a:t>
            </a:r>
            <a:r>
              <a:rPr lang="en-US" altLang="ko-KR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Sound</a:t>
            </a:r>
            <a:r>
              <a:rPr lang="ko-KR" altLang="en-US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는 </a:t>
            </a:r>
            <a:r>
              <a:rPr lang="en-US" altLang="ko-KR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wav, </a:t>
            </a:r>
            <a:r>
              <a:rPr lang="en-US" altLang="ko-KR" sz="18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ogg</a:t>
            </a:r>
            <a:r>
              <a:rPr lang="en-US" altLang="ko-KR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형식만 지원하여 </a:t>
            </a:r>
            <a:r>
              <a:rPr lang="en-US" altLang="ko-KR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mp3</a:t>
            </a:r>
            <a:r>
              <a:rPr lang="ko-KR" altLang="en-US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파일을 </a:t>
            </a:r>
            <a:r>
              <a:rPr lang="en-US" altLang="ko-KR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wav</a:t>
            </a:r>
            <a:r>
              <a:rPr lang="ko-KR" altLang="en-US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로 변환 후 삽입함</a:t>
            </a:r>
            <a:endParaRPr lang="en-US" altLang="ko-KR" sz="18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sz="20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각 </a:t>
            </a:r>
            <a:r>
              <a:rPr lang="en-US" altLang="ko-KR" sz="20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canvas </a:t>
            </a:r>
            <a:r>
              <a:rPr lang="ko-KR" altLang="en-US" sz="20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하단에 </a:t>
            </a:r>
            <a:r>
              <a:rPr lang="ko-KR" altLang="en-US" sz="2000" b="1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카운팅박스를</a:t>
            </a:r>
            <a:r>
              <a:rPr lang="ko-KR" altLang="en-US" sz="20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 두어 승패가 날 때마다 실시간으로 </a:t>
            </a:r>
            <a:r>
              <a:rPr lang="ko-KR" altLang="en-US" sz="2000" b="1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카운팅되게</a:t>
            </a:r>
            <a:r>
              <a:rPr lang="ko-KR" altLang="en-US" sz="20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 함</a:t>
            </a:r>
            <a:endParaRPr lang="en-US" altLang="ko-KR" sz="2000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457200" lvl="1" indent="0">
              <a:buNone/>
            </a:pPr>
            <a:r>
              <a:rPr lang="en-US" altLang="ko-KR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- </a:t>
            </a:r>
            <a:r>
              <a:rPr lang="ko-KR" altLang="en-US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이를 구현하기 위해 </a:t>
            </a:r>
            <a:r>
              <a:rPr lang="en-US" altLang="ko-KR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label, </a:t>
            </a:r>
            <a:r>
              <a:rPr lang="en-US" altLang="ko-KR" sz="16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textarea</a:t>
            </a:r>
            <a:r>
              <a:rPr lang="en-US" altLang="ko-KR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, canvas </a:t>
            </a:r>
            <a:r>
              <a:rPr lang="ko-KR" altLang="en-US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등을 이용해 화면을 구분해보기도 하고</a:t>
            </a:r>
            <a:r>
              <a:rPr lang="en-US" altLang="ko-KR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별도의 함수를 만들어도 봤지만 결국은 구현에 실패함</a:t>
            </a:r>
            <a:r>
              <a:rPr lang="en-US" altLang="ko-KR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그럼에도 이 기능을 삭제하지 않고 놔둔 이유는 기능구현과 관계없이 프로그램이 정상적으로 작동하도록 했고</a:t>
            </a:r>
            <a:r>
              <a:rPr lang="en-US" altLang="ko-KR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교수님이 그간의 숱한 노력을 </a:t>
            </a:r>
            <a:r>
              <a:rPr lang="ko-KR" altLang="en-US" sz="16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알아봐주셨으면</a:t>
            </a:r>
            <a:r>
              <a:rPr lang="ko-KR" altLang="en-US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 하는 이유 때문임</a:t>
            </a:r>
            <a:endParaRPr lang="en-US" altLang="ko-KR" sz="16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8957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90B764-A3D4-49DA-BF42-CF06813E4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800"/>
            <a:ext cx="10515600" cy="42672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b="1" dirty="0"/>
              <a:t>과제 수행 후 소감</a:t>
            </a:r>
            <a:endParaRPr lang="en-US" altLang="ko-KR" b="1" dirty="0"/>
          </a:p>
          <a:p>
            <a:pPr marL="0" indent="0">
              <a:buNone/>
            </a:pPr>
            <a:endParaRPr lang="ko-KR" altLang="en-US" b="1" dirty="0"/>
          </a:p>
          <a:p>
            <a:r>
              <a:rPr lang="ko-KR" altLang="en-US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전체적으로는 생각한대로 작동을 하여 만족스러우나</a:t>
            </a:r>
            <a:r>
              <a:rPr lang="en-US" altLang="ko-KR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승패를 실시간으로 표기하는 기능을 구현하지 </a:t>
            </a:r>
            <a:r>
              <a:rPr lang="ko-KR" altLang="en-US" sz="16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못한게</a:t>
            </a:r>
            <a:r>
              <a:rPr lang="ko-KR" altLang="en-US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 무척 아쉽습니다</a:t>
            </a:r>
            <a:r>
              <a:rPr lang="en-US" altLang="ko-KR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그리고 리스트나 </a:t>
            </a:r>
            <a:r>
              <a:rPr lang="ko-KR" altLang="en-US" sz="16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딕셔너리를</a:t>
            </a:r>
            <a:r>
              <a:rPr lang="ko-KR" altLang="en-US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 이용해 만들어보고 싶었지만 아직 자신감이 부족해 이용하지 못한 점도 아쉬운 점으로 남습니다</a:t>
            </a:r>
            <a:r>
              <a:rPr lang="en-US" altLang="ko-KR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r>
              <a:rPr lang="ko-KR" altLang="en-US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새로운 기능을 추가하거나 변경하기 위하여 많은 정보를 찾아봐야 했고</a:t>
            </a:r>
            <a:r>
              <a:rPr lang="en-US" altLang="ko-KR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새로운 기능을 추가하거나 변경할 때마다 오류가 발생하여 그것을 해결하기 위해 또 많은 시도와 구글링을 해야만 했습니다</a:t>
            </a:r>
            <a:r>
              <a:rPr lang="en-US" altLang="ko-KR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덕분에 </a:t>
            </a:r>
            <a:r>
              <a:rPr lang="ko-KR" altLang="en-US" sz="16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구글링</a:t>
            </a:r>
            <a:r>
              <a:rPr lang="ko-KR" altLang="en-US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 실력이 많이 좋아진 것 같습니다 </a:t>
            </a:r>
            <a:r>
              <a:rPr lang="en-US" altLang="ko-KR" sz="1600" dirty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</a:t>
            </a:r>
          </a:p>
          <a:p>
            <a:r>
              <a:rPr lang="ko-KR" altLang="en-US" sz="1600" dirty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이번 학기가 프로그래밍에 처음 발을 내딛은 시기였는데</a:t>
            </a:r>
            <a:r>
              <a:rPr lang="en-US" altLang="ko-KR" sz="1600" dirty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교수님 덕분에 즐겁게 공부할 수 있었고</a:t>
            </a:r>
            <a:r>
              <a:rPr lang="en-US" altLang="ko-KR" sz="1600" dirty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앞으로 혼자 공부하며 실력을 쌓아갈 수 있겠다는 자신감을 갖게 되었습니다</a:t>
            </a:r>
            <a:r>
              <a:rPr lang="en-US" altLang="ko-KR" sz="1600" dirty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.</a:t>
            </a:r>
          </a:p>
          <a:p>
            <a:r>
              <a:rPr lang="ko-KR" altLang="en-US" sz="1600" dirty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한학기동안 고생하셨습니다</a:t>
            </a:r>
            <a:r>
              <a:rPr lang="en-US" altLang="ko-KR" sz="1600" dirty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. </a:t>
            </a:r>
            <a:r>
              <a:rPr lang="ko-KR" altLang="en-US" sz="1600" dirty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너무 감사드려요 </a:t>
            </a:r>
            <a:r>
              <a:rPr lang="en-US" altLang="ko-KR" sz="1600" dirty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</a:t>
            </a:r>
          </a:p>
          <a:p>
            <a:pPr marL="0" indent="0">
              <a:buNone/>
            </a:pPr>
            <a:endParaRPr lang="en-US" altLang="ko-KR" sz="16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5491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391</Words>
  <Application>Microsoft Office PowerPoint</Application>
  <PresentationFormat>와이드스크린</PresentationFormat>
  <Paragraphs>21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굴림체</vt:lpstr>
      <vt:lpstr>맑은 고딕</vt:lpstr>
      <vt:lpstr>Arial</vt:lpstr>
      <vt:lpstr>Office 테마</vt:lpstr>
      <vt:lpstr>파이썬 기초 기말과제</vt:lpstr>
      <vt:lpstr>주제명 : 가위바위보 게임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임베디드프로그래밍 기말 프로젝트</dc:title>
  <dc:creator>배청명/학생/사회복지행정학과</dc:creator>
  <cp:lastModifiedBy>배청명/학생/사회복지행정학과</cp:lastModifiedBy>
  <cp:revision>3</cp:revision>
  <dcterms:created xsi:type="dcterms:W3CDTF">2021-12-01T04:27:26Z</dcterms:created>
  <dcterms:modified xsi:type="dcterms:W3CDTF">2021-12-05T06:30:48Z</dcterms:modified>
</cp:coreProperties>
</file>