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9577-A4BE-4C03-9DF4-1E06BFE50E2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796C-0577-44E7-A69E-CD3F83CE4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9577-A4BE-4C03-9DF4-1E06BFE50E2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796C-0577-44E7-A69E-CD3F83CE4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9577-A4BE-4C03-9DF4-1E06BFE50E2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796C-0577-44E7-A69E-CD3F83CE4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9577-A4BE-4C03-9DF4-1E06BFE50E2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796C-0577-44E7-A69E-CD3F83CE4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0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9577-A4BE-4C03-9DF4-1E06BFE50E2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796C-0577-44E7-A69E-CD3F83CE4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9577-A4BE-4C03-9DF4-1E06BFE50E2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796C-0577-44E7-A69E-CD3F83CE4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9577-A4BE-4C03-9DF4-1E06BFE50E2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796C-0577-44E7-A69E-CD3F83CE4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9577-A4BE-4C03-9DF4-1E06BFE50E2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796C-0577-44E7-A69E-CD3F83CE4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9577-A4BE-4C03-9DF4-1E06BFE50E2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796C-0577-44E7-A69E-CD3F83CE4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9577-A4BE-4C03-9DF4-1E06BFE50E2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796C-0577-44E7-A69E-CD3F83CE4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3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9577-A4BE-4C03-9DF4-1E06BFE50E2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796C-0577-44E7-A69E-CD3F83CE4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B9577-A4BE-4C03-9DF4-1E06BFE50E28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4796C-0577-44E7-A69E-CD3F83CE4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0918"/>
            <a:ext cx="9144000" cy="2387600"/>
          </a:xfrm>
        </p:spPr>
        <p:txBody>
          <a:bodyPr/>
          <a:lstStyle/>
          <a:p>
            <a:r>
              <a:rPr lang="en-US" dirty="0" smtClean="0"/>
              <a:t>M.U.S.H</a:t>
            </a:r>
            <a:br>
              <a:rPr lang="en-US" dirty="0" smtClean="0"/>
            </a:br>
            <a:r>
              <a:rPr lang="en-US" sz="800" dirty="0" smtClean="0"/>
              <a:t>(Much User, Such Hex)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Brian Suchy</a:t>
            </a:r>
          </a:p>
          <a:p>
            <a:r>
              <a:rPr lang="en-US" dirty="0" smtClean="0"/>
              <a:t>Jim </a:t>
            </a:r>
            <a:r>
              <a:rPr lang="en-US" dirty="0" err="1" smtClean="0"/>
              <a:t>Gildersleeve</a:t>
            </a:r>
            <a:endParaRPr lang="en-US" dirty="0" smtClean="0"/>
          </a:p>
          <a:p>
            <a:r>
              <a:rPr lang="en-US" dirty="0" err="1" smtClean="0"/>
              <a:t>Guilherme</a:t>
            </a:r>
            <a:r>
              <a:rPr lang="en-US" dirty="0" smtClean="0"/>
              <a:t> </a:t>
            </a:r>
            <a:r>
              <a:rPr lang="en-US" dirty="0" err="1" smtClean="0"/>
              <a:t>Abinader</a:t>
            </a:r>
            <a:endParaRPr lang="en-US" dirty="0" smtClean="0"/>
          </a:p>
          <a:p>
            <a:r>
              <a:rPr lang="en-US" dirty="0" err="1" smtClean="0"/>
              <a:t>Songyu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4" name="AutoShape 2" descr="Image result for doge"/>
          <p:cNvSpPr>
            <a:spLocks noChangeAspect="1" noChangeArrowheads="1"/>
          </p:cNvSpPr>
          <p:nvPr/>
        </p:nvSpPr>
        <p:spPr bwMode="auto">
          <a:xfrm>
            <a:off x="6548137" y="32511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pbs.twimg.com/profile_images/378800000822867536/3f5a00acf72df93528b6bb7cd0a4fd0c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924" y="3256597"/>
            <a:ext cx="149225" cy="1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690" y="1859992"/>
            <a:ext cx="564622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1" y="1449859"/>
            <a:ext cx="193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PUSH/POP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9492" y="6211330"/>
            <a:ext cx="177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5535" y="4407243"/>
            <a:ext cx="175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Fetch/Decode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44746" y="3912973"/>
            <a:ext cx="175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DATAPATH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84822" y="4035661"/>
            <a:ext cx="7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66335" y="4776575"/>
            <a:ext cx="51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register based commands</a:t>
            </a:r>
          </a:p>
          <a:p>
            <a:r>
              <a:rPr lang="en-US" dirty="0" smtClean="0"/>
              <a:t>Power Instructions (Push, Pop, Branches, </a:t>
            </a:r>
            <a:r>
              <a:rPr lang="en-US" dirty="0" err="1" smtClean="0"/>
              <a:t>Mov</a:t>
            </a:r>
            <a:r>
              <a:rPr lang="en-US" dirty="0" smtClean="0"/>
              <a:t>) </a:t>
            </a:r>
          </a:p>
          <a:p>
            <a:r>
              <a:rPr lang="en-US" dirty="0" smtClean="0"/>
              <a:t>G.H.E.T.T.O Assembler </a:t>
            </a:r>
            <a:r>
              <a:rPr lang="en-US" sz="1200" dirty="0" smtClean="0"/>
              <a:t>(grandly highly eternally totally </a:t>
            </a:r>
            <a:r>
              <a:rPr lang="en-US" sz="1200" dirty="0" err="1" smtClean="0"/>
              <a:t>titanically</a:t>
            </a:r>
            <a:r>
              <a:rPr lang="en-US" sz="1200" dirty="0" smtClean="0"/>
              <a:t> optimized)</a:t>
            </a:r>
            <a:endParaRPr lang="en-US" sz="1200" dirty="0"/>
          </a:p>
          <a:p>
            <a:r>
              <a:rPr lang="en-US" sz="2600" dirty="0" smtClean="0"/>
              <a:t>Verilog</a:t>
            </a:r>
          </a:p>
          <a:p>
            <a:r>
              <a:rPr lang="en-US" sz="2600" dirty="0" smtClean="0"/>
              <a:t>Made with L.O.V.E </a:t>
            </a:r>
            <a:r>
              <a:rPr lang="en-US" sz="1200" dirty="0" smtClean="0"/>
              <a:t>(Lots of violent emotions)</a:t>
            </a:r>
          </a:p>
          <a:p>
            <a:r>
              <a:rPr lang="en-US" sz="2600" dirty="0" smtClean="0"/>
              <a:t>Emulator</a:t>
            </a:r>
          </a:p>
          <a:p>
            <a:r>
              <a:rPr lang="en-US" sz="2600" dirty="0" smtClean="0"/>
              <a:t>MUSH file type</a:t>
            </a:r>
          </a:p>
        </p:txBody>
      </p:sp>
    </p:spTree>
    <p:extLst>
      <p:ext uri="{BB962C8B-B14F-4D97-AF65-F5344CB8AC3E}">
        <p14:creationId xmlns:p14="http://schemas.microsoft.com/office/powerpoint/2010/main" val="380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Jumping to label pseudo instruction.</a:t>
            </a:r>
          </a:p>
          <a:p>
            <a:endParaRPr lang="en-US" dirty="0"/>
          </a:p>
          <a:p>
            <a:r>
              <a:rPr lang="en-US" dirty="0" smtClean="0"/>
              <a:t>Pipelining</a:t>
            </a:r>
          </a:p>
          <a:p>
            <a:endParaRPr lang="en-US" dirty="0"/>
          </a:p>
          <a:p>
            <a:r>
              <a:rPr lang="en-US" dirty="0" smtClean="0"/>
              <a:t>Ternary branching</a:t>
            </a:r>
          </a:p>
          <a:p>
            <a:endParaRPr lang="en-US" dirty="0"/>
          </a:p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r>
              <a:rPr lang="en-US" dirty="0" smtClean="0"/>
              <a:t>Latches -&gt; DFF’s</a:t>
            </a:r>
            <a:endParaRPr lang="en-US" dirty="0"/>
          </a:p>
        </p:txBody>
      </p:sp>
      <p:pic>
        <p:nvPicPr>
          <p:cNvPr id="2052" name="Picture 4" descr="http://vignette1.wikia.nocookie.net/starpolar/images/6/6b/Notime.jpg/revision/latest?cb=201502251258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41" y="227807"/>
            <a:ext cx="2834760" cy="16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Xilinx</a:t>
            </a:r>
          </a:p>
          <a:p>
            <a:endParaRPr lang="en-US" dirty="0"/>
          </a:p>
          <a:p>
            <a:r>
              <a:rPr lang="en-US" dirty="0" smtClean="0"/>
              <a:t>Euclid’s</a:t>
            </a:r>
          </a:p>
          <a:p>
            <a:endParaRPr lang="en-US" dirty="0"/>
          </a:p>
          <a:p>
            <a:r>
              <a:rPr lang="en-US" dirty="0" smtClean="0"/>
              <a:t>Timing</a:t>
            </a:r>
          </a:p>
          <a:p>
            <a:endParaRPr lang="en-US" dirty="0"/>
          </a:p>
          <a:p>
            <a:r>
              <a:rPr lang="en-US" dirty="0" smtClean="0"/>
              <a:t>Jumps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s://upload.wikimedia.org/wikipedia/en/thumb/c/cb/Xilinx_logo.svg/1280px-Xilinx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27" y="1472848"/>
            <a:ext cx="4976597" cy="95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fcpaprofessor.com/wp-content/uploads/2015/10/Tim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62325"/>
            <a:ext cx="31146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7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Bytes to store </a:t>
            </a:r>
            <a:r>
              <a:rPr lang="en-US" i="1" dirty="0" err="1" smtClean="0"/>
              <a:t>relPrime</a:t>
            </a:r>
            <a:r>
              <a:rPr lang="en-US" dirty="0"/>
              <a:t> </a:t>
            </a:r>
            <a:r>
              <a:rPr lang="en-US" dirty="0" smtClean="0"/>
              <a:t>= 47 Bytes (16-bit bytes)</a:t>
            </a:r>
          </a:p>
          <a:p>
            <a:r>
              <a:rPr lang="en-US" dirty="0" smtClean="0"/>
              <a:t>Bytes to store </a:t>
            </a:r>
            <a:r>
              <a:rPr lang="en-US" i="1" dirty="0" smtClean="0"/>
              <a:t>Euclid’s </a:t>
            </a:r>
            <a:r>
              <a:rPr lang="en-US" dirty="0" smtClean="0"/>
              <a:t> =  28 Bytes (16-bit bytes)</a:t>
            </a:r>
          </a:p>
          <a:p>
            <a:r>
              <a:rPr lang="en-US" dirty="0" smtClean="0"/>
              <a:t>Instructions for </a:t>
            </a:r>
            <a:r>
              <a:rPr lang="en-US" i="1" dirty="0" err="1" smtClean="0"/>
              <a:t>relPrime</a:t>
            </a:r>
            <a:r>
              <a:rPr lang="en-US" dirty="0" smtClean="0"/>
              <a:t>(0x13B0) = 112,372 Instructions</a:t>
            </a:r>
          </a:p>
          <a:p>
            <a:r>
              <a:rPr lang="en-US" dirty="0" smtClean="0"/>
              <a:t>Cycles for </a:t>
            </a:r>
            <a:r>
              <a:rPr lang="en-US" i="1" dirty="0" err="1" smtClean="0"/>
              <a:t>relPrime</a:t>
            </a:r>
            <a:r>
              <a:rPr lang="en-US" dirty="0" smtClean="0"/>
              <a:t>(0x13B0) = 388,157 Cycles</a:t>
            </a:r>
          </a:p>
          <a:p>
            <a:r>
              <a:rPr lang="en-US" dirty="0" smtClean="0"/>
              <a:t>CPI for </a:t>
            </a:r>
            <a:r>
              <a:rPr lang="en-US" i="1" dirty="0" err="1" smtClean="0"/>
              <a:t>relPrime</a:t>
            </a:r>
            <a:r>
              <a:rPr lang="en-US" dirty="0" smtClean="0"/>
              <a:t>(0x13B0) = 3.45 Cycles/Instructions</a:t>
            </a:r>
          </a:p>
          <a:p>
            <a:r>
              <a:rPr lang="en-US" dirty="0" smtClean="0"/>
              <a:t>Cycle Time = 9.219 ns per Period (108.470 </a:t>
            </a:r>
            <a:r>
              <a:rPr lang="en-US" dirty="0"/>
              <a:t>M</a:t>
            </a:r>
            <a:r>
              <a:rPr lang="en-US" dirty="0" smtClean="0"/>
              <a:t>Hz)</a:t>
            </a:r>
          </a:p>
          <a:p>
            <a:r>
              <a:rPr lang="en-US" dirty="0" smtClean="0"/>
              <a:t>Total execution time for </a:t>
            </a:r>
            <a:r>
              <a:rPr lang="en-US" i="1" dirty="0" err="1" smtClean="0"/>
              <a:t>relPrime</a:t>
            </a:r>
            <a:r>
              <a:rPr lang="en-US" dirty="0" smtClean="0"/>
              <a:t>(0x13B0) = 3578419.383 ns (.003 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5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Utilization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060" y="2049310"/>
            <a:ext cx="10515600" cy="166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HDL &gt; Schematic Capture</a:t>
            </a:r>
          </a:p>
          <a:p>
            <a:endParaRPr lang="en-US" dirty="0" smtClean="0"/>
          </a:p>
          <a:p>
            <a:r>
              <a:rPr lang="en-US" dirty="0" smtClean="0"/>
              <a:t>Single Cycle &gt; Multicycle (unless it is pipelined)</a:t>
            </a:r>
          </a:p>
          <a:p>
            <a:endParaRPr lang="en-US" dirty="0"/>
          </a:p>
          <a:p>
            <a:r>
              <a:rPr lang="en-US" dirty="0" smtClean="0"/>
              <a:t>Emulating &gt; Simulating</a:t>
            </a:r>
          </a:p>
          <a:p>
            <a:endParaRPr lang="en-US" dirty="0"/>
          </a:p>
          <a:p>
            <a:r>
              <a:rPr lang="en-US" dirty="0" smtClean="0"/>
              <a:t>Debugging &gt; Brainstorming</a:t>
            </a:r>
          </a:p>
          <a:p>
            <a:endParaRPr lang="en-US" dirty="0"/>
          </a:p>
          <a:p>
            <a:r>
              <a:rPr lang="en-US" dirty="0" smtClean="0"/>
              <a:t>Altera &gt;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.huffpost.com/gen/2222044/images/o-TELETUBBY-STEALS-FOOD-facebo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616" y="123568"/>
            <a:ext cx="7471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9734"/>
            <a:ext cx="3862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QUESTIONS</a:t>
            </a:r>
            <a:r>
              <a:rPr lang="en-US" sz="5400" b="0" cap="none" spc="0" dirty="0" smtClean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54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8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M.U.S.H (Much User, Such Hex) </vt:lpstr>
      <vt:lpstr>The Processor</vt:lpstr>
      <vt:lpstr>Unique Aspects</vt:lpstr>
      <vt:lpstr>Potential Changes</vt:lpstr>
      <vt:lpstr>Challenges</vt:lpstr>
      <vt:lpstr>Performance</vt:lpstr>
      <vt:lpstr>Device Utilization Summary</vt:lpstr>
      <vt:lpstr>Takeaways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M.U.S.H</dc:title>
  <dc:creator>Brian Suchy</dc:creator>
  <cp:lastModifiedBy>Brian Suchy</cp:lastModifiedBy>
  <cp:revision>23</cp:revision>
  <dcterms:created xsi:type="dcterms:W3CDTF">2015-11-15T20:26:10Z</dcterms:created>
  <dcterms:modified xsi:type="dcterms:W3CDTF">2015-11-15T22:09:40Z</dcterms:modified>
</cp:coreProperties>
</file>