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Economica" panose="020B0604020202020204" charset="0"/>
      <p:regular r:id="rId13"/>
      <p:bold r:id="rId14"/>
      <p:italic r:id="rId15"/>
      <p:boldItalic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CEEB6B-03C3-4503-88D9-A4D9F5863F5E}">
  <a:tblStyle styleId="{3BCEEB6B-03C3-4503-88D9-A4D9F5863F5E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700"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defRPr sz="1700" b="1"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ifferencebarristersolicitor.com/wp-content/uploads/2015/08/bankruptcy.jp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ntgiveupworld.com/wp-content/uploads/2015/04/Good-Managers-Quote-on-Fire-Hire-and-Inspire-by-Michael-Scott-from-The-Office.jpeg" TargetMode="External"/><Relationship Id="rId5" Type="http://schemas.openxmlformats.org/officeDocument/2006/relationships/hyperlink" Target="https://lh3.googleusercontent.com/wdZT2WTdxE1EjDwXZKPhN1HPFu_PJy_gF-omaLWbby-G2dj_A1Tx6YVYgRXmcRAlDGRk2-M=s111" TargetMode="External"/><Relationship Id="rId4" Type="http://schemas.openxmlformats.org/officeDocument/2006/relationships/hyperlink" Target="https://images-na.ssl-images-amazon.com/images/M/MV5BMjI4NjkwODkwNF5BMl5BanBnXkFtZTgwMjg5OTU1MjE@._V1_UY1200_CR485,0,630,1200_AL_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700" y="952430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Michael Trittin's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Race for the Cure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2645255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CSSE 372: SPMP Presentation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Team D(wight)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Michael Trittin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RJ DeCramer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Jim Gildersleeve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http://differencebarristersolicitor.com/wp-content/uploads/2015/08/bankruptcy.jpg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https://images-na.ssl-images-amazon.com/images/M/MV5BMjI4NjkwODkwNF5BMl5BanBnXkFtZTgwMjg5OTU1MjE@._V1_UY1200_CR485,0,630,1200_AL_.jpg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https://lh3.googleusercontent.com/wdZT2WTdxE1EjDwXZKPhN1HPFu_PJy_gF-omaLWbby-G2dj_A1Tx6YVYgRXmcRAlDGRk2-M=s111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https://dontgiveupworld.com/wp-content/uploads/2015/04/Good-Managers-Quote-on-Fire-Hire-and-Inspire-by-Michael-Scott-from-The-Office.jpeg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project management approach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estimates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risks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schedule of deliverables</a:t>
            </a:r>
          </a:p>
          <a:p>
            <a:pPr marL="5143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current status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Project Management Approach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agile model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build client confidence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clear up </a:t>
            </a:r>
            <a:r>
              <a:rPr lang="en" dirty="0" smtClean="0"/>
              <a:t>miscommunication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 smtClean="0"/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5 iterations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basic tracking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viewing results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workflow management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edit old information and reports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faxing and data export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146" y="1815212"/>
            <a:ext cx="3870449" cy="217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Project Estimates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443656" y="0"/>
            <a:ext cx="270033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process-based/delphi estimation &amp; COCOMO-II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planning poker to generate estimates for features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process-based: 50 months, $459,635, 4 developers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cocomo: 80 months, $500,000, 6 </a:t>
            </a:r>
            <a:r>
              <a:rPr lang="en" dirty="0" smtClean="0"/>
              <a:t>developers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Triangulation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cost: $479,818 (average)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effort: 60 months (average)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schedule: closer to 14 month cocomo estimation</a:t>
            </a:r>
          </a:p>
          <a:p>
            <a:pPr marL="914400" lvl="1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process based does not account for scheduling conflicts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Project Risks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risk will be evaluated at beginning and end of each feature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risk categories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performance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cost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support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schedule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privacy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324" y="2405249"/>
            <a:ext cx="3144975" cy="24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779700" y="3519925"/>
            <a:ext cx="1818600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risks like this can be avoided and contained with proper risk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Project Risks (cont.)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below are the top five risks identified in the project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developer gets sick or takes leave of absence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front-end/gold plating worried about more than back-end development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system not compliant with HIPAA standards</a:t>
            </a:r>
          </a:p>
          <a:p>
            <a:pPr marL="5143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developers are inexperienced, or not enough developers to finish project on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Project Risks (cont.)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highest risk: developer absence</a:t>
            </a:r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probability - 80%		risk </a:t>
            </a:r>
            <a:r>
              <a:rPr lang="en" dirty="0" smtClean="0"/>
              <a:t>value</a:t>
            </a:r>
            <a:r>
              <a:rPr lang="en" dirty="0"/>
              <a:t>: </a:t>
            </a:r>
            <a:r>
              <a:rPr lang="en" dirty="0" smtClean="0"/>
              <a:t>1.6</a:t>
            </a:r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mitigation </a:t>
            </a:r>
            <a:r>
              <a:rPr lang="en" dirty="0"/>
              <a:t>plan: avoid overworking employees, create an enforced schedule, incorporate "absent day bank" into the </a:t>
            </a:r>
            <a:r>
              <a:rPr lang="en" dirty="0" smtClean="0"/>
              <a:t>schedule</a:t>
            </a:r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contingency </a:t>
            </a:r>
            <a:r>
              <a:rPr lang="en" dirty="0"/>
              <a:t>plan: hire outside employment, or schedule current employees for overtime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375" y="3318000"/>
            <a:ext cx="2662624" cy="17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839488" y="4013788"/>
            <a:ext cx="1795800" cy="164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mitigate so this doesn't happen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Schedule of Deliverables</a:t>
            </a:r>
          </a:p>
        </p:txBody>
      </p:sp>
      <p:graphicFrame>
        <p:nvGraphicFramePr>
          <p:cNvPr id="111" name="Shape 111"/>
          <p:cNvGraphicFramePr/>
          <p:nvPr/>
        </p:nvGraphicFramePr>
        <p:xfrm>
          <a:off x="572600" y="1147225"/>
          <a:ext cx="8035875" cy="3172968"/>
        </p:xfrm>
        <a:graphic>
          <a:graphicData uri="http://schemas.openxmlformats.org/drawingml/2006/table">
            <a:tbl>
              <a:tblPr>
                <a:noFill/>
                <a:tableStyleId>{3BCEEB6B-03C3-4503-88D9-A4D9F5863F5E}</a:tableStyleId>
              </a:tblPr>
              <a:tblGrid>
                <a:gridCol w="133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iteration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feature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7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track data for a specific sample, doctors order tests from the labs, track multiple samples, run multiple assays on a single sample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3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results via web portal, filter and sort samples, log variations in tests, phd techs update protocols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3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assign work, track workflow, display schedule for a lab tech, support protocol training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3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edit previous sample data, generate historical reports, access control, schedule late/sick days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3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confirmation of variables outside of reasonable range, faxing, export data for audit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Project Status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project has currently spent $310,000 out of a $479,818 budget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33% of project was scheduled to be completed to date, but 50% of project is actually completed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cpi of 0.77 indicates project is over-budget, but spi of 1.52 indicates project is well ahead of schedule</a:t>
            </a:r>
          </a:p>
          <a:p>
            <a:pPr marL="5143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team will have to cut back on spending to stay under budget, but can afford to lose time and stay on schedule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423</Words>
  <Application>Microsoft Office PowerPoint</Application>
  <PresentationFormat>On-screen Show (16:9)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Courier New</vt:lpstr>
      <vt:lpstr>Arial</vt:lpstr>
      <vt:lpstr>Economica</vt:lpstr>
      <vt:lpstr>Open Sans</vt:lpstr>
      <vt:lpstr>luxe</vt:lpstr>
      <vt:lpstr>Michael Trittin's  Race for the Cure</vt:lpstr>
      <vt:lpstr>Agenda</vt:lpstr>
      <vt:lpstr>Software Project Management Approach</vt:lpstr>
      <vt:lpstr>Software Project Estimates</vt:lpstr>
      <vt:lpstr>Software Project Risks</vt:lpstr>
      <vt:lpstr>Software Project Risks (cont.)</vt:lpstr>
      <vt:lpstr>Software Project Risks (cont.)</vt:lpstr>
      <vt:lpstr>Project Schedule of Deliverables</vt:lpstr>
      <vt:lpstr>Software Project Status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Trittin's  Race for the Cure</dc:title>
  <cp:lastModifiedBy>jim</cp:lastModifiedBy>
  <cp:revision>2</cp:revision>
  <dcterms:modified xsi:type="dcterms:W3CDTF">2016-11-10T02:38:41Z</dcterms:modified>
</cp:coreProperties>
</file>