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Alfa Slab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lfaSlab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K-Nearest Neighbor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Gileno Alves Santa Cruz Filho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É um dos algoritmos mais simples de classificação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Aprendizado baseado em instâncias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Classifica baseado nas instâncias mais próximas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Não existe fase de treinamento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Pré-Requisitos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Conjunto de dados para treinamento com a resposta “correta”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Função para medir a distância entre as instâncias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n" sz="3000"/>
              <a:t>Distância Euclidiana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Definir um valor K de vizinhos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funciona?</a:t>
            </a:r>
          </a:p>
        </p:txBody>
      </p:sp>
      <p:pic>
        <p:nvPicPr>
          <p:cNvPr descr="220px-KnnClassification.svg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524" y="1624030"/>
            <a:ext cx="2966950" cy="26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Como funciona?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Como escolher o valor de k?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n" sz="3000"/>
              <a:t>Um valor pequeno de k fica sensível a ruído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n" sz="3000"/>
              <a:t>Um valor grande de k pode incluir vizinhos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en" sz="3000"/>
              <a:t>Na maioria das vezes o dado precisa ser normalizado</a:t>
            </a:r>
          </a:p>
          <a:p>
            <a:pPr indent="-419100" lvl="1" marL="914400" rtl="0">
              <a:spcBef>
                <a:spcPts val="0"/>
              </a:spcBef>
              <a:buSzPct val="100000"/>
              <a:buChar char="-"/>
            </a:pPr>
            <a:r>
              <a:rPr lang="en" sz="3000"/>
              <a:t>Dados numericos com valores altos / baixos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