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8300ed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8300ed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8300ed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8300ed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8300ed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8300ed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8300edd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8300edd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8300edd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8300edd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Gileno Alves Santa Cruz Filho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Aprendizagem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Indutiva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 10 choveu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 11 choveu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 12 choveu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 indução...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Todo dia vai chover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de Jogar ou não Tênis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790" y="1108275"/>
            <a:ext cx="5932425" cy="3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 para Jogar Tênis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14434"/>
          <a:stretch/>
        </p:blipFill>
        <p:spPr>
          <a:xfrm>
            <a:off x="1221175" y="1416850"/>
            <a:ext cx="6701650" cy="3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faço para criar uma árvore de decisão?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Encontrar variáveis “mais importantes”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Uma divisão que mantém as proporções de classes não é boa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Uma divisão que separe totalmente as classes é ótima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Objetivo é reduzir a Entropia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Entropia vai medir a impureza da divisão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É quando o algoritmo “decora” seus dados e deixa a solução muito específica para o problema e pouco genérica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Parar o crescimento da árvore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Fazer o crescimento completo e depois podar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