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ontato@gilenofilho.com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adimrehurek.com/data_science_python/" TargetMode="External"/><Relationship Id="rId3" Type="http://schemas.openxmlformats.org/officeDocument/2006/relationships/hyperlink" Target="http://www.datasciencecentral.com/profiles/blogs/popular-software-skills-in-data-science-job-post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lenofilho.com.br" TargetMode="External"/><Relationship Id="rId3" Type="http://schemas.openxmlformats.org/officeDocument/2006/relationships/hyperlink" Target="https://twitter.com/GilenoFilh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3855"/>
            <a:ext cx="7772400" cy="2026596"/>
          </a:xfrm>
        </p:spPr>
        <p:txBody>
          <a:bodyPr>
            <a:noAutofit/>
          </a:bodyPr>
          <a:lstStyle/>
          <a:p>
            <a:r>
              <a:rPr lang="en-US" dirty="0" err="1" smtClean="0"/>
              <a:t>Introdu</a:t>
            </a:r>
            <a:r>
              <a:rPr lang="en-US" dirty="0" err="1" smtClean="0"/>
              <a:t>ção</a:t>
            </a:r>
            <a:r>
              <a:rPr lang="en-US" dirty="0" smtClean="0"/>
              <a:t> a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Científica</a:t>
            </a:r>
            <a:r>
              <a:rPr lang="en-US" dirty="0" smtClean="0"/>
              <a:t> e </a:t>
            </a:r>
            <a:r>
              <a:rPr lang="en-US" dirty="0" err="1" smtClean="0"/>
              <a:t>Ciência</a:t>
            </a:r>
            <a:r>
              <a:rPr lang="en-US" dirty="0" smtClean="0"/>
              <a:t> dos Dados com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Gileno Alves Santa Cruz Filho</a:t>
            </a:r>
          </a:p>
          <a:p>
            <a:r>
              <a:rPr lang="en-US" dirty="0" smtClean="0">
                <a:hlinkClick r:id="rId2"/>
              </a:rPr>
              <a:t>contato@gilenofilho.com.br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GilenoFilho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0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</a:t>
            </a:r>
            <a:r>
              <a:rPr lang="en-US" dirty="0" err="1" smtClean="0"/>
              <a:t>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http://radimrehurek.com/data_science_python/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www.datasciencecentral.com/profiles/blogs/popular-software-skills-in-data-science-job-postings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blog.yhathq.com</a:t>
            </a:r>
            <a:r>
              <a:rPr lang="en-US" dirty="0" smtClean="0"/>
              <a:t>/posts/classification-using-</a:t>
            </a:r>
            <a:r>
              <a:rPr lang="en-US" dirty="0" err="1" smtClean="0"/>
              <a:t>knn</a:t>
            </a:r>
            <a:r>
              <a:rPr lang="en-US" dirty="0" smtClean="0"/>
              <a:t>-and-</a:t>
            </a:r>
            <a:r>
              <a:rPr lang="en-US" dirty="0" err="1" smtClean="0"/>
              <a:t>python.html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53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Gileno, </a:t>
            </a:r>
            <a:r>
              <a:rPr lang="en-US" dirty="0" err="1" smtClean="0"/>
              <a:t>quem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Pythonista</a:t>
            </a:r>
            <a:r>
              <a:rPr lang="en-US" dirty="0" smtClean="0"/>
              <a:t>, </a:t>
            </a:r>
            <a:r>
              <a:rPr lang="en-US" dirty="0" err="1" smtClean="0"/>
              <a:t>Cientista</a:t>
            </a:r>
            <a:r>
              <a:rPr lang="en-US" dirty="0" smtClean="0"/>
              <a:t>,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e Nerd</a:t>
            </a:r>
          </a:p>
          <a:p>
            <a:r>
              <a:rPr lang="en-US" dirty="0" smtClean="0">
                <a:hlinkClick r:id="rId2"/>
              </a:rPr>
              <a:t>http://gilenofilho.com.br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https://twitter.com/GilenoFilho</a:t>
            </a:r>
            <a:endParaRPr lang="en-US" dirty="0" smtClean="0"/>
          </a:p>
          <a:p>
            <a:r>
              <a:rPr lang="en-US" dirty="0" err="1" smtClean="0"/>
              <a:t>Interesse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en-US" dirty="0" err="1" smtClean="0"/>
              <a:t>Desenvolvimento</a:t>
            </a:r>
            <a:r>
              <a:rPr lang="en-US" dirty="0" smtClean="0"/>
              <a:t> Web e </a:t>
            </a:r>
            <a:r>
              <a:rPr lang="en-US" dirty="0" err="1" smtClean="0"/>
              <a:t>Cient</a:t>
            </a:r>
            <a:r>
              <a:rPr lang="en-US" dirty="0" err="1" smtClean="0"/>
              <a:t>ífico</a:t>
            </a:r>
            <a:r>
              <a:rPr lang="en-US" dirty="0" smtClean="0"/>
              <a:t>, </a:t>
            </a:r>
            <a:r>
              <a:rPr lang="en-US" dirty="0" err="1" smtClean="0"/>
              <a:t>Inteligência</a:t>
            </a:r>
            <a:r>
              <a:rPr lang="en-US" dirty="0" smtClean="0"/>
              <a:t> Artificial, </a:t>
            </a:r>
            <a:r>
              <a:rPr lang="en-US" dirty="0" err="1" smtClean="0"/>
              <a:t>Engenharia</a:t>
            </a:r>
            <a:r>
              <a:rPr lang="en-US" dirty="0" smtClean="0"/>
              <a:t> de </a:t>
            </a:r>
            <a:r>
              <a:rPr lang="en-US" dirty="0" err="1" smtClean="0"/>
              <a:t>Avaliações</a:t>
            </a:r>
            <a:r>
              <a:rPr lang="en-US" dirty="0" smtClean="0"/>
              <a:t>, Design, </a:t>
            </a:r>
            <a:r>
              <a:rPr lang="en-US" dirty="0" err="1" smtClean="0"/>
              <a:t>Usabilidade</a:t>
            </a:r>
            <a:r>
              <a:rPr lang="en-US" dirty="0" smtClean="0"/>
              <a:t>, </a:t>
            </a:r>
            <a:r>
              <a:rPr lang="en-US" dirty="0" err="1" smtClean="0"/>
              <a:t>Minimalismo</a:t>
            </a:r>
            <a:r>
              <a:rPr lang="en-US" dirty="0" smtClean="0"/>
              <a:t> e </a:t>
            </a:r>
            <a:r>
              <a:rPr lang="en-US" dirty="0" err="1" smtClean="0"/>
              <a:t>Empreendedorismo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Científica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e </a:t>
            </a:r>
            <a:r>
              <a:rPr lang="en-US" dirty="0" err="1" smtClean="0"/>
              <a:t>t</a:t>
            </a:r>
            <a:r>
              <a:rPr lang="en-US" dirty="0" err="1" smtClean="0"/>
              <a:t>écnicas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utilizam</a:t>
            </a:r>
            <a:r>
              <a:rPr lang="en-US" dirty="0" smtClean="0"/>
              <a:t> o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resolver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científicos</a:t>
            </a:r>
            <a:r>
              <a:rPr lang="en-US" dirty="0" smtClean="0"/>
              <a:t> e de </a:t>
            </a:r>
            <a:r>
              <a:rPr lang="en-US" dirty="0" err="1" smtClean="0"/>
              <a:t>engenharia</a:t>
            </a:r>
            <a:endParaRPr lang="en-US" dirty="0" smtClean="0"/>
          </a:p>
          <a:p>
            <a:r>
              <a:rPr lang="en-US" dirty="0" err="1" smtClean="0"/>
              <a:t>Pesquisa</a:t>
            </a:r>
            <a:r>
              <a:rPr lang="en-US" dirty="0" smtClean="0"/>
              <a:t>, </a:t>
            </a:r>
            <a:r>
              <a:rPr lang="en-US" dirty="0" err="1" smtClean="0"/>
              <a:t>análise</a:t>
            </a:r>
            <a:r>
              <a:rPr lang="en-US" dirty="0" smtClean="0"/>
              <a:t>, </a:t>
            </a:r>
            <a:r>
              <a:rPr lang="en-US" dirty="0" err="1" smtClean="0"/>
              <a:t>experimentação</a:t>
            </a:r>
            <a:r>
              <a:rPr lang="en-US" dirty="0" smtClean="0"/>
              <a:t>, testes, </a:t>
            </a:r>
            <a:r>
              <a:rPr lang="en-US" dirty="0" err="1" smtClean="0"/>
              <a:t>conclusões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práticada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“</a:t>
            </a:r>
            <a:r>
              <a:rPr lang="en-US" dirty="0" err="1" smtClean="0"/>
              <a:t>não-computeiros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Físicos</a:t>
            </a:r>
            <a:r>
              <a:rPr lang="en-US" dirty="0" smtClean="0"/>
              <a:t>, </a:t>
            </a:r>
            <a:r>
              <a:rPr lang="en-US" dirty="0" err="1" smtClean="0"/>
              <a:t>Engenheiros</a:t>
            </a:r>
            <a:r>
              <a:rPr lang="en-US" dirty="0" smtClean="0"/>
              <a:t>, </a:t>
            </a:r>
            <a:r>
              <a:rPr lang="en-US" dirty="0" err="1" smtClean="0"/>
              <a:t>Geólogos</a:t>
            </a:r>
            <a:r>
              <a:rPr lang="en-US" dirty="0" smtClean="0"/>
              <a:t>, </a:t>
            </a:r>
            <a:r>
              <a:rPr lang="en-US" dirty="0" err="1" smtClean="0"/>
              <a:t>Biólogos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0212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</a:t>
            </a:r>
            <a:r>
              <a:rPr lang="en-US" dirty="0" err="1" smtClean="0"/>
              <a:t>ência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dados</a:t>
            </a:r>
          </a:p>
          <a:p>
            <a:r>
              <a:rPr lang="en-US" dirty="0" err="1" smtClean="0"/>
              <a:t>Envolve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Matemática</a:t>
            </a:r>
            <a:endParaRPr lang="en-US" dirty="0" smtClean="0"/>
          </a:p>
          <a:p>
            <a:pPr lvl="1"/>
            <a:r>
              <a:rPr lang="en-US" dirty="0" err="1" smtClean="0"/>
              <a:t>Estatística</a:t>
            </a:r>
            <a:endParaRPr lang="en-US" dirty="0" smtClean="0"/>
          </a:p>
          <a:p>
            <a:pPr lvl="1"/>
            <a:r>
              <a:rPr lang="en-US" dirty="0" err="1" smtClean="0"/>
              <a:t>Aprendizagem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pPr lvl="1"/>
            <a:r>
              <a:rPr lang="en-US" dirty="0" err="1" smtClean="0"/>
              <a:t>Engenharia</a:t>
            </a:r>
            <a:r>
              <a:rPr lang="en-US" dirty="0" smtClean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310258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dos </a:t>
            </a:r>
            <a:r>
              <a:rPr lang="en-US" dirty="0" err="1" smtClean="0"/>
              <a:t>problemas</a:t>
            </a:r>
            <a:endParaRPr lang="en-US" dirty="0" smtClean="0"/>
          </a:p>
          <a:p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real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endParaRPr lang="en-US" dirty="0" smtClean="0"/>
          </a:p>
          <a:p>
            <a:r>
              <a:rPr lang="en-US" dirty="0" smtClean="0"/>
              <a:t>Grande </a:t>
            </a:r>
            <a:r>
              <a:rPr lang="en-US" dirty="0" err="1" smtClean="0"/>
              <a:t>quantidade</a:t>
            </a:r>
            <a:r>
              <a:rPr lang="en-US" dirty="0" smtClean="0"/>
              <a:t> de dados</a:t>
            </a:r>
          </a:p>
          <a:p>
            <a:r>
              <a:rPr lang="en-US" dirty="0" err="1" smtClean="0"/>
              <a:t>J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diferencial</a:t>
            </a:r>
            <a:r>
              <a:rPr lang="en-US" dirty="0" smtClean="0"/>
              <a:t> de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endParaRPr lang="en-US" dirty="0" smtClean="0"/>
          </a:p>
          <a:p>
            <a:pPr lvl="1"/>
            <a:r>
              <a:rPr lang="en-US" dirty="0" smtClean="0"/>
              <a:t>Netflix (</a:t>
            </a:r>
            <a:r>
              <a:rPr lang="en-US" dirty="0" err="1" smtClean="0"/>
              <a:t>recomendação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Google (propagandas </a:t>
            </a:r>
            <a:r>
              <a:rPr lang="en-US" dirty="0" err="1" smtClean="0"/>
              <a:t>direcionadas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Facebook (</a:t>
            </a:r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perfil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3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Python?</a:t>
            </a:r>
            <a:endParaRPr lang="en-US" dirty="0"/>
          </a:p>
        </p:txBody>
      </p:sp>
      <p:pic>
        <p:nvPicPr>
          <p:cNvPr id="4" name="Content Placeholder 3" descr="data-science-skill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47" b="-1174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7200" y="5797511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www.datasciencecentral.com</a:t>
            </a:r>
            <a:r>
              <a:rPr lang="en-US" dirty="0" smtClean="0"/>
              <a:t>/profiles/blogs/popular-software-skills-in-data-science-job-postings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8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Simples e </a:t>
            </a:r>
            <a:r>
              <a:rPr lang="en-US" dirty="0" err="1" smtClean="0"/>
              <a:t>f</a:t>
            </a:r>
            <a:r>
              <a:rPr lang="en-US" dirty="0" err="1" smtClean="0"/>
              <a:t>ácil</a:t>
            </a:r>
            <a:r>
              <a:rPr lang="en-US" dirty="0" smtClean="0"/>
              <a:t> de </a:t>
            </a:r>
            <a:r>
              <a:rPr lang="en-US" dirty="0" err="1" smtClean="0"/>
              <a:t>aprender</a:t>
            </a:r>
            <a:endParaRPr lang="en-US" dirty="0" smtClean="0"/>
          </a:p>
          <a:p>
            <a:r>
              <a:rPr lang="en-US" dirty="0" err="1" smtClean="0"/>
              <a:t>Proximidade</a:t>
            </a:r>
            <a:r>
              <a:rPr lang="en-US" dirty="0" smtClean="0"/>
              <a:t> com pseudo-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programadores</a:t>
            </a:r>
            <a:endParaRPr lang="en-US" dirty="0" smtClean="0"/>
          </a:p>
          <a:p>
            <a:r>
              <a:rPr lang="en-US" dirty="0" err="1" smtClean="0"/>
              <a:t>Excelentes</a:t>
            </a:r>
            <a:r>
              <a:rPr lang="en-US" dirty="0" smtClean="0"/>
              <a:t> </a:t>
            </a:r>
            <a:r>
              <a:rPr lang="en-US" dirty="0" err="1" smtClean="0"/>
              <a:t>bibliotecas</a:t>
            </a:r>
            <a:endParaRPr lang="en-US" dirty="0" smtClean="0"/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Sk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0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posso</a:t>
            </a:r>
            <a:r>
              <a:rPr lang="en-US" dirty="0" smtClean="0"/>
              <a:t> resolver?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Classificar</a:t>
            </a:r>
            <a:r>
              <a:rPr lang="en-US" dirty="0" smtClean="0"/>
              <a:t> </a:t>
            </a:r>
            <a:r>
              <a:rPr lang="en-US" dirty="0" smtClean="0"/>
              <a:t>se um e-mail </a:t>
            </a:r>
            <a:r>
              <a:rPr lang="en-US" dirty="0" err="1" smtClean="0"/>
              <a:t>é</a:t>
            </a:r>
            <a:r>
              <a:rPr lang="en-US" dirty="0" smtClean="0"/>
              <a:t> spam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endParaRPr lang="en-US" dirty="0" smtClean="0"/>
          </a:p>
          <a:p>
            <a:r>
              <a:rPr lang="en-US" dirty="0" err="1" smtClean="0"/>
              <a:t>Descobrir</a:t>
            </a:r>
            <a:r>
              <a:rPr lang="en-US" dirty="0" smtClean="0"/>
              <a:t> o valor de um </a:t>
            </a:r>
            <a:r>
              <a:rPr lang="en-US" dirty="0" err="1" smtClean="0"/>
              <a:t>imóvel</a:t>
            </a:r>
            <a:endParaRPr lang="en-US" dirty="0" smtClean="0"/>
          </a:p>
          <a:p>
            <a:r>
              <a:rPr lang="en-US" dirty="0" err="1" smtClean="0"/>
              <a:t>Recomendar</a:t>
            </a:r>
            <a:r>
              <a:rPr lang="en-US" dirty="0" smtClean="0"/>
              <a:t> um </a:t>
            </a:r>
            <a:r>
              <a:rPr lang="en-US" dirty="0" err="1" smtClean="0"/>
              <a:t>produto</a:t>
            </a:r>
            <a:r>
              <a:rPr lang="en-US" dirty="0" smtClean="0"/>
              <a:t> a um </a:t>
            </a:r>
            <a:r>
              <a:rPr lang="en-US" dirty="0" err="1" smtClean="0"/>
              <a:t>usuário</a:t>
            </a:r>
            <a:endParaRPr lang="en-US" dirty="0" smtClean="0"/>
          </a:p>
          <a:p>
            <a:r>
              <a:rPr lang="en-US" dirty="0" err="1" smtClean="0"/>
              <a:t>Descobrir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e </a:t>
            </a:r>
            <a:r>
              <a:rPr lang="en-US" dirty="0" err="1" smtClean="0"/>
              <a:t>agrupamentos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r>
              <a:rPr lang="en-US" dirty="0" smtClean="0"/>
              <a:t> de faces/</a:t>
            </a:r>
            <a:r>
              <a:rPr lang="en-US" dirty="0" err="1" smtClean="0"/>
              <a:t>identidades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vídeos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céu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limite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5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brincar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gileno</a:t>
            </a:r>
            <a:r>
              <a:rPr lang="en-US" smtClean="0"/>
              <a:t>/pugpe36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14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339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Introdução a Computação Científica e Ciência dos Dados com Python</vt:lpstr>
      <vt:lpstr>Gileno, quem?</vt:lpstr>
      <vt:lpstr>O que é Computação Científica?</vt:lpstr>
      <vt:lpstr>Ciência de Dados</vt:lpstr>
      <vt:lpstr>Porque é importante?</vt:lpstr>
      <vt:lpstr>Porque Python?</vt:lpstr>
      <vt:lpstr>Porque Python?</vt:lpstr>
      <vt:lpstr>Que problemas posso resolver?</vt:lpstr>
      <vt:lpstr>CODING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Computação Científica e Ciência dos Dados com Python</dc:title>
  <dc:creator>Gileno Alves Santa Cruz Filho</dc:creator>
  <cp:lastModifiedBy>Gileno Alves Santa Cruz Filho</cp:lastModifiedBy>
  <cp:revision>19</cp:revision>
  <dcterms:created xsi:type="dcterms:W3CDTF">2015-02-07T01:44:32Z</dcterms:created>
  <dcterms:modified xsi:type="dcterms:W3CDTF">2015-02-07T10:11:32Z</dcterms:modified>
</cp:coreProperties>
</file>