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06/02/15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4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3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06/02/15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06/02/15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06/02/15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8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06/02/15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48986-CACF-1F4F-B0CD-0C50350E0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2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oups.google.com/forum/%23!forum/pug-pe" TargetMode="External"/><Relationship Id="rId3" Type="http://schemas.openxmlformats.org/officeDocument/2006/relationships/hyperlink" Target="http://meetup.com/Python-User-Group-Pernambuco-PUG-P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ntato@gilenofilho.com.br" TargetMode="External"/><Relationship Id="rId3" Type="http://schemas.openxmlformats.org/officeDocument/2006/relationships/hyperlink" Target="https://twitter.com/GilenoFilh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4000" dirty="0" smtClean="0"/>
              <a:t>PUG-PE</a:t>
            </a:r>
            <a:endParaRPr lang="en-US" sz="1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Gileno Alves Santa Cruz Filho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GilenoFilho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 </a:t>
            </a:r>
            <a:r>
              <a:rPr lang="en-US" sz="6000" dirty="0" err="1"/>
              <a:t>q</a:t>
            </a:r>
            <a:r>
              <a:rPr lang="en-US" sz="6000" dirty="0" err="1" smtClean="0"/>
              <a:t>ue</a:t>
            </a:r>
            <a:r>
              <a:rPr lang="en-US" sz="6000" dirty="0" smtClean="0"/>
              <a:t> </a:t>
            </a:r>
            <a:r>
              <a:rPr lang="en-US" sz="6000" dirty="0" err="1" smtClean="0"/>
              <a:t>é</a:t>
            </a:r>
            <a:r>
              <a:rPr lang="en-US" sz="6000" dirty="0" smtClean="0"/>
              <a:t> o PUG-PE?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7501"/>
            <a:ext cx="8229600" cy="3958662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Python User Group </a:t>
            </a:r>
            <a:r>
              <a:rPr lang="en-US" sz="3500" dirty="0" err="1" smtClean="0"/>
              <a:t>Pernambuco</a:t>
            </a:r>
            <a:endParaRPr lang="en-US" sz="3500" dirty="0" smtClean="0"/>
          </a:p>
          <a:p>
            <a:r>
              <a:rPr lang="en-US" sz="3500" dirty="0" smtClean="0"/>
              <a:t>Uma COMUNIDADE</a:t>
            </a:r>
          </a:p>
          <a:p>
            <a:r>
              <a:rPr lang="en-US" sz="3500" dirty="0" smtClean="0"/>
              <a:t>Network</a:t>
            </a:r>
          </a:p>
          <a:p>
            <a:r>
              <a:rPr lang="en-US" sz="3500" dirty="0" smtClean="0"/>
              <a:t>NERDS, Geeks e </a:t>
            </a:r>
            <a:r>
              <a:rPr lang="en-US" sz="3500" dirty="0" err="1" smtClean="0"/>
              <a:t>afins</a:t>
            </a:r>
            <a:endParaRPr lang="en-US" sz="3500" dirty="0" smtClean="0"/>
          </a:p>
          <a:p>
            <a:r>
              <a:rPr lang="en-US" sz="3500" dirty="0" smtClean="0">
                <a:hlinkClick r:id="rId2"/>
              </a:rPr>
              <a:t>https://groups.google.com/forum/#!forum/pug-pe</a:t>
            </a:r>
            <a:endParaRPr lang="en-US" sz="3500" dirty="0" smtClean="0"/>
          </a:p>
          <a:p>
            <a:r>
              <a:rPr lang="en-US" sz="3500" dirty="0" smtClean="0">
                <a:hlinkClick r:id="rId3"/>
              </a:rPr>
              <a:t>http://meetup.com/Python-User-Group-Pernambuco-PUG-PE/</a:t>
            </a:r>
            <a:endParaRPr lang="en-US" sz="3500" dirty="0" smtClean="0"/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73672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Encontros</a:t>
            </a:r>
            <a:r>
              <a:rPr lang="en-US" dirty="0" smtClean="0"/>
              <a:t> do PUG-PE</a:t>
            </a:r>
            <a:endParaRPr lang="en-US" dirty="0"/>
          </a:p>
        </p:txBody>
      </p:sp>
      <p:pic>
        <p:nvPicPr>
          <p:cNvPr id="4" name="Content Placeholder 3" descr="Pug-Family-Reun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02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Encontros</a:t>
            </a:r>
            <a:r>
              <a:rPr lang="en-US" dirty="0" smtClean="0"/>
              <a:t> do PUG-PE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endParaRPr lang="en-US" dirty="0" smtClean="0"/>
          </a:p>
          <a:p>
            <a:r>
              <a:rPr lang="en-US" dirty="0" err="1" smtClean="0"/>
              <a:t>Qualquer</a:t>
            </a:r>
            <a:r>
              <a:rPr lang="en-US" dirty="0" smtClean="0"/>
              <a:t> um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de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ensinando</a:t>
            </a:r>
            <a:endParaRPr lang="en-US" dirty="0" smtClean="0"/>
          </a:p>
          <a:p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amizades</a:t>
            </a:r>
            <a:r>
              <a:rPr lang="en-US" dirty="0" smtClean="0"/>
              <a:t>,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parceiros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5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foda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Simples e </a:t>
            </a:r>
            <a:r>
              <a:rPr lang="en-US" dirty="0" err="1" smtClean="0"/>
              <a:t>intuitiva</a:t>
            </a:r>
            <a:endParaRPr lang="en-US" dirty="0" smtClean="0"/>
          </a:p>
          <a:p>
            <a:r>
              <a:rPr lang="en-US" dirty="0" err="1" smtClean="0"/>
              <a:t>Proposta</a:t>
            </a:r>
            <a:r>
              <a:rPr lang="en-US" dirty="0" smtClean="0"/>
              <a:t> </a:t>
            </a:r>
            <a:r>
              <a:rPr lang="en-US" dirty="0" err="1" smtClean="0"/>
              <a:t>gen</a:t>
            </a:r>
            <a:r>
              <a:rPr lang="en-US" dirty="0" err="1" smtClean="0"/>
              <a:t>érica</a:t>
            </a:r>
            <a:endParaRPr lang="en-US" dirty="0" smtClean="0"/>
          </a:p>
          <a:p>
            <a:r>
              <a:rPr lang="en-US" dirty="0" err="1" smtClean="0"/>
              <a:t>Comunidade</a:t>
            </a:r>
            <a:r>
              <a:rPr lang="en-US" dirty="0" smtClean="0"/>
              <a:t> Forte</a:t>
            </a:r>
          </a:p>
          <a:p>
            <a:r>
              <a:rPr lang="en-US" dirty="0" err="1" smtClean="0"/>
              <a:t>Divertida</a:t>
            </a:r>
            <a:r>
              <a:rPr lang="en-US" dirty="0" smtClean="0"/>
              <a:t> e </a:t>
            </a:r>
            <a:r>
              <a:rPr lang="en-US" dirty="0" err="1" smtClean="0"/>
              <a:t>poderosa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Junte</a:t>
            </a:r>
            <a:r>
              <a:rPr lang="en-US" dirty="0" smtClean="0"/>
              <a:t>-se a </a:t>
            </a:r>
            <a:r>
              <a:rPr lang="en-US" dirty="0" err="1" smtClean="0"/>
              <a:t>n</a:t>
            </a:r>
            <a:r>
              <a:rPr lang="en-US" dirty="0" err="1" smtClean="0"/>
              <a:t>ós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Entre no </a:t>
            </a:r>
            <a:r>
              <a:rPr lang="en-US" dirty="0" err="1" smtClean="0"/>
              <a:t>f</a:t>
            </a:r>
            <a:r>
              <a:rPr lang="en-US" dirty="0" err="1" smtClean="0"/>
              <a:t>órum</a:t>
            </a:r>
            <a:r>
              <a:rPr lang="en-US" dirty="0" smtClean="0"/>
              <a:t> e </a:t>
            </a:r>
            <a:r>
              <a:rPr lang="en-US" dirty="0" err="1" smtClean="0"/>
              <a:t>participe</a:t>
            </a:r>
            <a:endParaRPr lang="en-US" dirty="0" smtClean="0"/>
          </a:p>
          <a:p>
            <a:r>
              <a:rPr lang="en-US" dirty="0" err="1" smtClean="0"/>
              <a:t>Submeta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palestra</a:t>
            </a:r>
            <a:endParaRPr lang="en-US" dirty="0" smtClean="0"/>
          </a:p>
          <a:p>
            <a:r>
              <a:rPr lang="en-US" dirty="0" err="1" smtClean="0"/>
              <a:t>Troque</a:t>
            </a:r>
            <a:r>
              <a:rPr lang="en-US" dirty="0" smtClean="0"/>
              <a:t> </a:t>
            </a:r>
            <a:r>
              <a:rPr lang="en-US" dirty="0" err="1" smtClean="0"/>
              <a:t>ideias</a:t>
            </a:r>
            <a:endParaRPr lang="en-US" dirty="0" smtClean="0"/>
          </a:p>
          <a:p>
            <a:r>
              <a:rPr lang="en-US" dirty="0" err="1" smtClean="0"/>
              <a:t>Divulgue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ideias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2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Espa</a:t>
            </a:r>
            <a:r>
              <a:rPr lang="en-US" dirty="0" err="1" smtClean="0"/>
              <a:t>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possamos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Python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endParaRPr lang="en-US" dirty="0" smtClean="0"/>
          </a:p>
          <a:p>
            <a:r>
              <a:rPr lang="en-US" dirty="0" err="1" smtClean="0"/>
              <a:t>Empreendedorismo</a:t>
            </a:r>
            <a:r>
              <a:rPr lang="en-US" dirty="0" smtClean="0"/>
              <a:t>, </a:t>
            </a:r>
            <a:r>
              <a:rPr lang="en-US" dirty="0" err="1" smtClean="0"/>
              <a:t>negócios</a:t>
            </a:r>
            <a:endParaRPr lang="en-US" dirty="0" smtClean="0"/>
          </a:p>
          <a:p>
            <a:pPr lvl="1"/>
            <a:r>
              <a:rPr lang="en-US" dirty="0" err="1" smtClean="0"/>
              <a:t>Exceto</a:t>
            </a:r>
            <a:r>
              <a:rPr lang="en-US" dirty="0" smtClean="0"/>
              <a:t> startup’s</a:t>
            </a:r>
          </a:p>
          <a:p>
            <a:r>
              <a:rPr lang="en-US" dirty="0" err="1" smtClean="0"/>
              <a:t>Nerdices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110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conversar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Quer</a:t>
            </a:r>
            <a:r>
              <a:rPr lang="en-US" dirty="0" smtClean="0"/>
              <a:t> saber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o </a:t>
            </a:r>
            <a:r>
              <a:rPr lang="en-US" dirty="0" err="1" smtClean="0"/>
              <a:t>grupo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conversar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a </a:t>
            </a:r>
            <a:r>
              <a:rPr lang="en-US" dirty="0" err="1" smtClean="0"/>
              <a:t>hist</a:t>
            </a:r>
            <a:r>
              <a:rPr lang="en-US" dirty="0" err="1" smtClean="0"/>
              <a:t>ória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Python?</a:t>
            </a:r>
          </a:p>
          <a:p>
            <a:r>
              <a:rPr lang="en-US" dirty="0" smtClean="0">
                <a:hlinkClick r:id="rId2"/>
              </a:rPr>
              <a:t>contato@gilenofilho.com.br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https://twitter.com/GilenoFilho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1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185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PUG-PE</vt:lpstr>
      <vt:lpstr>O que é o PUG-PE?</vt:lpstr>
      <vt:lpstr>Encontros do PUG-PE</vt:lpstr>
      <vt:lpstr>Encontros do PUG-PE</vt:lpstr>
      <vt:lpstr>Por que Python?</vt:lpstr>
      <vt:lpstr>Junte-se a nós</vt:lpstr>
      <vt:lpstr>Mas não é apenas sobre Python</vt:lpstr>
      <vt:lpstr>Vamos conversar?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PUG-PE</dc:title>
  <dc:creator>Gileno Alves Santa Cruz Filho</dc:creator>
  <cp:lastModifiedBy>Gileno Alves Santa Cruz Filho</cp:lastModifiedBy>
  <cp:revision>14</cp:revision>
  <dcterms:created xsi:type="dcterms:W3CDTF">2015-02-07T01:21:49Z</dcterms:created>
  <dcterms:modified xsi:type="dcterms:W3CDTF">2015-02-07T01:44:18Z</dcterms:modified>
</cp:coreProperties>
</file>