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967D-C75F-4C87-B067-EC7C1A98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BFDFB-5ED7-4ECE-9E02-854D69F5C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88D7-5E5E-48C0-9E9E-3A30AED6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BC74-4A74-495E-8021-8296B871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E7DA-5600-4218-B70A-E330701E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4D0F-9672-4C99-8361-34E71E8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CCCB5-A5E6-440E-AF4E-312F52978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11FF-CAB7-477E-86EE-9F11A57F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1B02-833E-4FA9-AB49-EE2A897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CA74-C12F-4901-90A7-D6FD0EC2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25327-4A0E-49D9-A3ED-4A0C89255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EC60-3BA4-4A63-8CB1-B35C0931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B9EC-5C54-4BE6-AE1E-BAFAB467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DEA5-C13C-4F53-9D48-4C5CE635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34A2-A3FB-4E6E-9C44-3329E52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67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EFE8-0488-4FFD-BA8C-86FDC819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FE5D-08D2-4EA9-8C26-675184BB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A58A-EB91-42A0-BED4-8C4DAF06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1010-76A9-4EAC-88BF-C629B61B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63A7-3B92-47A5-AC18-6E7A3B0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3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13D4-EC1F-41F9-9720-2419199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8F09-6A44-4CA4-BF82-21C1CCFF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21DB-7435-4664-BB64-C2137C25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6CAF-B90D-46A9-B4E3-582A4CDE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A9F7-AD56-438C-BD50-6A46AD33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80E9-3C5F-4C4A-8E2F-40ADE171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D921-34EE-4B3D-A735-5430EDB7C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A3367-F7AA-4865-8A83-F79E727D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CF21-011C-4307-AAC5-7E61F0B7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A4CF-343E-43F5-9073-89D569A3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854DC-2E24-4FC2-A601-9E0C399A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0A6-C3BE-4383-A327-D43C3461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D545-A5EE-410C-846D-E74DB268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4626-BDE6-4127-A1CB-A38244E7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2D33E-7C2E-45FA-A5EC-4C888B77D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30252-86A2-41B9-A6EB-06A057964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21EEA-BFFA-4A75-87F3-DF8C9C8E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1490E-BB99-44A7-ADC3-3EEECE3B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E3DC6-0233-496F-8DA9-1CF62A7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41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E35F-F9A7-4105-A335-183E3BA9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2762-1867-4D83-8C50-3C6D0A3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F37F1-976F-4AFB-B88F-F9A5E909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3013-FDE2-4E6D-9D53-E6F8DEEA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7B41-58D3-41F4-9451-CEFA9D44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0B3DC-A4A6-4796-A5FF-3A8D14D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2DCA-ADBF-4FC1-8AF7-787C6EE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2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433-1143-435E-87E9-377F46C3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7C85-683E-4C59-B77A-E7C9C9F4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3BBF2-D38C-48B6-8ECC-D2C5D699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FA92-1D0C-468D-B1DC-123CFDEF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1EB37-F9A6-4D5E-947B-0E60EB02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9D0D-9A6F-412B-AC23-C07AEE4A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D234-74EC-4402-8A2A-72F78101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9CBC2-0ECF-4D27-8E5A-75703D408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3845-6C5D-4484-BC89-22B87EB9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5A54-E409-4BE6-AF1F-0800D414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1B16A-6580-44E7-BE6E-9AF98376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9CFC9-6BE1-49C3-BBE5-33052EB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7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D5D19-BBD4-4DC9-B034-CB4ADE83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1EB6-1D94-491C-999F-B3660FD4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8938A-3721-4E30-9831-685926D69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4B67-2897-459F-AA5C-B0ABF61A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B499-9285-4557-907E-8B0CE79E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2E43-CDC3-4887-B0A9-6946FC17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Temperatures</a:t>
            </a:r>
          </a:p>
        </p:txBody>
      </p:sp>
    </p:spTree>
    <p:extLst>
      <p:ext uri="{BB962C8B-B14F-4D97-AF65-F5344CB8AC3E}">
        <p14:creationId xmlns:p14="http://schemas.microsoft.com/office/powerpoint/2010/main" val="130712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F73C3-B723-4AC4-8C2F-911BCA855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r="18150"/>
          <a:stretch/>
        </p:blipFill>
        <p:spPr>
          <a:xfrm>
            <a:off x="2424332" y="400468"/>
            <a:ext cx="7343335" cy="6057063"/>
          </a:xfrm>
        </p:spPr>
      </p:pic>
    </p:spTree>
    <p:extLst>
      <p:ext uri="{BB962C8B-B14F-4D97-AF65-F5344CB8AC3E}">
        <p14:creationId xmlns:p14="http://schemas.microsoft.com/office/powerpoint/2010/main" val="101357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0048-D6DD-4FA2-AF56-734D2165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expected, increase in temperature</a:t>
            </a:r>
          </a:p>
          <a:p>
            <a:r>
              <a:rPr lang="en-GB" dirty="0"/>
              <a:t>Not especially helpful for seeing when Spring starts</a:t>
            </a:r>
          </a:p>
          <a:p>
            <a:r>
              <a:rPr lang="en-GB" dirty="0"/>
              <a:t>High standard deviation in each case</a:t>
            </a:r>
          </a:p>
          <a:p>
            <a:r>
              <a:rPr lang="en-GB" dirty="0"/>
              <a:t>Large data sample, not useful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428838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AFEC-843E-4947-8181-E51450A9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changes with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1271-45FD-45C2-9046-BC34BD0E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the data into three roughly equal time periods (Hard to be precise because of non Uppsala data)</a:t>
            </a:r>
          </a:p>
          <a:p>
            <a:r>
              <a:rPr lang="en-GB" dirty="0"/>
              <a:t>Compare each of these</a:t>
            </a:r>
          </a:p>
        </p:txBody>
      </p:sp>
    </p:spTree>
    <p:extLst>
      <p:ext uri="{BB962C8B-B14F-4D97-AF65-F5344CB8AC3E}">
        <p14:creationId xmlns:p14="http://schemas.microsoft.com/office/powerpoint/2010/main" val="266001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DCE69-8FFE-44A5-9C55-4C114A29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83"/>
          <a:stretch/>
        </p:blipFill>
        <p:spPr>
          <a:xfrm>
            <a:off x="1686558" y="1345474"/>
            <a:ext cx="6033591" cy="4831489"/>
          </a:xfrm>
        </p:spPr>
      </p:pic>
    </p:spTree>
    <p:extLst>
      <p:ext uri="{BB962C8B-B14F-4D97-AF65-F5344CB8AC3E}">
        <p14:creationId xmlns:p14="http://schemas.microsoft.com/office/powerpoint/2010/main" val="51600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60EC9-0B01-49BC-8FB9-B2E99F5B0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7"/>
          <a:stretch/>
        </p:blipFill>
        <p:spPr>
          <a:xfrm>
            <a:off x="2654662" y="871626"/>
            <a:ext cx="6882676" cy="5370651"/>
          </a:xfrm>
        </p:spPr>
      </p:pic>
    </p:spTree>
    <p:extLst>
      <p:ext uri="{BB962C8B-B14F-4D97-AF65-F5344CB8AC3E}">
        <p14:creationId xmlns:p14="http://schemas.microsoft.com/office/powerpoint/2010/main" val="205915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570BB-359A-4BA4-BB92-398525642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4"/>
          <a:stretch/>
        </p:blipFill>
        <p:spPr>
          <a:xfrm>
            <a:off x="1981925" y="741298"/>
            <a:ext cx="8228150" cy="5375404"/>
          </a:xfrm>
        </p:spPr>
      </p:pic>
    </p:spTree>
    <p:extLst>
      <p:ext uri="{BB962C8B-B14F-4D97-AF65-F5344CB8AC3E}">
        <p14:creationId xmlns:p14="http://schemas.microsoft.com/office/powerpoint/2010/main" val="370688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B5A7-A1A2-445F-B31E-BCCF3BA8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22316-63AF-4685-8802-9A9C84A8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0" t="6955" r="23436" b="15364"/>
          <a:stretch/>
        </p:blipFill>
        <p:spPr>
          <a:xfrm>
            <a:off x="373313" y="2066138"/>
            <a:ext cx="4387720" cy="31981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86B2A-6CEC-44DB-A318-C73390A0F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7673" r="20527" b="7847"/>
          <a:stretch/>
        </p:blipFill>
        <p:spPr>
          <a:xfrm>
            <a:off x="4761033" y="2238329"/>
            <a:ext cx="3997234" cy="2962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26C7D-BC70-4161-B84B-620B23FD0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t="6076" r="23233" b="13935"/>
          <a:stretch/>
        </p:blipFill>
        <p:spPr>
          <a:xfrm>
            <a:off x="8433917" y="2170641"/>
            <a:ext cx="3758083" cy="29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AE24-312F-4890-B63F-C982304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the same case for every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AFAD-40B4-45A7-B5B6-D5BCC5EE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temperature decreases, hard to check every day!</a:t>
            </a:r>
          </a:p>
          <a:p>
            <a:r>
              <a:rPr lang="en-GB" dirty="0"/>
              <a:t>Quite large difference at vernal equinox though</a:t>
            </a:r>
          </a:p>
          <a:p>
            <a:r>
              <a:rPr lang="en-GB" dirty="0"/>
              <a:t>Graphs are uneven in all cases, so not a great comparison</a:t>
            </a:r>
          </a:p>
        </p:txBody>
      </p:sp>
    </p:spTree>
    <p:extLst>
      <p:ext uri="{BB962C8B-B14F-4D97-AF65-F5344CB8AC3E}">
        <p14:creationId xmlns:p14="http://schemas.microsoft.com/office/powerpoint/2010/main" val="262864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134A-0E7E-42AB-9BB9-AA5B6AB2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Would have to type in each date to find the start of Spring using this method</a:t>
            </a:r>
          </a:p>
          <a:p>
            <a:r>
              <a:rPr lang="en-GB" dirty="0"/>
              <a:t>Would take some time and not be that reliable</a:t>
            </a:r>
          </a:p>
          <a:p>
            <a:r>
              <a:rPr lang="en-GB" dirty="0"/>
              <a:t>Another method is needed!</a:t>
            </a:r>
          </a:p>
        </p:txBody>
      </p:sp>
    </p:spTree>
    <p:extLst>
      <p:ext uri="{BB962C8B-B14F-4D97-AF65-F5344CB8AC3E}">
        <p14:creationId xmlns:p14="http://schemas.microsoft.com/office/powerpoint/2010/main" val="242288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4EB0-80FA-4FDD-B144-1297563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A006-773A-43DB-A178-1B148E43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 urban corrected climate data from 1722-2013 in a histogram</a:t>
            </a:r>
          </a:p>
          <a:p>
            <a:r>
              <a:rPr lang="en-GB" dirty="0"/>
              <a:t>Compare mean and standard deviation over two weeks</a:t>
            </a:r>
          </a:p>
          <a:p>
            <a:r>
              <a:rPr lang="en-GB" dirty="0"/>
              <a:t>Determine whether this is a viable way to determine the beginning of Spring</a:t>
            </a:r>
          </a:p>
          <a:p>
            <a:r>
              <a:rPr lang="en-GB" dirty="0"/>
              <a:t>Compare this data at different time periods</a:t>
            </a:r>
          </a:p>
          <a:p>
            <a:r>
              <a:rPr lang="en-GB" dirty="0"/>
              <a:t>Possible improvements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63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E14-1BD1-427B-B3D6-6B2E9DD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0416-0E0F-4998-AA06-DCE6B291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columns, all useful apart from the 4</a:t>
            </a:r>
            <a:r>
              <a:rPr lang="en-GB" baseline="30000" dirty="0"/>
              <a:t>th</a:t>
            </a:r>
            <a:endParaRPr lang="en-GB" dirty="0"/>
          </a:p>
          <a:p>
            <a:r>
              <a:rPr lang="en-GB" dirty="0"/>
              <a:t>Program was written for this</a:t>
            </a:r>
          </a:p>
          <a:p>
            <a:r>
              <a:rPr lang="en-GB" dirty="0"/>
              <a:t>Takes a month and day for arguments</a:t>
            </a:r>
          </a:p>
          <a:p>
            <a:r>
              <a:rPr lang="en-GB" dirty="0"/>
              <a:t>Some similarities with previous section</a:t>
            </a:r>
          </a:p>
        </p:txBody>
      </p:sp>
    </p:spTree>
    <p:extLst>
      <p:ext uri="{BB962C8B-B14F-4D97-AF65-F5344CB8AC3E}">
        <p14:creationId xmlns:p14="http://schemas.microsoft.com/office/powerpoint/2010/main" val="364462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47D9-1C8D-4418-97E6-377DD250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141312"/>
            <a:ext cx="10515600" cy="1325563"/>
          </a:xfrm>
        </p:spPr>
        <p:txBody>
          <a:bodyPr/>
          <a:lstStyle/>
          <a:p>
            <a:r>
              <a:rPr lang="en-GB" dirty="0"/>
              <a:t>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CBF28AC-EA41-4770-B7ED-2D1DCDAA2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5" b="16868"/>
          <a:stretch/>
        </p:blipFill>
        <p:spPr>
          <a:xfrm>
            <a:off x="1822938" y="961403"/>
            <a:ext cx="7296614" cy="4935194"/>
          </a:xfrm>
        </p:spPr>
      </p:pic>
    </p:spTree>
    <p:extLst>
      <p:ext uri="{BB962C8B-B14F-4D97-AF65-F5344CB8AC3E}">
        <p14:creationId xmlns:p14="http://schemas.microsoft.com/office/powerpoint/2010/main" val="245539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9C75B-F1FA-450C-9291-ABFC78295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0" b="8586"/>
          <a:stretch/>
        </p:blipFill>
        <p:spPr>
          <a:xfrm>
            <a:off x="2328902" y="706902"/>
            <a:ext cx="7534196" cy="5444196"/>
          </a:xfrm>
        </p:spPr>
      </p:pic>
    </p:spTree>
    <p:extLst>
      <p:ext uri="{BB962C8B-B14F-4D97-AF65-F5344CB8AC3E}">
        <p14:creationId xmlns:p14="http://schemas.microsoft.com/office/powerpoint/2010/main" val="345517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80FE1-1CB2-4B4D-9AF9-FA11A6C4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7"/>
          <a:stretch/>
        </p:blipFill>
        <p:spPr>
          <a:xfrm>
            <a:off x="2740073" y="869021"/>
            <a:ext cx="6711854" cy="5418980"/>
          </a:xfrm>
        </p:spPr>
      </p:pic>
    </p:spTree>
    <p:extLst>
      <p:ext uri="{BB962C8B-B14F-4D97-AF65-F5344CB8AC3E}">
        <p14:creationId xmlns:p14="http://schemas.microsoft.com/office/powerpoint/2010/main" val="285749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2696C-5721-4918-AF21-70D9F20BB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66" b="8757"/>
          <a:stretch/>
        </p:blipFill>
        <p:spPr>
          <a:xfrm>
            <a:off x="2080453" y="874990"/>
            <a:ext cx="8399977" cy="5108019"/>
          </a:xfrm>
        </p:spPr>
      </p:pic>
    </p:spTree>
    <p:extLst>
      <p:ext uri="{BB962C8B-B14F-4D97-AF65-F5344CB8AC3E}">
        <p14:creationId xmlns:p14="http://schemas.microsoft.com/office/powerpoint/2010/main" val="248002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6BE9E-AE95-420C-AB80-E44D8151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6" r="19354"/>
          <a:stretch/>
        </p:blipFill>
        <p:spPr>
          <a:xfrm>
            <a:off x="2262051" y="427253"/>
            <a:ext cx="7667898" cy="6003493"/>
          </a:xfrm>
        </p:spPr>
      </p:pic>
    </p:spTree>
    <p:extLst>
      <p:ext uri="{BB962C8B-B14F-4D97-AF65-F5344CB8AC3E}">
        <p14:creationId xmlns:p14="http://schemas.microsoft.com/office/powerpoint/2010/main" val="333796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7AE5C-C270-4819-9B62-484230D5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 r="21066"/>
          <a:stretch/>
        </p:blipFill>
        <p:spPr>
          <a:xfrm>
            <a:off x="2294709" y="375327"/>
            <a:ext cx="6875417" cy="6107345"/>
          </a:xfrm>
        </p:spPr>
      </p:pic>
    </p:spTree>
    <p:extLst>
      <p:ext uri="{BB962C8B-B14F-4D97-AF65-F5344CB8AC3E}">
        <p14:creationId xmlns:p14="http://schemas.microsoft.com/office/powerpoint/2010/main" val="425681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199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Spring Temperatures</vt:lpstr>
      <vt:lpstr>Aims of this section</vt:lpstr>
      <vt:lpstr>Streaming the dataset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changes with time?</vt:lpstr>
      <vt:lpstr>PowerPoint Presentation</vt:lpstr>
      <vt:lpstr>PowerPoint Presentation</vt:lpstr>
      <vt:lpstr>PowerPoint Presentation</vt:lpstr>
      <vt:lpstr>PowerPoint Presentation</vt:lpstr>
      <vt:lpstr>Not the same case for every 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Temperatures</dc:title>
  <dc:creator>Cameron</dc:creator>
  <cp:lastModifiedBy>Cameron</cp:lastModifiedBy>
  <cp:revision>16</cp:revision>
  <dcterms:created xsi:type="dcterms:W3CDTF">2017-11-09T15:14:24Z</dcterms:created>
  <dcterms:modified xsi:type="dcterms:W3CDTF">2017-11-09T18:34:13Z</dcterms:modified>
</cp:coreProperties>
</file>