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5" autoAdjust="0"/>
    <p:restoredTop sz="94660"/>
  </p:normalViewPr>
  <p:slideViewPr>
    <p:cSldViewPr snapToGrid="0">
      <p:cViewPr>
        <p:scale>
          <a:sx n="100" d="100"/>
          <a:sy n="100" d="100"/>
        </p:scale>
        <p:origin x="-37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4483-6C95-4038-8C83-7AF5A7F1B49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B74B-4785-4672-870A-625F6079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08825"/>
              </p:ext>
            </p:extLst>
          </p:nvPr>
        </p:nvGraphicFramePr>
        <p:xfrm>
          <a:off x="3425438" y="3706246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8345"/>
              </p:ext>
            </p:extLst>
          </p:nvPr>
        </p:nvGraphicFramePr>
        <p:xfrm>
          <a:off x="2218440" y="1497309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9447" y="959993"/>
            <a:ext cx="44380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LBAs = { 0, 1, 2, 3, 0, 1, 4, 5, 2, ··· }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372478" y="2104544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4389" y="464866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cxnSp>
        <p:nvCxnSpPr>
          <p:cNvPr id="21" name="직선 화살표 연결선 20"/>
          <p:cNvCxnSpPr>
            <a:cxnSpLocks/>
            <a:stCxn id="18" idx="0"/>
          </p:cNvCxnSpPr>
          <p:nvPr/>
        </p:nvCxnSpPr>
        <p:spPr>
          <a:xfrm flipV="1">
            <a:off x="7726296" y="4060825"/>
            <a:ext cx="0" cy="587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/>
          <p:cNvSpPr/>
          <p:nvPr/>
        </p:nvSpPr>
        <p:spPr>
          <a:xfrm rot="16200000">
            <a:off x="4071984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연결선: 꺾임 26"/>
          <p:cNvCxnSpPr>
            <a:cxnSpLocks/>
          </p:cNvCxnSpPr>
          <p:nvPr/>
        </p:nvCxnSpPr>
        <p:spPr>
          <a:xfrm rot="16200000" flipH="1">
            <a:off x="3108063" y="1798390"/>
            <a:ext cx="2101543" cy="1714165"/>
          </a:xfrm>
          <a:prstGeom prst="bentConnector3">
            <a:avLst>
              <a:gd name="adj1" fmla="val 1775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/>
          <p:cNvCxnSpPr>
            <a:cxnSpLocks/>
          </p:cNvCxnSpPr>
          <p:nvPr/>
        </p:nvCxnSpPr>
        <p:spPr>
          <a:xfrm>
            <a:off x="3308613" y="1900261"/>
            <a:ext cx="2073805" cy="1805983"/>
          </a:xfrm>
          <a:prstGeom prst="bentConnector3">
            <a:avLst>
              <a:gd name="adj1" fmla="val 100006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/>
          <p:cNvCxnSpPr>
            <a:cxnSpLocks/>
          </p:cNvCxnSpPr>
          <p:nvPr/>
        </p:nvCxnSpPr>
        <p:spPr>
          <a:xfrm>
            <a:off x="3301750" y="2103666"/>
            <a:ext cx="3200650" cy="1601554"/>
          </a:xfrm>
          <a:prstGeom prst="bentConnector3">
            <a:avLst>
              <a:gd name="adj1" fmla="val 10005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</p:cNvCxnSpPr>
          <p:nvPr/>
        </p:nvCxnSpPr>
        <p:spPr>
          <a:xfrm>
            <a:off x="3301749" y="2371701"/>
            <a:ext cx="1352218" cy="1325500"/>
          </a:xfrm>
          <a:prstGeom prst="bentConnector3">
            <a:avLst>
              <a:gd name="adj1" fmla="val 9992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/>
          <p:cNvCxnSpPr>
            <a:cxnSpLocks/>
          </p:cNvCxnSpPr>
          <p:nvPr/>
        </p:nvCxnSpPr>
        <p:spPr>
          <a:xfrm>
            <a:off x="3301748" y="2625955"/>
            <a:ext cx="2459897" cy="1080291"/>
          </a:xfrm>
          <a:prstGeom prst="bentConnector3">
            <a:avLst>
              <a:gd name="adj1" fmla="val 10007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cxnSpLocks/>
          </p:cNvCxnSpPr>
          <p:nvPr/>
        </p:nvCxnSpPr>
        <p:spPr>
          <a:xfrm>
            <a:off x="3301747" y="2872114"/>
            <a:ext cx="2831373" cy="834132"/>
          </a:xfrm>
          <a:prstGeom prst="bentConnector3">
            <a:avLst>
              <a:gd name="adj1" fmla="val 1001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05421"/>
              </p:ext>
            </p:extLst>
          </p:nvPr>
        </p:nvGraphicFramePr>
        <p:xfrm>
          <a:off x="3425438" y="3696251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683329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95444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98893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9578" y="3780845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3460502" y="3739783"/>
            <a:ext cx="1054347" cy="42996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TextBox 119"/>
          <p:cNvSpPr txBox="1"/>
          <p:nvPr/>
        </p:nvSpPr>
        <p:spPr>
          <a:xfrm>
            <a:off x="2969868" y="462314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versions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35028" y="4623146"/>
            <a:ext cx="1342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versions</a:t>
            </a:r>
          </a:p>
        </p:txBody>
      </p:sp>
      <p:cxnSp>
        <p:nvCxnSpPr>
          <p:cNvPr id="122" name="직선 화살표 연결선 121"/>
          <p:cNvCxnSpPr>
            <a:cxnSpLocks/>
            <a:stCxn id="121" idx="0"/>
          </p:cNvCxnSpPr>
          <p:nvPr/>
        </p:nvCxnSpPr>
        <p:spPr>
          <a:xfrm flipV="1">
            <a:off x="5106046" y="4177684"/>
            <a:ext cx="0" cy="44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20" idx="0"/>
          </p:cNvCxnSpPr>
          <p:nvPr/>
        </p:nvCxnSpPr>
        <p:spPr>
          <a:xfrm flipV="1">
            <a:off x="3613634" y="4177684"/>
            <a:ext cx="0" cy="44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/>
          <p:cNvSpPr/>
          <p:nvPr/>
        </p:nvSpPr>
        <p:spPr>
          <a:xfrm>
            <a:off x="4948783" y="3739783"/>
            <a:ext cx="688658" cy="42996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9" name="TextBox 128"/>
          <p:cNvSpPr txBox="1"/>
          <p:nvPr/>
        </p:nvSpPr>
        <p:spPr>
          <a:xfrm>
            <a:off x="2191210" y="118892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6295128-8DA0-4733-9741-B95507CB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41518"/>
              </p:ext>
            </p:extLst>
          </p:nvPr>
        </p:nvGraphicFramePr>
        <p:xfrm>
          <a:off x="3426213" y="3411419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51" name="왼쪽 중괄호 50">
            <a:extLst>
              <a:ext uri="{FF2B5EF4-FFF2-40B4-BE49-F238E27FC236}">
                <a16:creationId xmlns:a16="http://schemas.microsoft.com/office/drawing/2014/main" id="{FAE4937C-17A6-4944-A1FA-34D97E73A904}"/>
              </a:ext>
            </a:extLst>
          </p:cNvPr>
          <p:cNvSpPr/>
          <p:nvPr/>
        </p:nvSpPr>
        <p:spPr>
          <a:xfrm rot="16200000">
            <a:off x="5584099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ACB5FB4C-F30A-4CF7-BC76-24B2FA80F9CF}"/>
              </a:ext>
            </a:extLst>
          </p:cNvPr>
          <p:cNvSpPr/>
          <p:nvPr/>
        </p:nvSpPr>
        <p:spPr>
          <a:xfrm rot="16200000">
            <a:off x="7087548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C1FEF-06D6-4722-8ECB-DB2A775EDEE4}"/>
              </a:ext>
            </a:extLst>
          </p:cNvPr>
          <p:cNvSpPr txBox="1"/>
          <p:nvPr/>
        </p:nvSpPr>
        <p:spPr>
          <a:xfrm>
            <a:off x="2484025" y="342493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6BAC0-30FF-4AB1-8CBE-BC07933B09BD}"/>
              </a:ext>
            </a:extLst>
          </p:cNvPr>
          <p:cNvSpPr txBox="1"/>
          <p:nvPr/>
        </p:nvSpPr>
        <p:spPr>
          <a:xfrm>
            <a:off x="2745631" y="118892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B2D0930-5DB6-4AA5-8418-8B32596F4D2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3003206" y="3578825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6EB123-51B7-49EF-B862-90789EE935CF}"/>
              </a:ext>
            </a:extLst>
          </p:cNvPr>
          <p:cNvCxnSpPr>
            <a:cxnSpLocks/>
          </p:cNvCxnSpPr>
          <p:nvPr/>
        </p:nvCxnSpPr>
        <p:spPr>
          <a:xfrm flipV="1">
            <a:off x="5754550" y="940946"/>
            <a:ext cx="23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23DAC5F-37B2-49BC-A781-9CC21F79AA80}"/>
              </a:ext>
            </a:extLst>
          </p:cNvPr>
          <p:cNvSpPr txBox="1"/>
          <p:nvPr/>
        </p:nvSpPr>
        <p:spPr>
          <a:xfrm>
            <a:off x="7506072" y="578389"/>
            <a:ext cx="637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7EB763C-3082-45DE-A69B-1046B3EF1269}"/>
              </a:ext>
            </a:extLst>
          </p:cNvPr>
          <p:cNvSpPr/>
          <p:nvPr/>
        </p:nvSpPr>
        <p:spPr>
          <a:xfrm>
            <a:off x="6437173" y="3739783"/>
            <a:ext cx="319228" cy="42996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4260DD-576F-41B6-B655-9861267AF922}"/>
              </a:ext>
            </a:extLst>
          </p:cNvPr>
          <p:cNvCxnSpPr>
            <a:stCxn id="121" idx="3"/>
            <a:endCxn id="41" idx="2"/>
          </p:cNvCxnSpPr>
          <p:nvPr/>
        </p:nvCxnSpPr>
        <p:spPr>
          <a:xfrm flipV="1">
            <a:off x="5777063" y="4169744"/>
            <a:ext cx="819724" cy="622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08202C-38A2-4161-A1AD-6331541AA821}"/>
              </a:ext>
            </a:extLst>
          </p:cNvPr>
          <p:cNvSpPr/>
          <p:nvPr/>
        </p:nvSpPr>
        <p:spPr>
          <a:xfrm>
            <a:off x="2336730" y="1223963"/>
            <a:ext cx="6302446" cy="1257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D32386-BB40-40C2-8886-CA016C5E9139}"/>
              </a:ext>
            </a:extLst>
          </p:cNvPr>
          <p:cNvSpPr/>
          <p:nvPr/>
        </p:nvSpPr>
        <p:spPr>
          <a:xfrm>
            <a:off x="6357861" y="3816953"/>
            <a:ext cx="306457" cy="11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D1D5A1-7860-4362-B33B-AF54B8AB26D7}"/>
              </a:ext>
            </a:extLst>
          </p:cNvPr>
          <p:cNvCxnSpPr>
            <a:cxnSpLocks/>
          </p:cNvCxnSpPr>
          <p:nvPr/>
        </p:nvCxnSpPr>
        <p:spPr>
          <a:xfrm flipV="1">
            <a:off x="2745455" y="2141002"/>
            <a:ext cx="57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C6A168-7E0D-466E-AB79-896A56C11A66}"/>
              </a:ext>
            </a:extLst>
          </p:cNvPr>
          <p:cNvSpPr txBox="1"/>
          <p:nvPr/>
        </p:nvSpPr>
        <p:spPr>
          <a:xfrm>
            <a:off x="7922891" y="2143563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49811D-5665-4D4A-855F-AD6EFA24320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792472" y="1026159"/>
            <a:ext cx="1" cy="10205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A7CD19-B2F7-48BA-8757-AEC61EAE1A59}"/>
              </a:ext>
            </a:extLst>
          </p:cNvPr>
          <p:cNvSpPr txBox="1"/>
          <p:nvPr/>
        </p:nvSpPr>
        <p:spPr>
          <a:xfrm>
            <a:off x="6334015" y="2783152"/>
            <a:ext cx="17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Scan the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20440-841C-4023-9FF7-E435341FC379}"/>
              </a:ext>
            </a:extLst>
          </p:cNvPr>
          <p:cNvSpPr txBox="1"/>
          <p:nvPr/>
        </p:nvSpPr>
        <p:spPr>
          <a:xfrm>
            <a:off x="6589259" y="687605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Ransomware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9BAD3-C57F-46E3-8C20-3888CF0B3B71}"/>
              </a:ext>
            </a:extLst>
          </p:cNvPr>
          <p:cNvSpPr txBox="1"/>
          <p:nvPr/>
        </p:nvSpPr>
        <p:spPr>
          <a:xfrm>
            <a:off x="7664968" y="215248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99E4FE-93F7-40AB-8A9E-9FC93BE6EC0A}"/>
              </a:ext>
            </a:extLst>
          </p:cNvPr>
          <p:cNvCxnSpPr/>
          <p:nvPr/>
        </p:nvCxnSpPr>
        <p:spPr>
          <a:xfrm>
            <a:off x="7792472" y="2091014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FD8C06-AB7F-4EE3-95C2-57E34182A744}"/>
              </a:ext>
            </a:extLst>
          </p:cNvPr>
          <p:cNvSpPr txBox="1"/>
          <p:nvPr/>
        </p:nvSpPr>
        <p:spPr>
          <a:xfrm>
            <a:off x="5570378" y="21524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A6795D-D2FE-4F80-82A7-476CEB7ACE5E}"/>
              </a:ext>
            </a:extLst>
          </p:cNvPr>
          <p:cNvCxnSpPr>
            <a:cxnSpLocks/>
          </p:cNvCxnSpPr>
          <p:nvPr/>
        </p:nvCxnSpPr>
        <p:spPr>
          <a:xfrm>
            <a:off x="5821398" y="2091014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D778B-352B-4C04-8196-BE2B62A10398}"/>
              </a:ext>
            </a:extLst>
          </p:cNvPr>
          <p:cNvSpPr/>
          <p:nvPr/>
        </p:nvSpPr>
        <p:spPr>
          <a:xfrm>
            <a:off x="5769519" y="1771669"/>
            <a:ext cx="207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9      13                 11</a:t>
            </a:r>
            <a:endParaRPr 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B0CDCD-79A2-44CF-BA4D-136A8BBD1C3B}"/>
              </a:ext>
            </a:extLst>
          </p:cNvPr>
          <p:cNvSpPr/>
          <p:nvPr/>
        </p:nvSpPr>
        <p:spPr>
          <a:xfrm>
            <a:off x="4019117" y="1774231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7            8      10</a:t>
            </a:r>
            <a:endParaRPr lang="en-US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5462F49A-7BC2-48DF-B0AF-6CD802FFF08D}"/>
              </a:ext>
            </a:extLst>
          </p:cNvPr>
          <p:cNvSpPr/>
          <p:nvPr/>
        </p:nvSpPr>
        <p:spPr>
          <a:xfrm rot="5400000">
            <a:off x="6689225" y="691476"/>
            <a:ext cx="193157" cy="1928812"/>
          </a:xfrm>
          <a:prstGeom prst="leftBrace">
            <a:avLst>
              <a:gd name="adj1" fmla="val 2732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0C63ACEC-DAE3-424C-923C-5EF38EA89A97}"/>
              </a:ext>
            </a:extLst>
          </p:cNvPr>
          <p:cNvSpPr/>
          <p:nvPr/>
        </p:nvSpPr>
        <p:spPr>
          <a:xfrm rot="5400000">
            <a:off x="4728516" y="691476"/>
            <a:ext cx="193157" cy="1928812"/>
          </a:xfrm>
          <a:prstGeom prst="leftBrace">
            <a:avLst>
              <a:gd name="adj1" fmla="val 2732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7C3F5-8240-47C2-8AAB-99483D445A44}"/>
              </a:ext>
            </a:extLst>
          </p:cNvPr>
          <p:cNvSpPr txBox="1"/>
          <p:nvPr/>
        </p:nvSpPr>
        <p:spPr>
          <a:xfrm>
            <a:off x="6090693" y="1216886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Unsafe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8D3A9-1B7D-4F45-91A3-350BEF4FE3FF}"/>
              </a:ext>
            </a:extLst>
          </p:cNvPr>
          <p:cNvSpPr txBox="1"/>
          <p:nvPr/>
        </p:nvSpPr>
        <p:spPr>
          <a:xfrm>
            <a:off x="4566315" y="1216886"/>
            <a:ext cx="538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DF02B18-03A0-4CCB-AC39-9C7CA53912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3197" y="3419904"/>
          <a:ext cx="1533069" cy="861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17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1129552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872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6352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14A5558-6C99-4F68-84DB-68A4B4EA68D9}"/>
              </a:ext>
            </a:extLst>
          </p:cNvPr>
          <p:cNvSpPr txBox="1"/>
          <p:nvPr/>
        </p:nvSpPr>
        <p:spPr>
          <a:xfrm rot="5400000">
            <a:off x="2897716" y="405468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68362D4-D92A-46D4-9D8D-7A0553EC6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913" y="5250752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5CF63FF-B4BE-4633-BC2E-FBE252B2E9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7283" y="5246697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8979179-6FA5-4EA7-8D81-C04E8091370C}"/>
              </a:ext>
            </a:extLst>
          </p:cNvPr>
          <p:cNvSpPr txBox="1"/>
          <p:nvPr/>
        </p:nvSpPr>
        <p:spPr>
          <a:xfrm rot="10800000">
            <a:off x="3275258" y="532882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15B2E-9526-4DE1-8A1C-87640696FC2D}"/>
              </a:ext>
            </a:extLst>
          </p:cNvPr>
          <p:cNvSpPr txBox="1"/>
          <p:nvPr/>
        </p:nvSpPr>
        <p:spPr>
          <a:xfrm rot="10800000">
            <a:off x="7439621" y="532882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C24BD-CE2C-4DFE-BE0A-E179C076CC6D}"/>
              </a:ext>
            </a:extLst>
          </p:cNvPr>
          <p:cNvSpPr txBox="1"/>
          <p:nvPr/>
        </p:nvSpPr>
        <p:spPr>
          <a:xfrm>
            <a:off x="4972645" y="578649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0F781-FA30-498B-ABD0-C52ED239922B}"/>
              </a:ext>
            </a:extLst>
          </p:cNvPr>
          <p:cNvSpPr txBox="1"/>
          <p:nvPr/>
        </p:nvSpPr>
        <p:spPr>
          <a:xfrm>
            <a:off x="2336729" y="4364075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3E598A6-A8C4-472F-9836-B90456FB8F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0493" y="4948733"/>
          <a:ext cx="44725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CD5D632-DD75-4BC4-A977-39059F920731}"/>
              </a:ext>
            </a:extLst>
          </p:cNvPr>
          <p:cNvSpPr txBox="1"/>
          <p:nvPr/>
        </p:nvSpPr>
        <p:spPr>
          <a:xfrm>
            <a:off x="2787811" y="4952725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33D53-6E7F-44C6-9113-F7CD37E4FFA1}"/>
              </a:ext>
            </a:extLst>
          </p:cNvPr>
          <p:cNvCxnSpPr>
            <a:cxnSpLocks/>
          </p:cNvCxnSpPr>
          <p:nvPr/>
        </p:nvCxnSpPr>
        <p:spPr>
          <a:xfrm>
            <a:off x="3306992" y="5110456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842EA78-236D-4F26-A52C-5B2C1FC7A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5895" y="3453685"/>
          <a:ext cx="2747196" cy="3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642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662642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662642">
                  <a:extLst>
                    <a:ext uri="{9D8B030D-6E8A-4147-A177-3AD203B41FA5}">
                      <a16:colId xmlns:a16="http://schemas.microsoft.com/office/drawing/2014/main" val="2081972634"/>
                    </a:ext>
                  </a:extLst>
                </a:gridCol>
                <a:gridCol w="759270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1122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1321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20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···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9C88B832-FCFA-4786-BE90-18475287472A}"/>
              </a:ext>
            </a:extLst>
          </p:cNvPr>
          <p:cNvSpPr txBox="1"/>
          <p:nvPr/>
        </p:nvSpPr>
        <p:spPr>
          <a:xfrm>
            <a:off x="5395395" y="3505149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BDD00-2EAB-448D-931A-33619A6D3EC0}"/>
              </a:ext>
            </a:extLst>
          </p:cNvPr>
          <p:cNvSpPr txBox="1"/>
          <p:nvPr/>
        </p:nvSpPr>
        <p:spPr>
          <a:xfrm>
            <a:off x="9201230" y="350514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DA9F0A-305C-49A4-982A-F39C1979EE7F}"/>
              </a:ext>
            </a:extLst>
          </p:cNvPr>
          <p:cNvSpPr txBox="1"/>
          <p:nvPr/>
        </p:nvSpPr>
        <p:spPr>
          <a:xfrm>
            <a:off x="6721666" y="3873029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Queue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CA98B0-7F8F-4926-B098-E0E009C7B00A}"/>
              </a:ext>
            </a:extLst>
          </p:cNvPr>
          <p:cNvCxnSpPr>
            <a:cxnSpLocks/>
          </p:cNvCxnSpPr>
          <p:nvPr/>
        </p:nvCxnSpPr>
        <p:spPr>
          <a:xfrm flipV="1">
            <a:off x="8953091" y="3665122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9DA9270-1840-4B32-98A3-B9BA8B0CB666}"/>
              </a:ext>
            </a:extLst>
          </p:cNvPr>
          <p:cNvCxnSpPr>
            <a:cxnSpLocks/>
          </p:cNvCxnSpPr>
          <p:nvPr/>
        </p:nvCxnSpPr>
        <p:spPr>
          <a:xfrm flipV="1">
            <a:off x="5888600" y="3665122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BE7C095-05A4-4006-A7D7-D29DF5FAE3F8}"/>
              </a:ext>
            </a:extLst>
          </p:cNvPr>
          <p:cNvCxnSpPr>
            <a:cxnSpLocks/>
          </p:cNvCxnSpPr>
          <p:nvPr/>
        </p:nvCxnSpPr>
        <p:spPr>
          <a:xfrm>
            <a:off x="6205895" y="3154085"/>
            <a:ext cx="214314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5B171C5-FE6A-4EC6-BF03-AF7C2C11783D}"/>
              </a:ext>
            </a:extLst>
          </p:cNvPr>
          <p:cNvSpPr txBox="1"/>
          <p:nvPr/>
        </p:nvSpPr>
        <p:spPr>
          <a:xfrm>
            <a:off x="6087457" y="308563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C96A18-4FAD-406B-ADC3-1E5792F3A92D}"/>
              </a:ext>
            </a:extLst>
          </p:cNvPr>
          <p:cNvSpPr txBox="1"/>
          <p:nvPr/>
        </p:nvSpPr>
        <p:spPr>
          <a:xfrm>
            <a:off x="7943119" y="31066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993337-7E84-4286-85EB-B44E1FF4E26F}"/>
              </a:ext>
            </a:extLst>
          </p:cNvPr>
          <p:cNvSpPr txBox="1"/>
          <p:nvPr/>
        </p:nvSpPr>
        <p:spPr>
          <a:xfrm>
            <a:off x="2456927" y="2824335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Locate an infected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entry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FBD4F42-BE5D-4D6D-A0F0-010D7D1B5CE8}"/>
              </a:ext>
            </a:extLst>
          </p:cNvPr>
          <p:cNvGrpSpPr/>
          <p:nvPr/>
        </p:nvGrpSpPr>
        <p:grpSpPr>
          <a:xfrm>
            <a:off x="2568830" y="3678891"/>
            <a:ext cx="1056700" cy="338554"/>
            <a:chOff x="1302181" y="2471581"/>
            <a:chExt cx="1056700" cy="33855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1E3F25B-C935-4F50-9B6F-EA061A31C6D7}"/>
                </a:ext>
              </a:extLst>
            </p:cNvPr>
            <p:cNvSpPr/>
            <p:nvPr/>
          </p:nvSpPr>
          <p:spPr>
            <a:xfrm>
              <a:off x="1302181" y="2471581"/>
              <a:ext cx="1056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26         22</a:t>
              </a:r>
              <a:endParaRPr lang="en-US" dirty="0"/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6C82ACC1-CAEB-44E9-8913-8B0A1785B30A}"/>
                </a:ext>
              </a:extLst>
            </p:cNvPr>
            <p:cNvSpPr/>
            <p:nvPr/>
          </p:nvSpPr>
          <p:spPr>
            <a:xfrm>
              <a:off x="1660911" y="2548171"/>
              <a:ext cx="334255" cy="20074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64FDF2F1-FBC3-4877-BA4F-E1AB4D00D272}"/>
              </a:ext>
            </a:extLst>
          </p:cNvPr>
          <p:cNvCxnSpPr>
            <a:stCxn id="11" idx="0"/>
            <a:endCxn id="53" idx="0"/>
          </p:cNvCxnSpPr>
          <p:nvPr/>
        </p:nvCxnSpPr>
        <p:spPr>
          <a:xfrm rot="16200000" flipH="1" flipV="1">
            <a:off x="6534030" y="1830305"/>
            <a:ext cx="933151" cy="1577511"/>
          </a:xfrm>
          <a:prstGeom prst="curvedConnector3">
            <a:avLst>
              <a:gd name="adj1" fmla="val 4261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E1741EB2-F157-4D79-B345-766456F82285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 rot="5400000" flipH="1">
            <a:off x="4438724" y="1856599"/>
            <a:ext cx="1104630" cy="3040103"/>
          </a:xfrm>
          <a:prstGeom prst="curvedConnector5">
            <a:avLst>
              <a:gd name="adj1" fmla="val -20695"/>
              <a:gd name="adj2" fmla="val 18499"/>
              <a:gd name="adj3" fmla="val 12069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FF7D1369-BDD7-4B46-BEF1-F221568B8726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3097181" y="3409109"/>
            <a:ext cx="364283" cy="269782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158C6489-F181-4353-9700-126754066923}"/>
              </a:ext>
            </a:extLst>
          </p:cNvPr>
          <p:cNvCxnSpPr>
            <a:cxnSpLocks/>
          </p:cNvCxnSpPr>
          <p:nvPr/>
        </p:nvCxnSpPr>
        <p:spPr>
          <a:xfrm>
            <a:off x="3660960" y="3776168"/>
            <a:ext cx="1996890" cy="1467345"/>
          </a:xfrm>
          <a:prstGeom prst="bentConnector3">
            <a:avLst>
              <a:gd name="adj1" fmla="val 100085"/>
            </a:avLst>
          </a:prstGeom>
          <a:ln w="1905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D44986C-7276-42F8-B83E-9C1E633944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7057" y="4325318"/>
            <a:ext cx="1340739" cy="510127"/>
          </a:xfrm>
          <a:prstGeom prst="bentConnector3">
            <a:avLst>
              <a:gd name="adj1" fmla="val -44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ED0AB5-22DB-4D98-A682-87C6C3A51BD1}"/>
              </a:ext>
            </a:extLst>
          </p:cNvPr>
          <p:cNvSpPr txBox="1"/>
          <p:nvPr/>
        </p:nvSpPr>
        <p:spPr>
          <a:xfrm>
            <a:off x="4299784" y="4188769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Recover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entry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DFD80CA-C609-4820-B5CD-5DEC0B694F7E}"/>
              </a:ext>
            </a:extLst>
          </p:cNvPr>
          <p:cNvCxnSpPr>
            <a:cxnSpLocks/>
          </p:cNvCxnSpPr>
          <p:nvPr/>
        </p:nvCxnSpPr>
        <p:spPr>
          <a:xfrm>
            <a:off x="3530832" y="1960180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F851B09-CD7B-488C-BA0A-E5DA6623C7B8}"/>
              </a:ext>
            </a:extLst>
          </p:cNvPr>
          <p:cNvSpPr txBox="1"/>
          <p:nvPr/>
        </p:nvSpPr>
        <p:spPr>
          <a:xfrm>
            <a:off x="2302032" y="1802449"/>
            <a:ext cx="120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</a:t>
            </a:r>
          </a:p>
        </p:txBody>
      </p:sp>
    </p:spTree>
    <p:extLst>
      <p:ext uri="{BB962C8B-B14F-4D97-AF65-F5344CB8AC3E}">
        <p14:creationId xmlns:p14="http://schemas.microsoft.com/office/powerpoint/2010/main" val="1149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BFA176-F4DF-4622-B277-6D3E09787835}"/>
              </a:ext>
            </a:extLst>
          </p:cNvPr>
          <p:cNvSpPr/>
          <p:nvPr/>
        </p:nvSpPr>
        <p:spPr>
          <a:xfrm>
            <a:off x="3272543" y="1413641"/>
            <a:ext cx="6050133" cy="861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6BF223-7533-4230-8518-397E35BF65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4731" y="4940531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F569683-0A24-4280-9987-6FC713AE95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3956" y="5235358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FBBF94-35E0-4937-9611-11DB588020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958" y="3007377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EB3CF3-B209-4EFE-9182-368A0AD90F63}"/>
              </a:ext>
            </a:extLst>
          </p:cNvPr>
          <p:cNvSpPr txBox="1"/>
          <p:nvPr/>
        </p:nvSpPr>
        <p:spPr>
          <a:xfrm rot="16200000">
            <a:off x="2160996" y="3676523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D98B6B0-BF4F-4474-B687-D4394FA2C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3956" y="5225234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DF4D3F2-2D62-45AA-A2EB-C46E33CFBD71}"/>
              </a:ext>
            </a:extLst>
          </p:cNvPr>
          <p:cNvSpPr txBox="1"/>
          <p:nvPr/>
        </p:nvSpPr>
        <p:spPr>
          <a:xfrm>
            <a:off x="2868096" y="5309957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2A3B9-E3CB-4685-817C-1556AA9101F0}"/>
              </a:ext>
            </a:extLst>
          </p:cNvPr>
          <p:cNvSpPr txBox="1"/>
          <p:nvPr/>
        </p:nvSpPr>
        <p:spPr>
          <a:xfrm>
            <a:off x="2979728" y="269899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2056C-019C-4FC3-9EC5-1AEDA35B3506}"/>
              </a:ext>
            </a:extLst>
          </p:cNvPr>
          <p:cNvSpPr txBox="1"/>
          <p:nvPr/>
        </p:nvSpPr>
        <p:spPr>
          <a:xfrm>
            <a:off x="3272543" y="4954048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600E4-CF1E-4840-9EBF-0FEB1D625D98}"/>
              </a:ext>
            </a:extLst>
          </p:cNvPr>
          <p:cNvSpPr txBox="1"/>
          <p:nvPr/>
        </p:nvSpPr>
        <p:spPr>
          <a:xfrm>
            <a:off x="3534149" y="2698994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0D71EE1-C180-4F94-A9C9-733DEAD30E4E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3791724" y="5107937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074C63-869E-411F-BE1D-EBD6F0A21327}"/>
              </a:ext>
            </a:extLst>
          </p:cNvPr>
          <p:cNvSpPr txBox="1"/>
          <p:nvPr/>
        </p:nvSpPr>
        <p:spPr>
          <a:xfrm>
            <a:off x="4136184" y="615617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3E96C5-C126-494D-9645-7B23CFCB3CD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93201" y="5741458"/>
            <a:ext cx="0" cy="41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AC9EEA3-D03E-45BE-8C82-7EE21D2F7D99}"/>
              </a:ext>
            </a:extLst>
          </p:cNvPr>
          <p:cNvCxnSpPr>
            <a:cxnSpLocks/>
          </p:cNvCxnSpPr>
          <p:nvPr/>
        </p:nvCxnSpPr>
        <p:spPr>
          <a:xfrm>
            <a:off x="4090270" y="3904758"/>
            <a:ext cx="4161401" cy="1327970"/>
          </a:xfrm>
          <a:prstGeom prst="bentConnector3">
            <a:avLst>
              <a:gd name="adj1" fmla="val 998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BCA8BC-5C6F-47D7-B5AC-23E58F2B53B1}"/>
              </a:ext>
            </a:extLst>
          </p:cNvPr>
          <p:cNvSpPr txBox="1"/>
          <p:nvPr/>
        </p:nvSpPr>
        <p:spPr>
          <a:xfrm>
            <a:off x="5067801" y="3551892"/>
            <a:ext cx="2133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Table entries update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FF9167E-6E19-4F13-8DB8-3B9B3D2FADA6}"/>
              </a:ext>
            </a:extLst>
          </p:cNvPr>
          <p:cNvCxnSpPr>
            <a:cxnSpLocks/>
          </p:cNvCxnSpPr>
          <p:nvPr/>
        </p:nvCxnSpPr>
        <p:spPr>
          <a:xfrm flipH="1">
            <a:off x="5055905" y="4772115"/>
            <a:ext cx="25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9F3F0A-6DBA-45CB-AC9F-B4552F08F36E}"/>
              </a:ext>
            </a:extLst>
          </p:cNvPr>
          <p:cNvSpPr txBox="1"/>
          <p:nvPr/>
        </p:nvSpPr>
        <p:spPr>
          <a:xfrm>
            <a:off x="6170970" y="4446472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Copy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91B59B-E074-46D8-9A57-ACC67A71A143}"/>
              </a:ext>
            </a:extLst>
          </p:cNvPr>
          <p:cNvCxnSpPr/>
          <p:nvPr/>
        </p:nvCxnSpPr>
        <p:spPr>
          <a:xfrm flipV="1">
            <a:off x="5062295" y="4766638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F7684D8-9C0E-4C8A-AA89-060A011C8336}"/>
              </a:ext>
            </a:extLst>
          </p:cNvPr>
          <p:cNvCxnSpPr>
            <a:cxnSpLocks/>
          </p:cNvCxnSpPr>
          <p:nvPr/>
        </p:nvCxnSpPr>
        <p:spPr>
          <a:xfrm flipV="1">
            <a:off x="7652252" y="4764728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686C90-477F-4829-A89C-EC3A07C8873C}"/>
              </a:ext>
            </a:extLst>
          </p:cNvPr>
          <p:cNvCxnSpPr/>
          <p:nvPr/>
        </p:nvCxnSpPr>
        <p:spPr>
          <a:xfrm flipV="1">
            <a:off x="5424245" y="4445161"/>
            <a:ext cx="0" cy="7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C9F7FB-CF9E-4578-9A1A-55F30E9C03BC}"/>
              </a:ext>
            </a:extLst>
          </p:cNvPr>
          <p:cNvCxnSpPr>
            <a:cxnSpLocks/>
          </p:cNvCxnSpPr>
          <p:nvPr/>
        </p:nvCxnSpPr>
        <p:spPr>
          <a:xfrm flipV="1">
            <a:off x="8020554" y="4441663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96FF4B3-F30A-4C97-955B-77F1CC0F176E}"/>
              </a:ext>
            </a:extLst>
          </p:cNvPr>
          <p:cNvCxnSpPr>
            <a:cxnSpLocks/>
          </p:cNvCxnSpPr>
          <p:nvPr/>
        </p:nvCxnSpPr>
        <p:spPr>
          <a:xfrm flipH="1">
            <a:off x="5422657" y="4448264"/>
            <a:ext cx="25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A005CC8-0AA5-4A39-A909-3BDC79FC6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32455"/>
              </p:ext>
            </p:extLst>
          </p:nvPr>
        </p:nvGraphicFramePr>
        <p:xfrm>
          <a:off x="7107751" y="2862212"/>
          <a:ext cx="274719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29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2081972634"/>
                    </a:ext>
                  </a:extLst>
                </a:gridCol>
                <a:gridCol w="339308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00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11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2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9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487340F-9C9D-4472-B183-0A6A94CE4AC8}"/>
              </a:ext>
            </a:extLst>
          </p:cNvPr>
          <p:cNvSpPr txBox="1"/>
          <p:nvPr/>
        </p:nvSpPr>
        <p:spPr>
          <a:xfrm>
            <a:off x="9798046" y="2746662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A5034C-10B8-40C1-8924-48D5E8822DFF}"/>
              </a:ext>
            </a:extLst>
          </p:cNvPr>
          <p:cNvSpPr txBox="1"/>
          <p:nvPr/>
        </p:nvSpPr>
        <p:spPr>
          <a:xfrm>
            <a:off x="7623522" y="3328851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Queue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B87FD4D-DD5F-4B2D-9738-3389623E107B}"/>
              </a:ext>
            </a:extLst>
          </p:cNvPr>
          <p:cNvCxnSpPr>
            <a:cxnSpLocks/>
          </p:cNvCxnSpPr>
          <p:nvPr/>
        </p:nvCxnSpPr>
        <p:spPr>
          <a:xfrm flipV="1">
            <a:off x="9854947" y="3073649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FB955E-CBB6-458F-BD76-D607A91A69BE}"/>
              </a:ext>
            </a:extLst>
          </p:cNvPr>
          <p:cNvSpPr txBox="1"/>
          <p:nvPr/>
        </p:nvSpPr>
        <p:spPr>
          <a:xfrm>
            <a:off x="9505048" y="2921564"/>
            <a:ext cx="3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456335-6590-4279-8A18-6DEDA94B60BC}"/>
              </a:ext>
            </a:extLst>
          </p:cNvPr>
          <p:cNvCxnSpPr>
            <a:cxnSpLocks/>
          </p:cNvCxnSpPr>
          <p:nvPr/>
        </p:nvCxnSpPr>
        <p:spPr>
          <a:xfrm flipV="1">
            <a:off x="6790456" y="3073649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C0EA62-C9E0-498E-8008-8AE17E5B5EDA}"/>
              </a:ext>
            </a:extLst>
          </p:cNvPr>
          <p:cNvSpPr txBox="1"/>
          <p:nvPr/>
        </p:nvSpPr>
        <p:spPr>
          <a:xfrm>
            <a:off x="6534351" y="274666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D089EC-5CCF-4591-A1C2-86E519AEE795}"/>
              </a:ext>
            </a:extLst>
          </p:cNvPr>
          <p:cNvSpPr txBox="1"/>
          <p:nvPr/>
        </p:nvSpPr>
        <p:spPr>
          <a:xfrm>
            <a:off x="7776238" y="2328755"/>
            <a:ext cx="2645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recovery entry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448363-657C-4E37-90BC-78D0CC61962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098876" y="2667309"/>
            <a:ext cx="1234" cy="23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F4AA8EF-1394-4408-9CC9-AFD7F283851D}"/>
              </a:ext>
            </a:extLst>
          </p:cNvPr>
          <p:cNvCxnSpPr>
            <a:cxnSpLocks/>
          </p:cNvCxnSpPr>
          <p:nvPr/>
        </p:nvCxnSpPr>
        <p:spPr>
          <a:xfrm flipV="1">
            <a:off x="3535639" y="1860817"/>
            <a:ext cx="55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2E4EAD-98F9-4053-AC14-187AD52B6646}"/>
              </a:ext>
            </a:extLst>
          </p:cNvPr>
          <p:cNvSpPr txBox="1"/>
          <p:nvPr/>
        </p:nvSpPr>
        <p:spPr>
          <a:xfrm>
            <a:off x="8563288" y="1917358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687FE-997B-4764-8B71-2C32CCBCFC08}"/>
              </a:ext>
            </a:extLst>
          </p:cNvPr>
          <p:cNvCxnSpPr>
            <a:cxnSpLocks/>
          </p:cNvCxnSpPr>
          <p:nvPr/>
        </p:nvCxnSpPr>
        <p:spPr>
          <a:xfrm>
            <a:off x="4557236" y="1679995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CA084A-88B2-48F4-881F-155C555C2BC2}"/>
              </a:ext>
            </a:extLst>
          </p:cNvPr>
          <p:cNvSpPr txBox="1"/>
          <p:nvPr/>
        </p:nvSpPr>
        <p:spPr>
          <a:xfrm>
            <a:off x="3328436" y="1522264"/>
            <a:ext cx="120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D4E16D-1012-4F1A-AAB3-0011D50C9C64}"/>
              </a:ext>
            </a:extLst>
          </p:cNvPr>
          <p:cNvSpPr/>
          <p:nvPr/>
        </p:nvSpPr>
        <p:spPr>
          <a:xfrm>
            <a:off x="5082740" y="1478875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0  1  2  3  0  1  4  5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(idle period)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03C2C41-1A9A-461A-918E-53071010592B}"/>
              </a:ext>
            </a:extLst>
          </p:cNvPr>
          <p:cNvGrpSpPr/>
          <p:nvPr/>
        </p:nvGrpSpPr>
        <p:grpSpPr>
          <a:xfrm>
            <a:off x="8337956" y="1801864"/>
            <a:ext cx="248786" cy="430804"/>
            <a:chOff x="8222016" y="244041"/>
            <a:chExt cx="248786" cy="4308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8D3E91-0436-409C-B68C-1CEA3A725563}"/>
                </a:ext>
              </a:extLst>
            </p:cNvPr>
            <p:cNvSpPr txBox="1"/>
            <p:nvPr/>
          </p:nvSpPr>
          <p:spPr>
            <a:xfrm>
              <a:off x="8222016" y="30551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5D029F0-94EC-427A-A72E-71A92D178EE3}"/>
                </a:ext>
              </a:extLst>
            </p:cNvPr>
            <p:cNvCxnSpPr/>
            <p:nvPr/>
          </p:nvCxnSpPr>
          <p:spPr>
            <a:xfrm>
              <a:off x="8349520" y="244041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779CC3F-874C-4746-BCA1-1792BA9F34E6}"/>
              </a:ext>
            </a:extLst>
          </p:cNvPr>
          <p:cNvSpPr txBox="1"/>
          <p:nvPr/>
        </p:nvSpPr>
        <p:spPr>
          <a:xfrm>
            <a:off x="6689732" y="18634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59A38FB-4016-44CD-B5C8-A43F1EC05F24}"/>
              </a:ext>
            </a:extLst>
          </p:cNvPr>
          <p:cNvCxnSpPr>
            <a:cxnSpLocks/>
          </p:cNvCxnSpPr>
          <p:nvPr/>
        </p:nvCxnSpPr>
        <p:spPr>
          <a:xfrm>
            <a:off x="6940752" y="1801979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6A262D-CEAE-44FE-B61D-99AE3F7D8091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465463" y="1158346"/>
            <a:ext cx="1" cy="61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460370B-D238-46E9-BF74-CAC1AEE10EC4}"/>
              </a:ext>
            </a:extLst>
          </p:cNvPr>
          <p:cNvSpPr txBox="1"/>
          <p:nvPr/>
        </p:nvSpPr>
        <p:spPr>
          <a:xfrm>
            <a:off x="6952068" y="819792"/>
            <a:ext cx="302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Garbage collection is triggered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2CC6B80-54D5-4FD2-8103-F5AD7D695170}"/>
              </a:ext>
            </a:extLst>
          </p:cNvPr>
          <p:cNvCxnSpPr>
            <a:cxnSpLocks/>
          </p:cNvCxnSpPr>
          <p:nvPr/>
        </p:nvCxnSpPr>
        <p:spPr>
          <a:xfrm>
            <a:off x="8888944" y="2953064"/>
            <a:ext cx="453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983200-8A84-44F7-89C1-A8DF00D0638A}"/>
              </a:ext>
            </a:extLst>
          </p:cNvPr>
          <p:cNvCxnSpPr>
            <a:cxnSpLocks/>
          </p:cNvCxnSpPr>
          <p:nvPr/>
        </p:nvCxnSpPr>
        <p:spPr>
          <a:xfrm>
            <a:off x="8888944" y="3019739"/>
            <a:ext cx="453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왼쪽 중괄호 67">
            <a:extLst>
              <a:ext uri="{FF2B5EF4-FFF2-40B4-BE49-F238E27FC236}">
                <a16:creationId xmlns:a16="http://schemas.microsoft.com/office/drawing/2014/main" id="{D99A7283-BB05-4E35-900C-EACF6B0C59A6}"/>
              </a:ext>
            </a:extLst>
          </p:cNvPr>
          <p:cNvSpPr/>
          <p:nvPr/>
        </p:nvSpPr>
        <p:spPr>
          <a:xfrm rot="16200000">
            <a:off x="4879647" y="511349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1E4DB5-6ABF-44B2-8F18-4B236D9AFA75}"/>
              </a:ext>
            </a:extLst>
          </p:cNvPr>
          <p:cNvSpPr txBox="1"/>
          <p:nvPr/>
        </p:nvSpPr>
        <p:spPr>
          <a:xfrm>
            <a:off x="4490992" y="590151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DBBB6C-9CFB-4AF8-BC7B-5BACF763F106}"/>
              </a:ext>
            </a:extLst>
          </p:cNvPr>
          <p:cNvSpPr txBox="1"/>
          <p:nvPr/>
        </p:nvSpPr>
        <p:spPr>
          <a:xfrm>
            <a:off x="6003107" y="590151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CEF41C-6B4B-4240-8C70-112891E528BA}"/>
              </a:ext>
            </a:extLst>
          </p:cNvPr>
          <p:cNvSpPr txBox="1"/>
          <p:nvPr/>
        </p:nvSpPr>
        <p:spPr>
          <a:xfrm>
            <a:off x="7506556" y="590151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#2</a:t>
            </a:r>
          </a:p>
        </p:txBody>
      </p:sp>
      <p:sp>
        <p:nvSpPr>
          <p:cNvPr id="72" name="왼쪽 중괄호 71">
            <a:extLst>
              <a:ext uri="{FF2B5EF4-FFF2-40B4-BE49-F238E27FC236}">
                <a16:creationId xmlns:a16="http://schemas.microsoft.com/office/drawing/2014/main" id="{D5764793-EE47-4B84-A87A-3CFB515BDD8E}"/>
              </a:ext>
            </a:extLst>
          </p:cNvPr>
          <p:cNvSpPr/>
          <p:nvPr/>
        </p:nvSpPr>
        <p:spPr>
          <a:xfrm rot="16200000">
            <a:off x="6391762" y="511349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C5D4739F-A9CD-4D36-92C3-CA0B68DE3010}"/>
              </a:ext>
            </a:extLst>
          </p:cNvPr>
          <p:cNvSpPr/>
          <p:nvPr/>
        </p:nvSpPr>
        <p:spPr>
          <a:xfrm rot="16200000">
            <a:off x="7895211" y="511349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58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FFC4F28C-12EA-492C-B0F9-EA25C305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08482"/>
              </p:ext>
            </p:extLst>
          </p:nvPr>
        </p:nvGraphicFramePr>
        <p:xfrm>
          <a:off x="4162180" y="3878986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47D9DC-FDEC-44B3-817E-5C5DD5D5E312}"/>
              </a:ext>
            </a:extLst>
          </p:cNvPr>
          <p:cNvCxnSpPr/>
          <p:nvPr/>
        </p:nvCxnSpPr>
        <p:spPr>
          <a:xfrm flipV="1">
            <a:off x="5382859" y="3707165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BE9AA95-9BBE-4021-9462-8B8554D9F01F}"/>
              </a:ext>
            </a:extLst>
          </p:cNvPr>
          <p:cNvCxnSpPr>
            <a:cxnSpLocks/>
          </p:cNvCxnSpPr>
          <p:nvPr/>
        </p:nvCxnSpPr>
        <p:spPr>
          <a:xfrm flipV="1">
            <a:off x="7580701" y="3703667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725C397-B01D-4BFB-8636-681DB2BD2221}"/>
              </a:ext>
            </a:extLst>
          </p:cNvPr>
          <p:cNvCxnSpPr>
            <a:cxnSpLocks/>
          </p:cNvCxnSpPr>
          <p:nvPr/>
        </p:nvCxnSpPr>
        <p:spPr>
          <a:xfrm flipH="1">
            <a:off x="5376047" y="3703667"/>
            <a:ext cx="221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0F2D54-155B-4217-9FEE-FDE81EFE7FD7}"/>
              </a:ext>
            </a:extLst>
          </p:cNvPr>
          <p:cNvSpPr txBox="1"/>
          <p:nvPr/>
        </p:nvSpPr>
        <p:spPr>
          <a:xfrm>
            <a:off x="5555140" y="3354874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Copy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1C64828-B87D-4EDC-9729-EC5FC4A85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9189"/>
              </p:ext>
            </p:extLst>
          </p:nvPr>
        </p:nvGraphicFramePr>
        <p:xfrm>
          <a:off x="4161405" y="4173813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4386023-B195-4E79-B684-7D420DECC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06099"/>
              </p:ext>
            </p:extLst>
          </p:nvPr>
        </p:nvGraphicFramePr>
        <p:xfrm>
          <a:off x="2954407" y="1945832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A2E253-B269-431B-9ACF-F3C7042283D9}"/>
              </a:ext>
            </a:extLst>
          </p:cNvPr>
          <p:cNvSpPr txBox="1"/>
          <p:nvPr/>
        </p:nvSpPr>
        <p:spPr>
          <a:xfrm>
            <a:off x="4605414" y="1194191"/>
            <a:ext cx="39228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LBAs = {0, 1, 2, 3, 0, 1, 4, 5, … 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409A3-6EFA-4359-A501-189AC7AEFFAE}"/>
              </a:ext>
            </a:extLst>
          </p:cNvPr>
          <p:cNvSpPr txBox="1"/>
          <p:nvPr/>
        </p:nvSpPr>
        <p:spPr>
          <a:xfrm rot="16200000">
            <a:off x="2108445" y="2614978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27BAF1A6-C7D9-4BF4-9865-8DA505EC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42833"/>
              </p:ext>
            </p:extLst>
          </p:nvPr>
        </p:nvGraphicFramePr>
        <p:xfrm>
          <a:off x="4161405" y="4163689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E359F6B9-8E45-46BA-8082-2D521310E039}"/>
              </a:ext>
            </a:extLst>
          </p:cNvPr>
          <p:cNvSpPr txBox="1"/>
          <p:nvPr/>
        </p:nvSpPr>
        <p:spPr>
          <a:xfrm>
            <a:off x="2815545" y="4248412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C76FF3-D11D-44F9-BD20-5A7742AB0CA3}"/>
              </a:ext>
            </a:extLst>
          </p:cNvPr>
          <p:cNvSpPr txBox="1"/>
          <p:nvPr/>
        </p:nvSpPr>
        <p:spPr>
          <a:xfrm>
            <a:off x="2927177" y="163744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89A89D-4606-422E-BFC0-3D9F6CB0B3F8}"/>
              </a:ext>
            </a:extLst>
          </p:cNvPr>
          <p:cNvSpPr txBox="1"/>
          <p:nvPr/>
        </p:nvSpPr>
        <p:spPr>
          <a:xfrm>
            <a:off x="3219992" y="3892503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843D73-1C9A-4CD6-ABA1-CB9114A089FA}"/>
              </a:ext>
            </a:extLst>
          </p:cNvPr>
          <p:cNvSpPr txBox="1"/>
          <p:nvPr/>
        </p:nvSpPr>
        <p:spPr>
          <a:xfrm>
            <a:off x="3481598" y="1637449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3329AE-0DD6-4018-8C63-A6180875A326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>
            <a:off x="3739173" y="4046392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35553B7-62B6-43FE-BE9F-9587C5B9A54B}"/>
              </a:ext>
            </a:extLst>
          </p:cNvPr>
          <p:cNvCxnSpPr>
            <a:cxnSpLocks/>
          </p:cNvCxnSpPr>
          <p:nvPr/>
        </p:nvCxnSpPr>
        <p:spPr>
          <a:xfrm flipV="1">
            <a:off x="6161904" y="1175144"/>
            <a:ext cx="220462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2BB3E79-13DF-4F13-A245-BCDC51B1E9D5}"/>
              </a:ext>
            </a:extLst>
          </p:cNvPr>
          <p:cNvSpPr txBox="1"/>
          <p:nvPr/>
        </p:nvSpPr>
        <p:spPr>
          <a:xfrm>
            <a:off x="7880084" y="836402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67CD7-AB3C-4B57-8B63-326D97E153E8}"/>
              </a:ext>
            </a:extLst>
          </p:cNvPr>
          <p:cNvSpPr txBox="1"/>
          <p:nvPr/>
        </p:nvSpPr>
        <p:spPr>
          <a:xfrm>
            <a:off x="4060390" y="509463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Erase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E130983-5F07-4C44-B477-D8E6F3BC4A85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4540650" y="4679912"/>
            <a:ext cx="0" cy="41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27901A2-915C-45B8-B5EB-D4AE6772707D}"/>
              </a:ext>
            </a:extLst>
          </p:cNvPr>
          <p:cNvCxnSpPr>
            <a:cxnSpLocks/>
          </p:cNvCxnSpPr>
          <p:nvPr/>
        </p:nvCxnSpPr>
        <p:spPr>
          <a:xfrm>
            <a:off x="4037719" y="2843213"/>
            <a:ext cx="3782295" cy="1325338"/>
          </a:xfrm>
          <a:prstGeom prst="bentConnector3">
            <a:avLst>
              <a:gd name="adj1" fmla="val 9998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155659-81B2-439A-AE02-EA9DF42BFC3F}"/>
              </a:ext>
            </a:extLst>
          </p:cNvPr>
          <p:cNvSpPr txBox="1"/>
          <p:nvPr/>
        </p:nvSpPr>
        <p:spPr>
          <a:xfrm>
            <a:off x="5008645" y="2490347"/>
            <a:ext cx="214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Table entries update</a:t>
            </a:r>
          </a:p>
        </p:txBody>
      </p:sp>
    </p:spTree>
    <p:extLst>
      <p:ext uri="{BB962C8B-B14F-4D97-AF65-F5344CB8AC3E}">
        <p14:creationId xmlns:p14="http://schemas.microsoft.com/office/powerpoint/2010/main" val="318610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425438" y="3706246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218440" y="1497309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9447" y="959993"/>
            <a:ext cx="489973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LBAs = { 0,  1,  2,  3,  0,  1,  4,  5,  2, ··· }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372478" y="2104544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sp>
        <p:nvSpPr>
          <p:cNvPr id="22" name="왼쪽 중괄호 21"/>
          <p:cNvSpPr/>
          <p:nvPr/>
        </p:nvSpPr>
        <p:spPr>
          <a:xfrm rot="16200000">
            <a:off x="4071984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연결선: 꺾임 26"/>
          <p:cNvCxnSpPr>
            <a:cxnSpLocks/>
          </p:cNvCxnSpPr>
          <p:nvPr/>
        </p:nvCxnSpPr>
        <p:spPr>
          <a:xfrm rot="16200000" flipH="1">
            <a:off x="3108063" y="1798390"/>
            <a:ext cx="2101543" cy="1714165"/>
          </a:xfrm>
          <a:prstGeom prst="bentConnector3">
            <a:avLst>
              <a:gd name="adj1" fmla="val 1775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/>
          <p:cNvCxnSpPr>
            <a:cxnSpLocks/>
          </p:cNvCxnSpPr>
          <p:nvPr/>
        </p:nvCxnSpPr>
        <p:spPr>
          <a:xfrm>
            <a:off x="3308613" y="1900261"/>
            <a:ext cx="2073805" cy="1805983"/>
          </a:xfrm>
          <a:prstGeom prst="bentConnector3">
            <a:avLst>
              <a:gd name="adj1" fmla="val 100006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/>
          <p:cNvCxnSpPr>
            <a:cxnSpLocks/>
          </p:cNvCxnSpPr>
          <p:nvPr/>
        </p:nvCxnSpPr>
        <p:spPr>
          <a:xfrm>
            <a:off x="3301750" y="2103666"/>
            <a:ext cx="3200650" cy="1601554"/>
          </a:xfrm>
          <a:prstGeom prst="bentConnector3">
            <a:avLst>
              <a:gd name="adj1" fmla="val 10005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</p:cNvCxnSpPr>
          <p:nvPr/>
        </p:nvCxnSpPr>
        <p:spPr>
          <a:xfrm>
            <a:off x="3301749" y="2371701"/>
            <a:ext cx="1352218" cy="1325500"/>
          </a:xfrm>
          <a:prstGeom prst="bentConnector3">
            <a:avLst>
              <a:gd name="adj1" fmla="val 9992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/>
          <p:cNvCxnSpPr>
            <a:cxnSpLocks/>
          </p:cNvCxnSpPr>
          <p:nvPr/>
        </p:nvCxnSpPr>
        <p:spPr>
          <a:xfrm>
            <a:off x="3301748" y="2625955"/>
            <a:ext cx="2459897" cy="1080291"/>
          </a:xfrm>
          <a:prstGeom prst="bentConnector3">
            <a:avLst>
              <a:gd name="adj1" fmla="val 10007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cxnSpLocks/>
          </p:cNvCxnSpPr>
          <p:nvPr/>
        </p:nvCxnSpPr>
        <p:spPr>
          <a:xfrm>
            <a:off x="3301747" y="2872114"/>
            <a:ext cx="2831373" cy="834132"/>
          </a:xfrm>
          <a:prstGeom prst="bentConnector3">
            <a:avLst>
              <a:gd name="adj1" fmla="val 1001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425438" y="3696251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683329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95444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98893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9578" y="3780845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91210" y="118892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6295128-8DA0-4733-9741-B95507CBC9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26213" y="3411419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51" name="왼쪽 중괄호 50">
            <a:extLst>
              <a:ext uri="{FF2B5EF4-FFF2-40B4-BE49-F238E27FC236}">
                <a16:creationId xmlns:a16="http://schemas.microsoft.com/office/drawing/2014/main" id="{FAE4937C-17A6-4944-A1FA-34D97E73A904}"/>
              </a:ext>
            </a:extLst>
          </p:cNvPr>
          <p:cNvSpPr/>
          <p:nvPr/>
        </p:nvSpPr>
        <p:spPr>
          <a:xfrm rot="16200000">
            <a:off x="5584099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ACB5FB4C-F30A-4CF7-BC76-24B2FA80F9CF}"/>
              </a:ext>
            </a:extLst>
          </p:cNvPr>
          <p:cNvSpPr/>
          <p:nvPr/>
        </p:nvSpPr>
        <p:spPr>
          <a:xfrm rot="16200000">
            <a:off x="7087548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C1FEF-06D6-4722-8ECB-DB2A775EDEE4}"/>
              </a:ext>
            </a:extLst>
          </p:cNvPr>
          <p:cNvSpPr txBox="1"/>
          <p:nvPr/>
        </p:nvSpPr>
        <p:spPr>
          <a:xfrm>
            <a:off x="2484025" y="342493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6BAC0-30FF-4AB1-8CBE-BC07933B09BD}"/>
              </a:ext>
            </a:extLst>
          </p:cNvPr>
          <p:cNvSpPr txBox="1"/>
          <p:nvPr/>
        </p:nvSpPr>
        <p:spPr>
          <a:xfrm>
            <a:off x="2745631" y="118892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B2D0930-5DB6-4AA5-8418-8B32596F4D2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3003206" y="3578825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6EB123-51B7-49EF-B862-90789EE935CF}"/>
              </a:ext>
            </a:extLst>
          </p:cNvPr>
          <p:cNvCxnSpPr>
            <a:cxnSpLocks/>
          </p:cNvCxnSpPr>
          <p:nvPr/>
        </p:nvCxnSpPr>
        <p:spPr>
          <a:xfrm flipV="1">
            <a:off x="5754550" y="940946"/>
            <a:ext cx="23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23DAC5F-37B2-49BC-A781-9CC21F79AA80}"/>
              </a:ext>
            </a:extLst>
          </p:cNvPr>
          <p:cNvSpPr txBox="1"/>
          <p:nvPr/>
        </p:nvSpPr>
        <p:spPr>
          <a:xfrm>
            <a:off x="7506072" y="578389"/>
            <a:ext cx="637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15C8E1-510E-4772-8C43-884056C4A338}"/>
              </a:ext>
            </a:extLst>
          </p:cNvPr>
          <p:cNvSpPr/>
          <p:nvPr/>
        </p:nvSpPr>
        <p:spPr>
          <a:xfrm>
            <a:off x="6835418" y="1017120"/>
            <a:ext cx="241300" cy="2975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EC3C5D-AE78-419F-B66D-772ABBF009FB}"/>
              </a:ext>
            </a:extLst>
          </p:cNvPr>
          <p:cNvSpPr/>
          <p:nvPr/>
        </p:nvSpPr>
        <p:spPr>
          <a:xfrm>
            <a:off x="7130506" y="1017120"/>
            <a:ext cx="241300" cy="2975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D57FAAE-6DC8-4EB5-B721-F4D09E6EF49E}"/>
              </a:ext>
            </a:extLst>
          </p:cNvPr>
          <p:cNvSpPr/>
          <p:nvPr/>
        </p:nvSpPr>
        <p:spPr>
          <a:xfrm>
            <a:off x="7976441" y="1017120"/>
            <a:ext cx="241300" cy="2975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27A7D9D-A2DD-4B0F-9866-9F8257DE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49132"/>
              </p:ext>
            </p:extLst>
          </p:nvPr>
        </p:nvGraphicFramePr>
        <p:xfrm>
          <a:off x="7317137" y="2398559"/>
          <a:ext cx="2747195" cy="41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29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2081972634"/>
                    </a:ext>
                  </a:extLst>
                </a:gridCol>
                <a:gridCol w="339308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00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11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0618ADE-EC78-4FBD-9498-CB118EA59355}"/>
              </a:ext>
            </a:extLst>
          </p:cNvPr>
          <p:cNvSpPr txBox="1"/>
          <p:nvPr/>
        </p:nvSpPr>
        <p:spPr>
          <a:xfrm>
            <a:off x="10007432" y="228300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2DAA2-596D-46A5-9548-D2B278749B64}"/>
              </a:ext>
            </a:extLst>
          </p:cNvPr>
          <p:cNvSpPr txBox="1"/>
          <p:nvPr/>
        </p:nvSpPr>
        <p:spPr>
          <a:xfrm>
            <a:off x="7832908" y="2817903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Queue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1F1B3F-8958-41B2-9E76-D86ECBD27778}"/>
              </a:ext>
            </a:extLst>
          </p:cNvPr>
          <p:cNvCxnSpPr>
            <a:cxnSpLocks/>
          </p:cNvCxnSpPr>
          <p:nvPr/>
        </p:nvCxnSpPr>
        <p:spPr>
          <a:xfrm flipV="1">
            <a:off x="10064333" y="2609996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C2360C-F799-4F85-BE08-D14BC0BD2458}"/>
              </a:ext>
            </a:extLst>
          </p:cNvPr>
          <p:cNvSpPr txBox="1"/>
          <p:nvPr/>
        </p:nvSpPr>
        <p:spPr>
          <a:xfrm>
            <a:off x="9714434" y="2457911"/>
            <a:ext cx="3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7CAA3B-DFED-46F8-91F1-490591CA7BA2}"/>
              </a:ext>
            </a:extLst>
          </p:cNvPr>
          <p:cNvCxnSpPr>
            <a:cxnSpLocks/>
          </p:cNvCxnSpPr>
          <p:nvPr/>
        </p:nvCxnSpPr>
        <p:spPr>
          <a:xfrm flipH="1">
            <a:off x="8677707" y="1744226"/>
            <a:ext cx="315112" cy="763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9B31CB-84A4-4F23-807D-5A375EFF9C38}"/>
              </a:ext>
            </a:extLst>
          </p:cNvPr>
          <p:cNvSpPr txBox="1"/>
          <p:nvPr/>
        </p:nvSpPr>
        <p:spPr>
          <a:xfrm>
            <a:off x="8399797" y="1405672"/>
            <a:ext cx="1569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Entry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9DFB492-BD09-4706-91FA-66D387EE0CED}"/>
              </a:ext>
            </a:extLst>
          </p:cNvPr>
          <p:cNvCxnSpPr>
            <a:cxnSpLocks/>
          </p:cNvCxnSpPr>
          <p:nvPr/>
        </p:nvCxnSpPr>
        <p:spPr>
          <a:xfrm flipV="1">
            <a:off x="6999842" y="2609996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79FEAD-7D50-44C1-93A2-E6AFC316285B}"/>
              </a:ext>
            </a:extLst>
          </p:cNvPr>
          <p:cNvSpPr txBox="1"/>
          <p:nvPr/>
        </p:nvSpPr>
        <p:spPr>
          <a:xfrm>
            <a:off x="6743737" y="228300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8D18D353-5359-4905-ABAB-710FC5865D3A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792043" y="1478703"/>
            <a:ext cx="1087826" cy="759777"/>
          </a:xfrm>
          <a:prstGeom prst="curved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DC1019B9-5E0A-4424-B206-1B5D870E3C94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7329749" y="1236085"/>
            <a:ext cx="1094927" cy="12521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42C753B4-0FEE-4417-BC1F-1F513E7263CD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148082" y="1263688"/>
            <a:ext cx="1091621" cy="11936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D32386-BB40-40C2-8886-CA016C5E9139}"/>
              </a:ext>
            </a:extLst>
          </p:cNvPr>
          <p:cNvSpPr/>
          <p:nvPr/>
        </p:nvSpPr>
        <p:spPr>
          <a:xfrm>
            <a:off x="6357861" y="3816953"/>
            <a:ext cx="306457" cy="11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D1D5A1-7860-4362-B33B-AF54B8AB26D7}"/>
              </a:ext>
            </a:extLst>
          </p:cNvPr>
          <p:cNvCxnSpPr>
            <a:cxnSpLocks/>
          </p:cNvCxnSpPr>
          <p:nvPr/>
        </p:nvCxnSpPr>
        <p:spPr>
          <a:xfrm flipV="1">
            <a:off x="2745455" y="2141002"/>
            <a:ext cx="57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C6A168-7E0D-466E-AB79-896A56C11A66}"/>
              </a:ext>
            </a:extLst>
          </p:cNvPr>
          <p:cNvSpPr txBox="1"/>
          <p:nvPr/>
        </p:nvSpPr>
        <p:spPr>
          <a:xfrm>
            <a:off x="7922891" y="2143563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49811D-5665-4D4A-855F-AD6EFA24320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792472" y="1026159"/>
            <a:ext cx="1" cy="10205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A7CD19-B2F7-48BA-8757-AEC61EAE1A59}"/>
              </a:ext>
            </a:extLst>
          </p:cNvPr>
          <p:cNvSpPr txBox="1"/>
          <p:nvPr/>
        </p:nvSpPr>
        <p:spPr>
          <a:xfrm>
            <a:off x="6334015" y="2783152"/>
            <a:ext cx="17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Scan the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20440-841C-4023-9FF7-E435341FC379}"/>
              </a:ext>
            </a:extLst>
          </p:cNvPr>
          <p:cNvSpPr txBox="1"/>
          <p:nvPr/>
        </p:nvSpPr>
        <p:spPr>
          <a:xfrm>
            <a:off x="6589259" y="687605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Ransomware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9BAD3-C57F-46E3-8C20-3888CF0B3B71}"/>
              </a:ext>
            </a:extLst>
          </p:cNvPr>
          <p:cNvSpPr txBox="1"/>
          <p:nvPr/>
        </p:nvSpPr>
        <p:spPr>
          <a:xfrm>
            <a:off x="7664968" y="215248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99E4FE-93F7-40AB-8A9E-9FC93BE6EC0A}"/>
              </a:ext>
            </a:extLst>
          </p:cNvPr>
          <p:cNvCxnSpPr/>
          <p:nvPr/>
        </p:nvCxnSpPr>
        <p:spPr>
          <a:xfrm>
            <a:off x="7792472" y="2091014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FD8C06-AB7F-4EE3-95C2-57E34182A744}"/>
              </a:ext>
            </a:extLst>
          </p:cNvPr>
          <p:cNvSpPr txBox="1"/>
          <p:nvPr/>
        </p:nvSpPr>
        <p:spPr>
          <a:xfrm>
            <a:off x="5570378" y="21524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A6795D-D2FE-4F80-82A7-476CEB7ACE5E}"/>
              </a:ext>
            </a:extLst>
          </p:cNvPr>
          <p:cNvCxnSpPr>
            <a:cxnSpLocks/>
          </p:cNvCxnSpPr>
          <p:nvPr/>
        </p:nvCxnSpPr>
        <p:spPr>
          <a:xfrm>
            <a:off x="5821398" y="2091014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D778B-352B-4C04-8196-BE2B62A10398}"/>
              </a:ext>
            </a:extLst>
          </p:cNvPr>
          <p:cNvSpPr/>
          <p:nvPr/>
        </p:nvSpPr>
        <p:spPr>
          <a:xfrm>
            <a:off x="5769519" y="1771669"/>
            <a:ext cx="207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9      13                 11</a:t>
            </a:r>
            <a:endParaRPr 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B0CDCD-79A2-44CF-BA4D-136A8BBD1C3B}"/>
              </a:ext>
            </a:extLst>
          </p:cNvPr>
          <p:cNvSpPr/>
          <p:nvPr/>
        </p:nvSpPr>
        <p:spPr>
          <a:xfrm>
            <a:off x="4019117" y="1774231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7            8      10</a:t>
            </a:r>
            <a:endParaRPr lang="en-US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5462F49A-7BC2-48DF-B0AF-6CD802FFF08D}"/>
              </a:ext>
            </a:extLst>
          </p:cNvPr>
          <p:cNvSpPr/>
          <p:nvPr/>
        </p:nvSpPr>
        <p:spPr>
          <a:xfrm rot="5400000">
            <a:off x="6689225" y="691476"/>
            <a:ext cx="193157" cy="1928812"/>
          </a:xfrm>
          <a:prstGeom prst="leftBrace">
            <a:avLst>
              <a:gd name="adj1" fmla="val 2732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0C63ACEC-DAE3-424C-923C-5EF38EA89A97}"/>
              </a:ext>
            </a:extLst>
          </p:cNvPr>
          <p:cNvSpPr/>
          <p:nvPr/>
        </p:nvSpPr>
        <p:spPr>
          <a:xfrm rot="5400000">
            <a:off x="4728516" y="691476"/>
            <a:ext cx="193157" cy="1928812"/>
          </a:xfrm>
          <a:prstGeom prst="leftBrace">
            <a:avLst>
              <a:gd name="adj1" fmla="val 2732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7C3F5-8240-47C2-8AAB-99483D445A44}"/>
              </a:ext>
            </a:extLst>
          </p:cNvPr>
          <p:cNvSpPr txBox="1"/>
          <p:nvPr/>
        </p:nvSpPr>
        <p:spPr>
          <a:xfrm>
            <a:off x="6090693" y="1216886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Unsafe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8D3A9-1B7D-4F45-91A3-350BEF4FE3FF}"/>
              </a:ext>
            </a:extLst>
          </p:cNvPr>
          <p:cNvSpPr txBox="1"/>
          <p:nvPr/>
        </p:nvSpPr>
        <p:spPr>
          <a:xfrm>
            <a:off x="4566315" y="1216886"/>
            <a:ext cx="538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DF02B18-03A0-4CCB-AC39-9C7CA539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50046"/>
              </p:ext>
            </p:extLst>
          </p:nvPr>
        </p:nvGraphicFramePr>
        <p:xfrm>
          <a:off x="2123197" y="3419904"/>
          <a:ext cx="1533069" cy="861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17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1129552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872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6352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14A5558-6C99-4F68-84DB-68A4B4EA68D9}"/>
              </a:ext>
            </a:extLst>
          </p:cNvPr>
          <p:cNvSpPr txBox="1"/>
          <p:nvPr/>
        </p:nvSpPr>
        <p:spPr>
          <a:xfrm rot="5400000">
            <a:off x="2897716" y="405468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68362D4-D92A-46D4-9D8D-7A0553EC6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5025"/>
              </p:ext>
            </p:extLst>
          </p:nvPr>
        </p:nvGraphicFramePr>
        <p:xfrm>
          <a:off x="3352913" y="5250752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5CF63FF-B4BE-4633-BC2E-FBE252B2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9480"/>
              </p:ext>
            </p:extLst>
          </p:nvPr>
        </p:nvGraphicFramePr>
        <p:xfrm>
          <a:off x="3347283" y="5246697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8979179-6FA5-4EA7-8D81-C04E8091370C}"/>
              </a:ext>
            </a:extLst>
          </p:cNvPr>
          <p:cNvSpPr txBox="1"/>
          <p:nvPr/>
        </p:nvSpPr>
        <p:spPr>
          <a:xfrm rot="10800000">
            <a:off x="3275258" y="532882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15B2E-9526-4DE1-8A1C-87640696FC2D}"/>
              </a:ext>
            </a:extLst>
          </p:cNvPr>
          <p:cNvSpPr txBox="1"/>
          <p:nvPr/>
        </p:nvSpPr>
        <p:spPr>
          <a:xfrm rot="10800000">
            <a:off x="7439621" y="532882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C24BD-CE2C-4DFE-BE0A-E179C076CC6D}"/>
              </a:ext>
            </a:extLst>
          </p:cNvPr>
          <p:cNvSpPr txBox="1"/>
          <p:nvPr/>
        </p:nvSpPr>
        <p:spPr>
          <a:xfrm>
            <a:off x="4972645" y="578649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0F781-FA30-498B-ABD0-C52ED239922B}"/>
              </a:ext>
            </a:extLst>
          </p:cNvPr>
          <p:cNvSpPr txBox="1"/>
          <p:nvPr/>
        </p:nvSpPr>
        <p:spPr>
          <a:xfrm>
            <a:off x="2336729" y="4364075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3E598A6-A8C4-472F-9836-B90456FB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7497"/>
              </p:ext>
            </p:extLst>
          </p:nvPr>
        </p:nvGraphicFramePr>
        <p:xfrm>
          <a:off x="3350493" y="4948733"/>
          <a:ext cx="447253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CD5D632-DD75-4BC4-A977-39059F920731}"/>
              </a:ext>
            </a:extLst>
          </p:cNvPr>
          <p:cNvSpPr txBox="1"/>
          <p:nvPr/>
        </p:nvSpPr>
        <p:spPr>
          <a:xfrm>
            <a:off x="2787811" y="4952725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33D53-6E7F-44C6-9113-F7CD37E4FFA1}"/>
              </a:ext>
            </a:extLst>
          </p:cNvPr>
          <p:cNvCxnSpPr>
            <a:cxnSpLocks/>
          </p:cNvCxnSpPr>
          <p:nvPr/>
        </p:nvCxnSpPr>
        <p:spPr>
          <a:xfrm>
            <a:off x="3306992" y="5110456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842EA78-236D-4F26-A52C-5B2C1FC7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79821"/>
              </p:ext>
            </p:extLst>
          </p:nvPr>
        </p:nvGraphicFramePr>
        <p:xfrm>
          <a:off x="6205895" y="3453685"/>
          <a:ext cx="2747196" cy="3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642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662642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662642">
                  <a:extLst>
                    <a:ext uri="{9D8B030D-6E8A-4147-A177-3AD203B41FA5}">
                      <a16:colId xmlns:a16="http://schemas.microsoft.com/office/drawing/2014/main" val="2081972634"/>
                    </a:ext>
                  </a:extLst>
                </a:gridCol>
                <a:gridCol w="759270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1122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1321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20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···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9C88B832-FCFA-4786-BE90-18475287472A}"/>
              </a:ext>
            </a:extLst>
          </p:cNvPr>
          <p:cNvSpPr txBox="1"/>
          <p:nvPr/>
        </p:nvSpPr>
        <p:spPr>
          <a:xfrm>
            <a:off x="5395395" y="3505149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BDD00-2EAB-448D-931A-33619A6D3EC0}"/>
              </a:ext>
            </a:extLst>
          </p:cNvPr>
          <p:cNvSpPr txBox="1"/>
          <p:nvPr/>
        </p:nvSpPr>
        <p:spPr>
          <a:xfrm>
            <a:off x="9201230" y="350514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DA9F0A-305C-49A4-982A-F39C1979EE7F}"/>
              </a:ext>
            </a:extLst>
          </p:cNvPr>
          <p:cNvSpPr txBox="1"/>
          <p:nvPr/>
        </p:nvSpPr>
        <p:spPr>
          <a:xfrm>
            <a:off x="6721666" y="3873029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Queue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CA98B0-7F8F-4926-B098-E0E009C7B00A}"/>
              </a:ext>
            </a:extLst>
          </p:cNvPr>
          <p:cNvCxnSpPr>
            <a:cxnSpLocks/>
          </p:cNvCxnSpPr>
          <p:nvPr/>
        </p:nvCxnSpPr>
        <p:spPr>
          <a:xfrm flipV="1">
            <a:off x="8953091" y="3665122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9DA9270-1840-4B32-98A3-B9BA8B0CB666}"/>
              </a:ext>
            </a:extLst>
          </p:cNvPr>
          <p:cNvCxnSpPr>
            <a:cxnSpLocks/>
          </p:cNvCxnSpPr>
          <p:nvPr/>
        </p:nvCxnSpPr>
        <p:spPr>
          <a:xfrm flipV="1">
            <a:off x="5888600" y="3665122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BE7C095-05A4-4006-A7D7-D29DF5FAE3F8}"/>
              </a:ext>
            </a:extLst>
          </p:cNvPr>
          <p:cNvCxnSpPr>
            <a:cxnSpLocks/>
          </p:cNvCxnSpPr>
          <p:nvPr/>
        </p:nvCxnSpPr>
        <p:spPr>
          <a:xfrm>
            <a:off x="6205895" y="3154085"/>
            <a:ext cx="214314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5B171C5-FE6A-4EC6-BF03-AF7C2C11783D}"/>
              </a:ext>
            </a:extLst>
          </p:cNvPr>
          <p:cNvSpPr txBox="1"/>
          <p:nvPr/>
        </p:nvSpPr>
        <p:spPr>
          <a:xfrm>
            <a:off x="6087457" y="308563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C96A18-4FAD-406B-ADC3-1E5792F3A92D}"/>
              </a:ext>
            </a:extLst>
          </p:cNvPr>
          <p:cNvSpPr txBox="1"/>
          <p:nvPr/>
        </p:nvSpPr>
        <p:spPr>
          <a:xfrm>
            <a:off x="7943119" y="31066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993337-7E84-4286-85EB-B44E1FF4E26F}"/>
              </a:ext>
            </a:extLst>
          </p:cNvPr>
          <p:cNvSpPr txBox="1"/>
          <p:nvPr/>
        </p:nvSpPr>
        <p:spPr>
          <a:xfrm>
            <a:off x="2456927" y="2824335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Locate an infected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entry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FBD4F42-BE5D-4D6D-A0F0-010D7D1B5CE8}"/>
              </a:ext>
            </a:extLst>
          </p:cNvPr>
          <p:cNvGrpSpPr/>
          <p:nvPr/>
        </p:nvGrpSpPr>
        <p:grpSpPr>
          <a:xfrm>
            <a:off x="2568830" y="3678891"/>
            <a:ext cx="1056700" cy="338554"/>
            <a:chOff x="1302181" y="2471581"/>
            <a:chExt cx="1056700" cy="33855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1E3F25B-C935-4F50-9B6F-EA061A31C6D7}"/>
                </a:ext>
              </a:extLst>
            </p:cNvPr>
            <p:cNvSpPr/>
            <p:nvPr/>
          </p:nvSpPr>
          <p:spPr>
            <a:xfrm>
              <a:off x="1302181" y="2471581"/>
              <a:ext cx="1056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26         22</a:t>
              </a:r>
              <a:endParaRPr lang="en-US" dirty="0"/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6C82ACC1-CAEB-44E9-8913-8B0A1785B30A}"/>
                </a:ext>
              </a:extLst>
            </p:cNvPr>
            <p:cNvSpPr/>
            <p:nvPr/>
          </p:nvSpPr>
          <p:spPr>
            <a:xfrm>
              <a:off x="1660911" y="2548171"/>
              <a:ext cx="334255" cy="20074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64FDF2F1-FBC3-4877-BA4F-E1AB4D00D272}"/>
              </a:ext>
            </a:extLst>
          </p:cNvPr>
          <p:cNvCxnSpPr>
            <a:stCxn id="11" idx="0"/>
            <a:endCxn id="53" idx="0"/>
          </p:cNvCxnSpPr>
          <p:nvPr/>
        </p:nvCxnSpPr>
        <p:spPr>
          <a:xfrm rot="16200000" flipH="1" flipV="1">
            <a:off x="6534030" y="1830305"/>
            <a:ext cx="933151" cy="1577511"/>
          </a:xfrm>
          <a:prstGeom prst="curvedConnector3">
            <a:avLst>
              <a:gd name="adj1" fmla="val 4261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E1741EB2-F157-4D79-B345-766456F82285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 rot="5400000" flipH="1">
            <a:off x="4438724" y="1856599"/>
            <a:ext cx="1104630" cy="3040103"/>
          </a:xfrm>
          <a:prstGeom prst="curvedConnector5">
            <a:avLst>
              <a:gd name="adj1" fmla="val -20695"/>
              <a:gd name="adj2" fmla="val 18499"/>
              <a:gd name="adj3" fmla="val 12069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FF7D1369-BDD7-4B46-BEF1-F221568B8726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3097181" y="3409109"/>
            <a:ext cx="364283" cy="269782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158C6489-F181-4353-9700-126754066923}"/>
              </a:ext>
            </a:extLst>
          </p:cNvPr>
          <p:cNvCxnSpPr>
            <a:cxnSpLocks/>
          </p:cNvCxnSpPr>
          <p:nvPr/>
        </p:nvCxnSpPr>
        <p:spPr>
          <a:xfrm>
            <a:off x="3660960" y="3776168"/>
            <a:ext cx="1996890" cy="1467345"/>
          </a:xfrm>
          <a:prstGeom prst="bentConnector3">
            <a:avLst>
              <a:gd name="adj1" fmla="val 100085"/>
            </a:avLst>
          </a:prstGeom>
          <a:ln w="1905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D44986C-7276-42F8-B83E-9C1E633944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7057" y="4325318"/>
            <a:ext cx="1340739" cy="510127"/>
          </a:xfrm>
          <a:prstGeom prst="bentConnector3">
            <a:avLst>
              <a:gd name="adj1" fmla="val -44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ED0AB5-22DB-4D98-A682-87C6C3A51BD1}"/>
              </a:ext>
            </a:extLst>
          </p:cNvPr>
          <p:cNvSpPr txBox="1"/>
          <p:nvPr/>
        </p:nvSpPr>
        <p:spPr>
          <a:xfrm>
            <a:off x="4299784" y="4188769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Recover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entry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DFD80CA-C609-4820-B5CD-5DEC0B694F7E}"/>
              </a:ext>
            </a:extLst>
          </p:cNvPr>
          <p:cNvCxnSpPr>
            <a:cxnSpLocks/>
          </p:cNvCxnSpPr>
          <p:nvPr/>
        </p:nvCxnSpPr>
        <p:spPr>
          <a:xfrm>
            <a:off x="3530832" y="1960180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F851B09-CD7B-488C-BA0A-E5DA6623C7B8}"/>
              </a:ext>
            </a:extLst>
          </p:cNvPr>
          <p:cNvSpPr txBox="1"/>
          <p:nvPr/>
        </p:nvSpPr>
        <p:spPr>
          <a:xfrm>
            <a:off x="2302032" y="1802449"/>
            <a:ext cx="120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</a:t>
            </a:r>
          </a:p>
        </p:txBody>
      </p:sp>
    </p:spTree>
    <p:extLst>
      <p:ext uri="{BB962C8B-B14F-4D97-AF65-F5344CB8AC3E}">
        <p14:creationId xmlns:p14="http://schemas.microsoft.com/office/powerpoint/2010/main" val="410446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6BF223-7533-4230-8518-397E35BF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0268"/>
              </p:ext>
            </p:extLst>
          </p:nvPr>
        </p:nvGraphicFramePr>
        <p:xfrm>
          <a:off x="4214731" y="4940531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F569683-0A24-4280-9987-6FC713AE9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76430"/>
              </p:ext>
            </p:extLst>
          </p:nvPr>
        </p:nvGraphicFramePr>
        <p:xfrm>
          <a:off x="4213956" y="5235358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FBBF94-35E0-4937-9611-11DB5880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73471"/>
              </p:ext>
            </p:extLst>
          </p:nvPr>
        </p:nvGraphicFramePr>
        <p:xfrm>
          <a:off x="3006958" y="3007377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6B37FC-1C42-47E6-A33B-218AF5C8B7E5}"/>
              </a:ext>
            </a:extLst>
          </p:cNvPr>
          <p:cNvSpPr txBox="1"/>
          <p:nvPr/>
        </p:nvSpPr>
        <p:spPr>
          <a:xfrm>
            <a:off x="4300612" y="2255736"/>
            <a:ext cx="39228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LBAs = {0, 1, 2, 3, 0, 1, 4, 5,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B3CF3-B209-4EFE-9182-368A0AD90F63}"/>
              </a:ext>
            </a:extLst>
          </p:cNvPr>
          <p:cNvSpPr txBox="1"/>
          <p:nvPr/>
        </p:nvSpPr>
        <p:spPr>
          <a:xfrm rot="16200000">
            <a:off x="2160996" y="3676523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D98B6B0-BF4F-4474-B687-D4394FA2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33147"/>
              </p:ext>
            </p:extLst>
          </p:nvPr>
        </p:nvGraphicFramePr>
        <p:xfrm>
          <a:off x="4213956" y="5225234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DF4D3F2-2D62-45AA-A2EB-C46E33CFBD71}"/>
              </a:ext>
            </a:extLst>
          </p:cNvPr>
          <p:cNvSpPr txBox="1"/>
          <p:nvPr/>
        </p:nvSpPr>
        <p:spPr>
          <a:xfrm>
            <a:off x="2868096" y="5309957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2A3B9-E3CB-4685-817C-1556AA9101F0}"/>
              </a:ext>
            </a:extLst>
          </p:cNvPr>
          <p:cNvSpPr txBox="1"/>
          <p:nvPr/>
        </p:nvSpPr>
        <p:spPr>
          <a:xfrm>
            <a:off x="2979728" y="269899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2056C-019C-4FC3-9EC5-1AEDA35B3506}"/>
              </a:ext>
            </a:extLst>
          </p:cNvPr>
          <p:cNvSpPr txBox="1"/>
          <p:nvPr/>
        </p:nvSpPr>
        <p:spPr>
          <a:xfrm>
            <a:off x="3272543" y="4954048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600E4-CF1E-4840-9EBF-0FEB1D625D98}"/>
              </a:ext>
            </a:extLst>
          </p:cNvPr>
          <p:cNvSpPr txBox="1"/>
          <p:nvPr/>
        </p:nvSpPr>
        <p:spPr>
          <a:xfrm>
            <a:off x="3534149" y="2698994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0D71EE1-C180-4F94-A9C9-733DEAD30E4E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3791724" y="5107937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EC70FD-B6DB-44A6-A4BF-BFA1BCCD481B}"/>
              </a:ext>
            </a:extLst>
          </p:cNvPr>
          <p:cNvCxnSpPr>
            <a:cxnSpLocks/>
          </p:cNvCxnSpPr>
          <p:nvPr/>
        </p:nvCxnSpPr>
        <p:spPr>
          <a:xfrm flipV="1">
            <a:off x="5857102" y="2236689"/>
            <a:ext cx="220462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A92F5F-B444-468A-9E09-B8BDC17B0DF9}"/>
              </a:ext>
            </a:extLst>
          </p:cNvPr>
          <p:cNvSpPr txBox="1"/>
          <p:nvPr/>
        </p:nvSpPr>
        <p:spPr>
          <a:xfrm>
            <a:off x="7575282" y="1897947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074C63-869E-411F-BE1D-EBD6F0A21327}"/>
              </a:ext>
            </a:extLst>
          </p:cNvPr>
          <p:cNvSpPr txBox="1"/>
          <p:nvPr/>
        </p:nvSpPr>
        <p:spPr>
          <a:xfrm>
            <a:off x="4112941" y="6156178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3E96C5-C126-494D-9645-7B23CFCB3CD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93201" y="5741458"/>
            <a:ext cx="0" cy="41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AC9EEA3-D03E-45BE-8C82-7EE21D2F7D99}"/>
              </a:ext>
            </a:extLst>
          </p:cNvPr>
          <p:cNvCxnSpPr>
            <a:cxnSpLocks/>
          </p:cNvCxnSpPr>
          <p:nvPr/>
        </p:nvCxnSpPr>
        <p:spPr>
          <a:xfrm>
            <a:off x="4090270" y="3904758"/>
            <a:ext cx="4161401" cy="1327970"/>
          </a:xfrm>
          <a:prstGeom prst="bentConnector3">
            <a:avLst>
              <a:gd name="adj1" fmla="val 998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BCA8BC-5C6F-47D7-B5AC-23E58F2B53B1}"/>
              </a:ext>
            </a:extLst>
          </p:cNvPr>
          <p:cNvSpPr txBox="1"/>
          <p:nvPr/>
        </p:nvSpPr>
        <p:spPr>
          <a:xfrm>
            <a:off x="5061196" y="3551892"/>
            <a:ext cx="214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Table entries update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78B7-8BAA-4D82-9817-19618E8A3AC9}"/>
              </a:ext>
            </a:extLst>
          </p:cNvPr>
          <p:cNvSpPr txBox="1"/>
          <p:nvPr/>
        </p:nvSpPr>
        <p:spPr>
          <a:xfrm>
            <a:off x="2933797" y="1938800"/>
            <a:ext cx="62911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LBAs = { 0,  1,  2,  3,  0,  1,  4,  5, 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period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2,   … }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A889C7-1438-4981-8D5A-343E18024BB7}"/>
              </a:ext>
            </a:extLst>
          </p:cNvPr>
          <p:cNvCxnSpPr>
            <a:cxnSpLocks/>
          </p:cNvCxnSpPr>
          <p:nvPr/>
        </p:nvCxnSpPr>
        <p:spPr>
          <a:xfrm flipV="1">
            <a:off x="4818900" y="1919753"/>
            <a:ext cx="37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F786B-B98F-47A7-8DFD-14DF92B4AA00}"/>
              </a:ext>
            </a:extLst>
          </p:cNvPr>
          <p:cNvSpPr txBox="1"/>
          <p:nvPr/>
        </p:nvSpPr>
        <p:spPr>
          <a:xfrm>
            <a:off x="7994574" y="1557196"/>
            <a:ext cx="637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FF9167E-6E19-4F13-8DB8-3B9B3D2FADA6}"/>
              </a:ext>
            </a:extLst>
          </p:cNvPr>
          <p:cNvCxnSpPr>
            <a:cxnSpLocks/>
          </p:cNvCxnSpPr>
          <p:nvPr/>
        </p:nvCxnSpPr>
        <p:spPr>
          <a:xfrm flipH="1">
            <a:off x="5055905" y="4772115"/>
            <a:ext cx="25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9F3F0A-6DBA-45CB-AC9F-B4552F08F36E}"/>
              </a:ext>
            </a:extLst>
          </p:cNvPr>
          <p:cNvSpPr txBox="1"/>
          <p:nvPr/>
        </p:nvSpPr>
        <p:spPr>
          <a:xfrm>
            <a:off x="6170970" y="4446472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Copy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91B59B-E074-46D8-9A57-ACC67A71A143}"/>
              </a:ext>
            </a:extLst>
          </p:cNvPr>
          <p:cNvCxnSpPr/>
          <p:nvPr/>
        </p:nvCxnSpPr>
        <p:spPr>
          <a:xfrm flipV="1">
            <a:off x="5062295" y="4766638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F7684D8-9C0E-4C8A-AA89-060A011C8336}"/>
              </a:ext>
            </a:extLst>
          </p:cNvPr>
          <p:cNvCxnSpPr>
            <a:cxnSpLocks/>
          </p:cNvCxnSpPr>
          <p:nvPr/>
        </p:nvCxnSpPr>
        <p:spPr>
          <a:xfrm flipV="1">
            <a:off x="7652252" y="4764728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686C90-477F-4829-A89C-EC3A07C8873C}"/>
              </a:ext>
            </a:extLst>
          </p:cNvPr>
          <p:cNvCxnSpPr/>
          <p:nvPr/>
        </p:nvCxnSpPr>
        <p:spPr>
          <a:xfrm flipV="1">
            <a:off x="5424245" y="4445161"/>
            <a:ext cx="0" cy="7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C9F7FB-CF9E-4578-9A1A-55F30E9C03BC}"/>
              </a:ext>
            </a:extLst>
          </p:cNvPr>
          <p:cNvCxnSpPr>
            <a:cxnSpLocks/>
          </p:cNvCxnSpPr>
          <p:nvPr/>
        </p:nvCxnSpPr>
        <p:spPr>
          <a:xfrm flipV="1">
            <a:off x="8020554" y="4441663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96FF4B3-F30A-4C97-955B-77F1CC0F176E}"/>
              </a:ext>
            </a:extLst>
          </p:cNvPr>
          <p:cNvCxnSpPr>
            <a:cxnSpLocks/>
          </p:cNvCxnSpPr>
          <p:nvPr/>
        </p:nvCxnSpPr>
        <p:spPr>
          <a:xfrm flipH="1">
            <a:off x="5422657" y="4448264"/>
            <a:ext cx="25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A005CC8-0AA5-4A39-A909-3BDC79FC6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436"/>
              </p:ext>
            </p:extLst>
          </p:nvPr>
        </p:nvGraphicFramePr>
        <p:xfrm>
          <a:off x="7107751" y="2862212"/>
          <a:ext cx="2747195" cy="41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29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2081972634"/>
                    </a:ext>
                  </a:extLst>
                </a:gridCol>
                <a:gridCol w="339308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00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11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9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487340F-9C9D-4472-B183-0A6A94CE4AC8}"/>
              </a:ext>
            </a:extLst>
          </p:cNvPr>
          <p:cNvSpPr txBox="1"/>
          <p:nvPr/>
        </p:nvSpPr>
        <p:spPr>
          <a:xfrm>
            <a:off x="9798046" y="2746662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A5034C-10B8-40C1-8924-48D5E8822DFF}"/>
              </a:ext>
            </a:extLst>
          </p:cNvPr>
          <p:cNvSpPr txBox="1"/>
          <p:nvPr/>
        </p:nvSpPr>
        <p:spPr>
          <a:xfrm>
            <a:off x="7623522" y="3281556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Queue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B87FD4D-DD5F-4B2D-9738-3389623E107B}"/>
              </a:ext>
            </a:extLst>
          </p:cNvPr>
          <p:cNvCxnSpPr>
            <a:cxnSpLocks/>
          </p:cNvCxnSpPr>
          <p:nvPr/>
        </p:nvCxnSpPr>
        <p:spPr>
          <a:xfrm flipV="1">
            <a:off x="9854947" y="3073649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FB955E-CBB6-458F-BD76-D607A91A69BE}"/>
              </a:ext>
            </a:extLst>
          </p:cNvPr>
          <p:cNvSpPr txBox="1"/>
          <p:nvPr/>
        </p:nvSpPr>
        <p:spPr>
          <a:xfrm>
            <a:off x="9505048" y="2921564"/>
            <a:ext cx="3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456335-6590-4279-8A18-6DEDA94B60BC}"/>
              </a:ext>
            </a:extLst>
          </p:cNvPr>
          <p:cNvCxnSpPr>
            <a:cxnSpLocks/>
          </p:cNvCxnSpPr>
          <p:nvPr/>
        </p:nvCxnSpPr>
        <p:spPr>
          <a:xfrm flipV="1">
            <a:off x="6790456" y="3073649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C0EA62-C9E0-498E-8008-8AE17E5B5EDA}"/>
              </a:ext>
            </a:extLst>
          </p:cNvPr>
          <p:cNvSpPr txBox="1"/>
          <p:nvPr/>
        </p:nvSpPr>
        <p:spPr>
          <a:xfrm>
            <a:off x="6534351" y="274666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D089EC-5CCF-4591-A1C2-86E519AEE795}"/>
              </a:ext>
            </a:extLst>
          </p:cNvPr>
          <p:cNvSpPr txBox="1"/>
          <p:nvPr/>
        </p:nvSpPr>
        <p:spPr>
          <a:xfrm>
            <a:off x="7786658" y="2402325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Update the recovery entry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448363-657C-4E37-90BC-78D0CC61962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098876" y="2740879"/>
            <a:ext cx="1234" cy="23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EBDB90-E8EB-4A29-B689-5B8A88F6E01B}"/>
              </a:ext>
            </a:extLst>
          </p:cNvPr>
          <p:cNvSpPr txBox="1"/>
          <p:nvPr/>
        </p:nvSpPr>
        <p:spPr>
          <a:xfrm>
            <a:off x="7792685" y="988699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Detected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7D2928A-E969-49F1-B930-97EF72900C9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8866601" y="1327253"/>
            <a:ext cx="0" cy="64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2702-5F85-45B3-A2F5-D34D7B01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8F787-0A80-459F-ABD0-C8276306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29B5E488-5606-496D-B2E1-9E68C5CD0423}"/>
              </a:ext>
            </a:extLst>
          </p:cNvPr>
          <p:cNvSpPr/>
          <p:nvPr/>
        </p:nvSpPr>
        <p:spPr>
          <a:xfrm>
            <a:off x="3308613" y="382123"/>
            <a:ext cx="4589357" cy="861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425438" y="3706246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218440" y="1497309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1372478" y="2104544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4389" y="464866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cxnSp>
        <p:nvCxnSpPr>
          <p:cNvPr id="21" name="직선 화살표 연결선 20"/>
          <p:cNvCxnSpPr>
            <a:cxnSpLocks/>
            <a:stCxn id="18" idx="0"/>
          </p:cNvCxnSpPr>
          <p:nvPr/>
        </p:nvCxnSpPr>
        <p:spPr>
          <a:xfrm flipV="1">
            <a:off x="7726296" y="4060825"/>
            <a:ext cx="0" cy="587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/>
          <p:cNvSpPr/>
          <p:nvPr/>
        </p:nvSpPr>
        <p:spPr>
          <a:xfrm rot="16200000">
            <a:off x="4071984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연결선: 꺾임 26"/>
          <p:cNvCxnSpPr>
            <a:cxnSpLocks/>
          </p:cNvCxnSpPr>
          <p:nvPr/>
        </p:nvCxnSpPr>
        <p:spPr>
          <a:xfrm rot="16200000" flipH="1">
            <a:off x="3108063" y="1798390"/>
            <a:ext cx="2101543" cy="1714165"/>
          </a:xfrm>
          <a:prstGeom prst="bentConnector3">
            <a:avLst>
              <a:gd name="adj1" fmla="val 1775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/>
          <p:cNvCxnSpPr>
            <a:cxnSpLocks/>
          </p:cNvCxnSpPr>
          <p:nvPr/>
        </p:nvCxnSpPr>
        <p:spPr>
          <a:xfrm>
            <a:off x="3308613" y="1900261"/>
            <a:ext cx="2073805" cy="1805983"/>
          </a:xfrm>
          <a:prstGeom prst="bentConnector3">
            <a:avLst>
              <a:gd name="adj1" fmla="val 100006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/>
          <p:cNvCxnSpPr>
            <a:cxnSpLocks/>
          </p:cNvCxnSpPr>
          <p:nvPr/>
        </p:nvCxnSpPr>
        <p:spPr>
          <a:xfrm>
            <a:off x="3301750" y="2103666"/>
            <a:ext cx="3200650" cy="1601554"/>
          </a:xfrm>
          <a:prstGeom prst="bentConnector3">
            <a:avLst>
              <a:gd name="adj1" fmla="val 10005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cxnSpLocks/>
          </p:cNvCxnSpPr>
          <p:nvPr/>
        </p:nvCxnSpPr>
        <p:spPr>
          <a:xfrm>
            <a:off x="3301749" y="2371701"/>
            <a:ext cx="1352218" cy="1325500"/>
          </a:xfrm>
          <a:prstGeom prst="bentConnector3">
            <a:avLst>
              <a:gd name="adj1" fmla="val 9992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/>
          <p:cNvCxnSpPr>
            <a:cxnSpLocks/>
          </p:cNvCxnSpPr>
          <p:nvPr/>
        </p:nvCxnSpPr>
        <p:spPr>
          <a:xfrm>
            <a:off x="3301748" y="2625955"/>
            <a:ext cx="2459897" cy="1080291"/>
          </a:xfrm>
          <a:prstGeom prst="bentConnector3">
            <a:avLst>
              <a:gd name="adj1" fmla="val 10007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cxnSpLocks/>
          </p:cNvCxnSpPr>
          <p:nvPr/>
        </p:nvCxnSpPr>
        <p:spPr>
          <a:xfrm>
            <a:off x="3301747" y="2872114"/>
            <a:ext cx="2831373" cy="834132"/>
          </a:xfrm>
          <a:prstGeom prst="bentConnector3">
            <a:avLst>
              <a:gd name="adj1" fmla="val 1001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425438" y="3696251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683329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95444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98893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9578" y="3780845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3460502" y="3739783"/>
            <a:ext cx="1054347" cy="42996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TextBox 119"/>
          <p:cNvSpPr txBox="1"/>
          <p:nvPr/>
        </p:nvSpPr>
        <p:spPr>
          <a:xfrm>
            <a:off x="2969868" y="462314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versions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35028" y="4623146"/>
            <a:ext cx="1342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versions</a:t>
            </a:r>
          </a:p>
        </p:txBody>
      </p:sp>
      <p:cxnSp>
        <p:nvCxnSpPr>
          <p:cNvPr id="122" name="직선 화살표 연결선 121"/>
          <p:cNvCxnSpPr>
            <a:cxnSpLocks/>
            <a:stCxn id="121" idx="0"/>
          </p:cNvCxnSpPr>
          <p:nvPr/>
        </p:nvCxnSpPr>
        <p:spPr>
          <a:xfrm flipV="1">
            <a:off x="5106046" y="4177684"/>
            <a:ext cx="0" cy="44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20" idx="0"/>
          </p:cNvCxnSpPr>
          <p:nvPr/>
        </p:nvCxnSpPr>
        <p:spPr>
          <a:xfrm flipV="1">
            <a:off x="3613634" y="4177684"/>
            <a:ext cx="0" cy="44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/>
          <p:cNvSpPr/>
          <p:nvPr/>
        </p:nvSpPr>
        <p:spPr>
          <a:xfrm>
            <a:off x="4948783" y="3739783"/>
            <a:ext cx="688658" cy="42996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9" name="TextBox 128"/>
          <p:cNvSpPr txBox="1"/>
          <p:nvPr/>
        </p:nvSpPr>
        <p:spPr>
          <a:xfrm>
            <a:off x="2191210" y="118892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6295128-8DA0-4733-9741-B95507CBC9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26213" y="3411419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51" name="왼쪽 중괄호 50">
            <a:extLst>
              <a:ext uri="{FF2B5EF4-FFF2-40B4-BE49-F238E27FC236}">
                <a16:creationId xmlns:a16="http://schemas.microsoft.com/office/drawing/2014/main" id="{FAE4937C-17A6-4944-A1FA-34D97E73A904}"/>
              </a:ext>
            </a:extLst>
          </p:cNvPr>
          <p:cNvSpPr/>
          <p:nvPr/>
        </p:nvSpPr>
        <p:spPr>
          <a:xfrm rot="16200000">
            <a:off x="5584099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ACB5FB4C-F30A-4CF7-BC76-24B2FA80F9CF}"/>
              </a:ext>
            </a:extLst>
          </p:cNvPr>
          <p:cNvSpPr/>
          <p:nvPr/>
        </p:nvSpPr>
        <p:spPr>
          <a:xfrm rot="16200000">
            <a:off x="7087548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C1FEF-06D6-4722-8ECB-DB2A775EDEE4}"/>
              </a:ext>
            </a:extLst>
          </p:cNvPr>
          <p:cNvSpPr txBox="1"/>
          <p:nvPr/>
        </p:nvSpPr>
        <p:spPr>
          <a:xfrm>
            <a:off x="2484025" y="342493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6BAC0-30FF-4AB1-8CBE-BC07933B09BD}"/>
              </a:ext>
            </a:extLst>
          </p:cNvPr>
          <p:cNvSpPr txBox="1"/>
          <p:nvPr/>
        </p:nvSpPr>
        <p:spPr>
          <a:xfrm>
            <a:off x="2745631" y="118892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B2D0930-5DB6-4AA5-8418-8B32596F4D2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3003206" y="3578825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7EB763C-3082-45DE-A69B-1046B3EF1269}"/>
              </a:ext>
            </a:extLst>
          </p:cNvPr>
          <p:cNvSpPr/>
          <p:nvPr/>
        </p:nvSpPr>
        <p:spPr>
          <a:xfrm>
            <a:off x="6437173" y="3739783"/>
            <a:ext cx="319228" cy="42996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94260DD-576F-41B6-B655-9861267AF922}"/>
              </a:ext>
            </a:extLst>
          </p:cNvPr>
          <p:cNvCxnSpPr>
            <a:stCxn id="121" idx="3"/>
            <a:endCxn id="41" idx="2"/>
          </p:cNvCxnSpPr>
          <p:nvPr/>
        </p:nvCxnSpPr>
        <p:spPr>
          <a:xfrm flipV="1">
            <a:off x="5777063" y="4169744"/>
            <a:ext cx="819724" cy="622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CFEC4D-D770-4413-A968-EC619F222E5F}"/>
              </a:ext>
            </a:extLst>
          </p:cNvPr>
          <p:cNvCxnSpPr>
            <a:cxnSpLocks/>
          </p:cNvCxnSpPr>
          <p:nvPr/>
        </p:nvCxnSpPr>
        <p:spPr>
          <a:xfrm flipV="1">
            <a:off x="3529888" y="872121"/>
            <a:ext cx="42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369FE3-7F30-45CC-B706-3669B8A76A8F}"/>
              </a:ext>
            </a:extLst>
          </p:cNvPr>
          <p:cNvSpPr txBox="1"/>
          <p:nvPr/>
        </p:nvSpPr>
        <p:spPr>
          <a:xfrm>
            <a:off x="7259510" y="928662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20828D-6AF3-4A91-BC29-5B7CB34DB2B5}"/>
              </a:ext>
            </a:extLst>
          </p:cNvPr>
          <p:cNvCxnSpPr>
            <a:cxnSpLocks/>
          </p:cNvCxnSpPr>
          <p:nvPr/>
        </p:nvCxnSpPr>
        <p:spPr>
          <a:xfrm>
            <a:off x="4551485" y="691299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191F3B-4E20-484B-A5A3-7FB91B84A09B}"/>
              </a:ext>
            </a:extLst>
          </p:cNvPr>
          <p:cNvSpPr txBox="1"/>
          <p:nvPr/>
        </p:nvSpPr>
        <p:spPr>
          <a:xfrm>
            <a:off x="3322685" y="533568"/>
            <a:ext cx="120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EA07D7-D147-4219-B73E-912F76D0FFDC}"/>
              </a:ext>
            </a:extLst>
          </p:cNvPr>
          <p:cNvSpPr/>
          <p:nvPr/>
        </p:nvSpPr>
        <p:spPr>
          <a:xfrm>
            <a:off x="5076989" y="490179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0  1  2  3  0  1  4  5  2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AFB384-3FF0-4D26-BE1A-16B77492438B}"/>
              </a:ext>
            </a:extLst>
          </p:cNvPr>
          <p:cNvGrpSpPr/>
          <p:nvPr/>
        </p:nvGrpSpPr>
        <p:grpSpPr>
          <a:xfrm>
            <a:off x="7034178" y="813168"/>
            <a:ext cx="248786" cy="430804"/>
            <a:chOff x="8222016" y="244041"/>
            <a:chExt cx="248786" cy="43080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71AC9E-2410-4E30-9A6D-2A34E089DC92}"/>
                </a:ext>
              </a:extLst>
            </p:cNvPr>
            <p:cNvSpPr txBox="1"/>
            <p:nvPr/>
          </p:nvSpPr>
          <p:spPr>
            <a:xfrm>
              <a:off x="8222016" y="30551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B7B7A0E-687C-4B7F-9834-B5DB4A39DD17}"/>
                </a:ext>
              </a:extLst>
            </p:cNvPr>
            <p:cNvCxnSpPr/>
            <p:nvPr/>
          </p:nvCxnSpPr>
          <p:spPr>
            <a:xfrm>
              <a:off x="8349520" y="244041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68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FFC4F28C-12EA-492C-B0F9-EA25C305CE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62180" y="3878986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47D9DC-FDEC-44B3-817E-5C5DD5D5E312}"/>
              </a:ext>
            </a:extLst>
          </p:cNvPr>
          <p:cNvCxnSpPr/>
          <p:nvPr/>
        </p:nvCxnSpPr>
        <p:spPr>
          <a:xfrm flipV="1">
            <a:off x="5382859" y="3707165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BE9AA95-9BBE-4021-9462-8B8554D9F01F}"/>
              </a:ext>
            </a:extLst>
          </p:cNvPr>
          <p:cNvCxnSpPr>
            <a:cxnSpLocks/>
          </p:cNvCxnSpPr>
          <p:nvPr/>
        </p:nvCxnSpPr>
        <p:spPr>
          <a:xfrm flipV="1">
            <a:off x="7580701" y="3703667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725C397-B01D-4BFB-8636-681DB2BD2221}"/>
              </a:ext>
            </a:extLst>
          </p:cNvPr>
          <p:cNvCxnSpPr>
            <a:cxnSpLocks/>
          </p:cNvCxnSpPr>
          <p:nvPr/>
        </p:nvCxnSpPr>
        <p:spPr>
          <a:xfrm flipH="1">
            <a:off x="5376047" y="3703667"/>
            <a:ext cx="221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0F2D54-155B-4217-9FEE-FDE81EFE7FD7}"/>
              </a:ext>
            </a:extLst>
          </p:cNvPr>
          <p:cNvSpPr txBox="1"/>
          <p:nvPr/>
        </p:nvSpPr>
        <p:spPr>
          <a:xfrm>
            <a:off x="5555140" y="3354874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Copy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1C64828-B87D-4EDC-9729-EC5FC4A85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61405" y="4173813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4386023-B195-4E79-B684-7D420DECC3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4407" y="1945832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A2E253-B269-431B-9ACF-F3C7042283D9}"/>
              </a:ext>
            </a:extLst>
          </p:cNvPr>
          <p:cNvSpPr txBox="1"/>
          <p:nvPr/>
        </p:nvSpPr>
        <p:spPr>
          <a:xfrm>
            <a:off x="4605414" y="1194191"/>
            <a:ext cx="39228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LBAs = {0, 1, 2, 3, 0, 1, 4, 5, … 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409A3-6EFA-4359-A501-189AC7AEFFAE}"/>
              </a:ext>
            </a:extLst>
          </p:cNvPr>
          <p:cNvSpPr txBox="1"/>
          <p:nvPr/>
        </p:nvSpPr>
        <p:spPr>
          <a:xfrm rot="16200000">
            <a:off x="2108445" y="2614978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27BAF1A6-C7D9-4BF4-9865-8DA505EC4A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61405" y="4163689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E359F6B9-8E45-46BA-8082-2D521310E039}"/>
              </a:ext>
            </a:extLst>
          </p:cNvPr>
          <p:cNvSpPr txBox="1"/>
          <p:nvPr/>
        </p:nvSpPr>
        <p:spPr>
          <a:xfrm>
            <a:off x="2815545" y="4248412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C76FF3-D11D-44F9-BD20-5A7742AB0CA3}"/>
              </a:ext>
            </a:extLst>
          </p:cNvPr>
          <p:cNvSpPr txBox="1"/>
          <p:nvPr/>
        </p:nvSpPr>
        <p:spPr>
          <a:xfrm>
            <a:off x="2927177" y="163744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89A89D-4606-422E-BFC0-3D9F6CB0B3F8}"/>
              </a:ext>
            </a:extLst>
          </p:cNvPr>
          <p:cNvSpPr txBox="1"/>
          <p:nvPr/>
        </p:nvSpPr>
        <p:spPr>
          <a:xfrm>
            <a:off x="3219992" y="3892503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843D73-1C9A-4CD6-ABA1-CB9114A089FA}"/>
              </a:ext>
            </a:extLst>
          </p:cNvPr>
          <p:cNvSpPr txBox="1"/>
          <p:nvPr/>
        </p:nvSpPr>
        <p:spPr>
          <a:xfrm>
            <a:off x="3481598" y="1637449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3329AE-0DD6-4018-8C63-A6180875A326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>
            <a:off x="3739173" y="4046392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35553B7-62B6-43FE-BE9F-9587C5B9A54B}"/>
              </a:ext>
            </a:extLst>
          </p:cNvPr>
          <p:cNvCxnSpPr>
            <a:cxnSpLocks/>
          </p:cNvCxnSpPr>
          <p:nvPr/>
        </p:nvCxnSpPr>
        <p:spPr>
          <a:xfrm flipV="1">
            <a:off x="6161904" y="1175144"/>
            <a:ext cx="220462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2BB3E79-13DF-4F13-A245-BCDC51B1E9D5}"/>
              </a:ext>
            </a:extLst>
          </p:cNvPr>
          <p:cNvSpPr txBox="1"/>
          <p:nvPr/>
        </p:nvSpPr>
        <p:spPr>
          <a:xfrm>
            <a:off x="7880084" y="836402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67CD7-AB3C-4B57-8B63-326D97E153E8}"/>
              </a:ext>
            </a:extLst>
          </p:cNvPr>
          <p:cNvSpPr txBox="1"/>
          <p:nvPr/>
        </p:nvSpPr>
        <p:spPr>
          <a:xfrm>
            <a:off x="4060390" y="509463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Erase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E130983-5F07-4C44-B477-D8E6F3BC4A85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4540650" y="4679912"/>
            <a:ext cx="0" cy="41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27901A2-915C-45B8-B5EB-D4AE6772707D}"/>
              </a:ext>
            </a:extLst>
          </p:cNvPr>
          <p:cNvCxnSpPr>
            <a:cxnSpLocks/>
          </p:cNvCxnSpPr>
          <p:nvPr/>
        </p:nvCxnSpPr>
        <p:spPr>
          <a:xfrm>
            <a:off x="4037719" y="2843213"/>
            <a:ext cx="3782295" cy="1325338"/>
          </a:xfrm>
          <a:prstGeom prst="bentConnector3">
            <a:avLst>
              <a:gd name="adj1" fmla="val 9998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155659-81B2-439A-AE02-EA9DF42BFC3F}"/>
              </a:ext>
            </a:extLst>
          </p:cNvPr>
          <p:cNvSpPr txBox="1"/>
          <p:nvPr/>
        </p:nvSpPr>
        <p:spPr>
          <a:xfrm>
            <a:off x="5008645" y="2490347"/>
            <a:ext cx="214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Table entries update</a:t>
            </a:r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7C153543-FC01-4B9E-97E2-D66B4EEA3C6B}"/>
              </a:ext>
            </a:extLst>
          </p:cNvPr>
          <p:cNvSpPr/>
          <p:nvPr/>
        </p:nvSpPr>
        <p:spPr>
          <a:xfrm rot="16200000">
            <a:off x="4826068" y="4061004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1E8B-0A88-48F6-BC2C-48FEF69DFB7C}"/>
              </a:ext>
            </a:extLst>
          </p:cNvPr>
          <p:cNvSpPr txBox="1"/>
          <p:nvPr/>
        </p:nvSpPr>
        <p:spPr>
          <a:xfrm>
            <a:off x="4437413" y="4849025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B4225-5294-46B2-976F-B5E2456A74D6}"/>
              </a:ext>
            </a:extLst>
          </p:cNvPr>
          <p:cNvSpPr txBox="1"/>
          <p:nvPr/>
        </p:nvSpPr>
        <p:spPr>
          <a:xfrm>
            <a:off x="5949528" y="4849025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02209-594F-49AF-AC33-3B4A34178223}"/>
              </a:ext>
            </a:extLst>
          </p:cNvPr>
          <p:cNvSpPr txBox="1"/>
          <p:nvPr/>
        </p:nvSpPr>
        <p:spPr>
          <a:xfrm>
            <a:off x="7452977" y="4849025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#2</a:t>
            </a: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1D0315B0-1FDD-4A1B-A468-65F92959593F}"/>
              </a:ext>
            </a:extLst>
          </p:cNvPr>
          <p:cNvSpPr/>
          <p:nvPr/>
        </p:nvSpPr>
        <p:spPr>
          <a:xfrm rot="16200000">
            <a:off x="6338183" y="4061004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51BEDD8-9986-49F0-B447-178D36A634C0}"/>
              </a:ext>
            </a:extLst>
          </p:cNvPr>
          <p:cNvSpPr/>
          <p:nvPr/>
        </p:nvSpPr>
        <p:spPr>
          <a:xfrm rot="16200000">
            <a:off x="7841632" y="4061004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45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203355-610B-4E10-A189-7CDE485979D5}"/>
              </a:ext>
            </a:extLst>
          </p:cNvPr>
          <p:cNvSpPr/>
          <p:nvPr/>
        </p:nvSpPr>
        <p:spPr>
          <a:xfrm>
            <a:off x="3308613" y="382123"/>
            <a:ext cx="4589357" cy="861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86905B2-02D8-41C1-9778-2B517FAB32B2}"/>
              </a:ext>
            </a:extLst>
          </p:cNvPr>
          <p:cNvCxnSpPr>
            <a:cxnSpLocks/>
          </p:cNvCxnSpPr>
          <p:nvPr/>
        </p:nvCxnSpPr>
        <p:spPr>
          <a:xfrm flipV="1">
            <a:off x="3529888" y="872121"/>
            <a:ext cx="42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C56ED10-5FD4-4334-B196-936866775957}"/>
              </a:ext>
            </a:extLst>
          </p:cNvPr>
          <p:cNvSpPr txBox="1"/>
          <p:nvPr/>
        </p:nvSpPr>
        <p:spPr>
          <a:xfrm>
            <a:off x="7259510" y="928662"/>
            <a:ext cx="58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08E6205-F061-4514-9261-BA1171A64933}"/>
              </a:ext>
            </a:extLst>
          </p:cNvPr>
          <p:cNvCxnSpPr>
            <a:cxnSpLocks/>
          </p:cNvCxnSpPr>
          <p:nvPr/>
        </p:nvCxnSpPr>
        <p:spPr>
          <a:xfrm>
            <a:off x="4551485" y="691299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DB2F243-0B97-49CD-9825-32A140181079}"/>
              </a:ext>
            </a:extLst>
          </p:cNvPr>
          <p:cNvSpPr txBox="1"/>
          <p:nvPr/>
        </p:nvSpPr>
        <p:spPr>
          <a:xfrm>
            <a:off x="3322685" y="533568"/>
            <a:ext cx="120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LBA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679F5DA-3C92-4AEA-9954-837C7A2A31E0}"/>
              </a:ext>
            </a:extLst>
          </p:cNvPr>
          <p:cNvSpPr/>
          <p:nvPr/>
        </p:nvSpPr>
        <p:spPr>
          <a:xfrm>
            <a:off x="5076989" y="490179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0  1  2  3  0  1  4  5  2</a:t>
            </a:r>
            <a:endParaRPr lang="en-US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B53D9CD-253F-43FA-8C35-2EC4219103E5}"/>
              </a:ext>
            </a:extLst>
          </p:cNvPr>
          <p:cNvGrpSpPr/>
          <p:nvPr/>
        </p:nvGrpSpPr>
        <p:grpSpPr>
          <a:xfrm>
            <a:off x="7034178" y="813168"/>
            <a:ext cx="248786" cy="430804"/>
            <a:chOff x="8222016" y="244041"/>
            <a:chExt cx="248786" cy="430804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49367C5-9F52-4A94-8595-9389DA7B572C}"/>
                </a:ext>
              </a:extLst>
            </p:cNvPr>
            <p:cNvSpPr txBox="1"/>
            <p:nvPr/>
          </p:nvSpPr>
          <p:spPr>
            <a:xfrm>
              <a:off x="8222016" y="30551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7D583F1-383A-4FAB-9B04-205C54E5B3B7}"/>
                </a:ext>
              </a:extLst>
            </p:cNvPr>
            <p:cNvCxnSpPr/>
            <p:nvPr/>
          </p:nvCxnSpPr>
          <p:spPr>
            <a:xfrm>
              <a:off x="8349520" y="244041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0DE6EC7-1C54-42ED-8C5E-4FAD193A3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58363"/>
              </p:ext>
            </p:extLst>
          </p:nvPr>
        </p:nvGraphicFramePr>
        <p:xfrm>
          <a:off x="3425438" y="3706246"/>
          <a:ext cx="4472532" cy="50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506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505771C4-51EF-4B04-AC42-6ABBF1D2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635"/>
              </p:ext>
            </p:extLst>
          </p:nvPr>
        </p:nvGraphicFramePr>
        <p:xfrm>
          <a:off x="2218440" y="1497309"/>
          <a:ext cx="1083312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74">
                  <a:extLst>
                    <a:ext uri="{9D8B030D-6E8A-4147-A177-3AD203B41FA5}">
                      <a16:colId xmlns:a16="http://schemas.microsoft.com/office/drawing/2014/main" val="2986231139"/>
                    </a:ext>
                  </a:extLst>
                </a:gridCol>
                <a:gridCol w="603238">
                  <a:extLst>
                    <a:ext uri="{9D8B030D-6E8A-4147-A177-3AD203B41FA5}">
                      <a16:colId xmlns:a16="http://schemas.microsoft.com/office/drawing/2014/main" val="26824224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5378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553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7787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36928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19952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0329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179191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8A93EFD6-30C9-4302-875A-2A7EFA0F7677}"/>
              </a:ext>
            </a:extLst>
          </p:cNvPr>
          <p:cNvSpPr txBox="1"/>
          <p:nvPr/>
        </p:nvSpPr>
        <p:spPr>
          <a:xfrm rot="16200000">
            <a:off x="1372478" y="2104544"/>
            <a:ext cx="1513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Table</a:t>
            </a:r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AB5F5D5C-9595-42A6-BCB0-50F815483A12}"/>
              </a:ext>
            </a:extLst>
          </p:cNvPr>
          <p:cNvSpPr/>
          <p:nvPr/>
        </p:nvSpPr>
        <p:spPr>
          <a:xfrm rot="16200000">
            <a:off x="4071984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9971AB4D-4933-4AB0-9919-A6891EC483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08063" y="1798390"/>
            <a:ext cx="2101543" cy="1714165"/>
          </a:xfrm>
          <a:prstGeom prst="bentConnector3">
            <a:avLst>
              <a:gd name="adj1" fmla="val 1775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D45DBC4-9F6D-4501-9AEA-E8C646A1B8C0}"/>
              </a:ext>
            </a:extLst>
          </p:cNvPr>
          <p:cNvCxnSpPr>
            <a:cxnSpLocks/>
          </p:cNvCxnSpPr>
          <p:nvPr/>
        </p:nvCxnSpPr>
        <p:spPr>
          <a:xfrm>
            <a:off x="3308613" y="1900261"/>
            <a:ext cx="2073805" cy="1805983"/>
          </a:xfrm>
          <a:prstGeom prst="bentConnector3">
            <a:avLst>
              <a:gd name="adj1" fmla="val 100006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9638B89-7E3E-4984-81C9-A171393C09A1}"/>
              </a:ext>
            </a:extLst>
          </p:cNvPr>
          <p:cNvCxnSpPr>
            <a:cxnSpLocks/>
          </p:cNvCxnSpPr>
          <p:nvPr/>
        </p:nvCxnSpPr>
        <p:spPr>
          <a:xfrm>
            <a:off x="3301750" y="2103666"/>
            <a:ext cx="3200650" cy="1601554"/>
          </a:xfrm>
          <a:prstGeom prst="bentConnector3">
            <a:avLst>
              <a:gd name="adj1" fmla="val 10005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270A42F-BD5E-4783-A748-0126124599B6}"/>
              </a:ext>
            </a:extLst>
          </p:cNvPr>
          <p:cNvCxnSpPr>
            <a:cxnSpLocks/>
          </p:cNvCxnSpPr>
          <p:nvPr/>
        </p:nvCxnSpPr>
        <p:spPr>
          <a:xfrm>
            <a:off x="3301749" y="2371701"/>
            <a:ext cx="1352218" cy="1325500"/>
          </a:xfrm>
          <a:prstGeom prst="bentConnector3">
            <a:avLst>
              <a:gd name="adj1" fmla="val 9992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129ED1C-1827-441A-8282-0AF36009B188}"/>
              </a:ext>
            </a:extLst>
          </p:cNvPr>
          <p:cNvCxnSpPr>
            <a:cxnSpLocks/>
          </p:cNvCxnSpPr>
          <p:nvPr/>
        </p:nvCxnSpPr>
        <p:spPr>
          <a:xfrm>
            <a:off x="3301748" y="2625955"/>
            <a:ext cx="2459897" cy="1080291"/>
          </a:xfrm>
          <a:prstGeom prst="bentConnector3">
            <a:avLst>
              <a:gd name="adj1" fmla="val 10007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CB95CA8-E455-40E5-B816-BA94E8F0F917}"/>
              </a:ext>
            </a:extLst>
          </p:cNvPr>
          <p:cNvCxnSpPr>
            <a:cxnSpLocks/>
          </p:cNvCxnSpPr>
          <p:nvPr/>
        </p:nvCxnSpPr>
        <p:spPr>
          <a:xfrm>
            <a:off x="3301747" y="2872114"/>
            <a:ext cx="2831373" cy="834132"/>
          </a:xfrm>
          <a:prstGeom prst="bentConnector3">
            <a:avLst>
              <a:gd name="adj1" fmla="val 1001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3B6EAAE-F8C7-4043-BC9E-92A18946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5158"/>
              </p:ext>
            </p:extLst>
          </p:nvPr>
        </p:nvGraphicFramePr>
        <p:xfrm>
          <a:off x="3425438" y="3696251"/>
          <a:ext cx="4472532" cy="508000"/>
        </p:xfrm>
        <a:graphic>
          <a:graphicData uri="http://schemas.openxmlformats.org/drawingml/2006/table">
            <a:tbl>
              <a:tblPr/>
              <a:tblGrid>
                <a:gridCol w="1490844">
                  <a:extLst>
                    <a:ext uri="{9D8B030D-6E8A-4147-A177-3AD203B41FA5}">
                      <a16:colId xmlns:a16="http://schemas.microsoft.com/office/drawing/2014/main" val="3150915101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4060015910"/>
                    </a:ext>
                  </a:extLst>
                </a:gridCol>
                <a:gridCol w="1490844">
                  <a:extLst>
                    <a:ext uri="{9D8B030D-6E8A-4147-A177-3AD203B41FA5}">
                      <a16:colId xmlns:a16="http://schemas.microsoft.com/office/drawing/2014/main" val="287223112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14689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11880655-B1C2-46E4-9CCD-92BEE8A15ED7}"/>
              </a:ext>
            </a:extLst>
          </p:cNvPr>
          <p:cNvSpPr txBox="1"/>
          <p:nvPr/>
        </p:nvSpPr>
        <p:spPr>
          <a:xfrm>
            <a:off x="3683329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4D9861-BD44-4A44-8AB0-B6F0763A86A7}"/>
              </a:ext>
            </a:extLst>
          </p:cNvPr>
          <p:cNvSpPr txBox="1"/>
          <p:nvPr/>
        </p:nvSpPr>
        <p:spPr>
          <a:xfrm>
            <a:off x="5195444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F5742-2C32-4688-AE35-1AF060A3F9B7}"/>
              </a:ext>
            </a:extLst>
          </p:cNvPr>
          <p:cNvSpPr txBox="1"/>
          <p:nvPr/>
        </p:nvSpPr>
        <p:spPr>
          <a:xfrm>
            <a:off x="6698893" y="437387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#2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7F9B5F-E1B3-4B74-A2AC-39BDAB21A210}"/>
              </a:ext>
            </a:extLst>
          </p:cNvPr>
          <p:cNvSpPr txBox="1"/>
          <p:nvPr/>
        </p:nvSpPr>
        <p:spPr>
          <a:xfrm>
            <a:off x="2079578" y="3780845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734E65-0B48-442E-A139-5C617934D54C}"/>
              </a:ext>
            </a:extLst>
          </p:cNvPr>
          <p:cNvSpPr txBox="1"/>
          <p:nvPr/>
        </p:nvSpPr>
        <p:spPr>
          <a:xfrm>
            <a:off x="2191210" y="118892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4C11F216-D22F-4168-9FD9-D32115583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08067"/>
              </p:ext>
            </p:extLst>
          </p:nvPr>
        </p:nvGraphicFramePr>
        <p:xfrm>
          <a:off x="3426213" y="3411419"/>
          <a:ext cx="447253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1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0174276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72884340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61777545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228626333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180595976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554152001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1627047229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4152442168"/>
                    </a:ext>
                  </a:extLst>
                </a:gridCol>
                <a:gridCol w="372711">
                  <a:extLst>
                    <a:ext uri="{9D8B030D-6E8A-4147-A177-3AD203B41FA5}">
                      <a16:colId xmlns:a16="http://schemas.microsoft.com/office/drawing/2014/main" val="2917631585"/>
                    </a:ext>
                  </a:extLst>
                </a:gridCol>
              </a:tblGrid>
              <a:tr h="247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92" name="왼쪽 중괄호 91">
            <a:extLst>
              <a:ext uri="{FF2B5EF4-FFF2-40B4-BE49-F238E27FC236}">
                <a16:creationId xmlns:a16="http://schemas.microsoft.com/office/drawing/2014/main" id="{961BF930-1B70-46A2-8336-AAE3CC15ED92}"/>
              </a:ext>
            </a:extLst>
          </p:cNvPr>
          <p:cNvSpPr/>
          <p:nvPr/>
        </p:nvSpPr>
        <p:spPr>
          <a:xfrm rot="16200000">
            <a:off x="5584099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왼쪽 중괄호 92">
            <a:extLst>
              <a:ext uri="{FF2B5EF4-FFF2-40B4-BE49-F238E27FC236}">
                <a16:creationId xmlns:a16="http://schemas.microsoft.com/office/drawing/2014/main" id="{74A6D007-FA99-4305-ABF0-BB64FC320712}"/>
              </a:ext>
            </a:extLst>
          </p:cNvPr>
          <p:cNvSpPr/>
          <p:nvPr/>
        </p:nvSpPr>
        <p:spPr>
          <a:xfrm rot="16200000">
            <a:off x="7087548" y="3585855"/>
            <a:ext cx="154354" cy="1493206"/>
          </a:xfrm>
          <a:prstGeom prst="leftBrace">
            <a:avLst>
              <a:gd name="adj1" fmla="val 273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F7DCE8-8601-40F6-9FB3-D6A7940370C5}"/>
              </a:ext>
            </a:extLst>
          </p:cNvPr>
          <p:cNvSpPr txBox="1"/>
          <p:nvPr/>
        </p:nvSpPr>
        <p:spPr>
          <a:xfrm>
            <a:off x="2484025" y="342493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CBF6D7-180D-4579-83D9-098A7E4EE4C1}"/>
              </a:ext>
            </a:extLst>
          </p:cNvPr>
          <p:cNvSpPr txBox="1"/>
          <p:nvPr/>
        </p:nvSpPr>
        <p:spPr>
          <a:xfrm>
            <a:off x="2745631" y="1188926"/>
            <a:ext cx="519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A3A8AF6-4958-49FB-85C2-8342B0DA2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>
            <a:off x="3003206" y="3578825"/>
            <a:ext cx="423007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0DFA08B-98EF-4E8C-8491-048F076F50D5}"/>
              </a:ext>
            </a:extLst>
          </p:cNvPr>
          <p:cNvSpPr/>
          <p:nvPr/>
        </p:nvSpPr>
        <p:spPr>
          <a:xfrm>
            <a:off x="6003390" y="510657"/>
            <a:ext cx="241300" cy="2975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EE3C84-E14A-4E73-97F3-B56E81EA277E}"/>
              </a:ext>
            </a:extLst>
          </p:cNvPr>
          <p:cNvSpPr/>
          <p:nvPr/>
        </p:nvSpPr>
        <p:spPr>
          <a:xfrm>
            <a:off x="6265739" y="511340"/>
            <a:ext cx="241300" cy="2975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0E45A06-9301-468B-808B-1870C21463B1}"/>
              </a:ext>
            </a:extLst>
          </p:cNvPr>
          <p:cNvSpPr/>
          <p:nvPr/>
        </p:nvSpPr>
        <p:spPr>
          <a:xfrm>
            <a:off x="6926974" y="511048"/>
            <a:ext cx="241300" cy="2975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68B3264-28B8-422F-AEEF-AE835EAB7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19903"/>
              </p:ext>
            </p:extLst>
          </p:nvPr>
        </p:nvGraphicFramePr>
        <p:xfrm>
          <a:off x="7317137" y="2398559"/>
          <a:ext cx="2747195" cy="41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29">
                  <a:extLst>
                    <a:ext uri="{9D8B030D-6E8A-4147-A177-3AD203B41FA5}">
                      <a16:colId xmlns:a16="http://schemas.microsoft.com/office/drawing/2014/main" val="2375977776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3866408387"/>
                    </a:ext>
                  </a:extLst>
                </a:gridCol>
                <a:gridCol w="802629">
                  <a:extLst>
                    <a:ext uri="{9D8B030D-6E8A-4147-A177-3AD203B41FA5}">
                      <a16:colId xmlns:a16="http://schemas.microsoft.com/office/drawing/2014/main" val="2081972634"/>
                    </a:ext>
                  </a:extLst>
                </a:gridCol>
                <a:gridCol w="339308">
                  <a:extLst>
                    <a:ext uri="{9D8B030D-6E8A-4147-A177-3AD203B41FA5}">
                      <a16:colId xmlns:a16="http://schemas.microsoft.com/office/drawing/2014/main" val="2063044519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00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11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5323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461E5521-80CA-47AB-9A0B-9CA39F940E9A}"/>
              </a:ext>
            </a:extLst>
          </p:cNvPr>
          <p:cNvSpPr txBox="1"/>
          <p:nvPr/>
        </p:nvSpPr>
        <p:spPr>
          <a:xfrm>
            <a:off x="10007432" y="228300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D79198-DA62-43D4-AAB1-DFE98AC03FAA}"/>
              </a:ext>
            </a:extLst>
          </p:cNvPr>
          <p:cNvSpPr txBox="1"/>
          <p:nvPr/>
        </p:nvSpPr>
        <p:spPr>
          <a:xfrm>
            <a:off x="7832908" y="2817903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Queue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E60A73A-E902-4C4D-BD82-E8278C73B6C9}"/>
              </a:ext>
            </a:extLst>
          </p:cNvPr>
          <p:cNvCxnSpPr>
            <a:cxnSpLocks/>
          </p:cNvCxnSpPr>
          <p:nvPr/>
        </p:nvCxnSpPr>
        <p:spPr>
          <a:xfrm flipV="1">
            <a:off x="10064333" y="2609996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C73C026-9233-42C3-9295-DE46023FBD4E}"/>
              </a:ext>
            </a:extLst>
          </p:cNvPr>
          <p:cNvSpPr txBox="1"/>
          <p:nvPr/>
        </p:nvSpPr>
        <p:spPr>
          <a:xfrm>
            <a:off x="9714434" y="2457911"/>
            <a:ext cx="3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···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6BCCB1B-A631-4D25-8EA2-241205486C8A}"/>
              </a:ext>
            </a:extLst>
          </p:cNvPr>
          <p:cNvCxnSpPr>
            <a:cxnSpLocks/>
          </p:cNvCxnSpPr>
          <p:nvPr/>
        </p:nvCxnSpPr>
        <p:spPr>
          <a:xfrm flipH="1">
            <a:off x="8677707" y="1744226"/>
            <a:ext cx="315112" cy="763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4CEBDC0-301B-4325-B2D1-094B17E79F9B}"/>
              </a:ext>
            </a:extLst>
          </p:cNvPr>
          <p:cNvSpPr txBox="1"/>
          <p:nvPr/>
        </p:nvSpPr>
        <p:spPr>
          <a:xfrm>
            <a:off x="8745225" y="1386433"/>
            <a:ext cx="1569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Entry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765342A-4BD8-4159-95AD-5DD0D1DB435B}"/>
              </a:ext>
            </a:extLst>
          </p:cNvPr>
          <p:cNvCxnSpPr>
            <a:cxnSpLocks/>
          </p:cNvCxnSpPr>
          <p:nvPr/>
        </p:nvCxnSpPr>
        <p:spPr>
          <a:xfrm flipV="1">
            <a:off x="6999842" y="2609996"/>
            <a:ext cx="31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98312B9-0FE1-427C-8F32-D8D4A8534BC5}"/>
              </a:ext>
            </a:extLst>
          </p:cNvPr>
          <p:cNvSpPr txBox="1"/>
          <p:nvPr/>
        </p:nvSpPr>
        <p:spPr>
          <a:xfrm>
            <a:off x="6743737" y="228300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BEC66B1E-3876-4365-BD39-3EF90CABE77F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6020806" y="911449"/>
            <a:ext cx="1590343" cy="1383875"/>
          </a:xfrm>
          <a:prstGeom prst="curved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83365529-F29C-4D41-A6DB-4DE49D91BF91}"/>
              </a:ext>
            </a:extLst>
          </p:cNvPr>
          <p:cNvCxnSpPr>
            <a:cxnSpLocks/>
            <a:stCxn id="98" idx="2"/>
          </p:cNvCxnSpPr>
          <p:nvPr/>
        </p:nvCxnSpPr>
        <p:spPr>
          <a:xfrm rot="16200000" flipH="1">
            <a:off x="6555478" y="639810"/>
            <a:ext cx="1592956" cy="19311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62D25173-F655-4810-98C3-AA8E68A6ECD0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284513" y="571717"/>
            <a:ext cx="1589952" cy="20637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906</Words>
  <Application>Microsoft Office PowerPoint</Application>
  <PresentationFormat>와이드스크린</PresentationFormat>
  <Paragraphs>512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Sungjin Lee</cp:lastModifiedBy>
  <cp:revision>228</cp:revision>
  <dcterms:created xsi:type="dcterms:W3CDTF">2017-05-13T09:05:51Z</dcterms:created>
  <dcterms:modified xsi:type="dcterms:W3CDTF">2017-07-08T11:17:21Z</dcterms:modified>
</cp:coreProperties>
</file>