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92" r:id="rId2"/>
    <p:sldId id="691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8E7D-59BF-4247-91CF-7601CFC5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59F9-1868-4126-BC46-585E472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AAB-D1C5-4617-BF6C-38860075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8E0A1-0675-4966-9846-896FC6DE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8211-33FA-44C7-B10E-50FAA121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5F0-30B1-4932-B47F-9A7CB64D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E65B5-5795-46A4-BCE1-975E6361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4ADC-6DF7-46F8-BD12-42387D1E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7908-2422-4F5C-B699-4AB9D6A8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0F04-E8DF-4EB9-9829-972EF282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8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36B78-CA68-45C3-9DCD-008C5D2A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4410D-7EEF-4DF1-AC03-38C8AA649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06DF1-0BD1-48C9-8287-B9B049F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09FB-C8D2-41F8-BF92-AE3E244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A652-FD7F-4573-9D2A-B6C7B110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8200-47BA-4567-A464-5940AF56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0C7A-C05F-465F-B0E8-D189EFE9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5072-43BB-4323-9445-6C7BF9F0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7276-4075-4BF3-B6CC-2E85936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9901E-0252-4CEF-B4FE-90D0F98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8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115-C457-423D-8CD9-BF2B629C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D6708-19C2-47D1-A465-14E74CB3C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B752-9681-482D-BFF7-A4D10775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2D1-28BC-4855-9D06-04765269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2CD-64D5-494C-AF1B-A779068E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586F-6B55-4277-936F-B5970119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07DA-E95B-485B-9307-E37273A7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F9D2-BE39-4AC2-AD3A-E24C6E7D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C7BB-E27A-4870-B28D-4A5401D3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5AEE-A510-4D9F-A161-C4A25F06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A12B-628E-47DB-85CB-F4C86AA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42E-BD96-4B42-A352-7A2AAD5F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3B6F-FD0E-4F2A-BFF7-862A87DB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9E31-225E-43CE-B801-520A7782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733BD-59CA-4AFB-885C-C97AC2DC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B289-1838-4F33-8973-384E591B9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D011A-4639-4769-B562-A7459D0A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88595-A4DA-485A-8A37-70D18DDB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71D45-4B8F-4B32-A843-6395021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2012-7A67-4F21-A80D-16F8080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02BF9-FCE4-4ABA-A860-C59E949B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AB0-2C8F-4499-8499-995D543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68351-ABCE-4854-BBBF-0708127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9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C0459-D9DB-4CFA-A55A-E11C808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FB088-14E6-468E-9C46-5EBBC6CA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40579-43E0-477E-84F2-025FFDC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F043-D75D-4332-B215-38B08811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8F55-5DE1-4E28-A4FF-2D25D163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468C-0F6C-4FFE-AC43-0B6F218D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34559-3768-423B-8687-E097B4FE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140D0-30CC-4974-B291-609AAEF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19155-8BD7-4D0B-AD9C-F5B441D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9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26-0B05-4634-9AD2-24288481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61C8-ED6C-49F2-B743-DFBFFC1D3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C2309-C3F3-4E9A-8B7B-E9F7DCBBF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6C8E-06DE-4A39-8CD5-1F336520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D939-ABBB-49F0-8980-8FD5981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7397-80BA-4306-852C-DC19DEB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4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3ED8-7C09-4503-99C1-73BC27B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EDD9-B80A-4D76-B1D3-CE20AB31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88D8-98DF-4A9F-9724-9F925CC6B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C6F-8031-4C55-A904-6A836B807326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793B-2927-4FFA-92C8-85C71EFC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6DD0-44D4-41C2-86F8-5A3E2D433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F1B2-04B0-4FE7-9DCB-C68C8E1DC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jp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81C1E3BA-57FE-47E9-90FC-3B5DD4CA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50" y="185835"/>
            <a:ext cx="1435100" cy="51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FE6B5-C449-4697-8A5F-E84CCE1B9EB8}"/>
              </a:ext>
            </a:extLst>
          </p:cNvPr>
          <p:cNvSpPr txBox="1"/>
          <p:nvPr/>
        </p:nvSpPr>
        <p:spPr>
          <a:xfrm>
            <a:off x="3914775" y="473455"/>
            <a:ext cx="4362450" cy="8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Cloud Architecture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811DB6-7DE8-4E49-BECD-747990438C3A}"/>
              </a:ext>
            </a:extLst>
          </p:cNvPr>
          <p:cNvGrpSpPr/>
          <p:nvPr/>
        </p:nvGrpSpPr>
        <p:grpSpPr>
          <a:xfrm>
            <a:off x="9816541" y="3943350"/>
            <a:ext cx="1795462" cy="1044893"/>
            <a:chOff x="8417719" y="3238500"/>
            <a:chExt cx="1795462" cy="1044893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12D7B6-C05C-415F-87F5-4FD33F62E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39225" y="3238500"/>
              <a:ext cx="552450" cy="5524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95B85B-6EFF-441C-9896-68EC652395B1}"/>
                </a:ext>
              </a:extLst>
            </p:cNvPr>
            <p:cNvSpPr txBox="1"/>
            <p:nvPr/>
          </p:nvSpPr>
          <p:spPr>
            <a:xfrm>
              <a:off x="8417719" y="3790950"/>
              <a:ext cx="1795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VM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Catalog App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6B5DF39-FBCE-421F-B3E3-3E64BE86C8EE}"/>
              </a:ext>
            </a:extLst>
          </p:cNvPr>
          <p:cNvGrpSpPr/>
          <p:nvPr/>
        </p:nvGrpSpPr>
        <p:grpSpPr>
          <a:xfrm>
            <a:off x="6895084" y="3943350"/>
            <a:ext cx="1795462" cy="1044893"/>
            <a:chOff x="7188994" y="3238500"/>
            <a:chExt cx="1795462" cy="1044893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84B5795-BB25-4F61-B172-8F3337AEA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10500" y="3238500"/>
              <a:ext cx="552450" cy="5524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3D8E8C-E366-445A-8272-092F3F4FAECD}"/>
                </a:ext>
              </a:extLst>
            </p:cNvPr>
            <p:cNvSpPr txBox="1"/>
            <p:nvPr/>
          </p:nvSpPr>
          <p:spPr>
            <a:xfrm>
              <a:off x="7188994" y="3790950"/>
              <a:ext cx="1795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VM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Weather API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1EE2A4-4B6A-4EBC-8D16-5327FD13364A}"/>
              </a:ext>
            </a:extLst>
          </p:cNvPr>
          <p:cNvGrpSpPr/>
          <p:nvPr/>
        </p:nvGrpSpPr>
        <p:grpSpPr>
          <a:xfrm>
            <a:off x="4562582" y="3943350"/>
            <a:ext cx="1795462" cy="1021822"/>
            <a:chOff x="3648178" y="3238500"/>
            <a:chExt cx="1795462" cy="102182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5D01B89-83E8-4E0D-935D-88999B9F8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068" y="3238500"/>
              <a:ext cx="552451" cy="55245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542F35-8163-4927-96EA-ADC364501B23}"/>
                </a:ext>
              </a:extLst>
            </p:cNvPr>
            <p:cNvSpPr txBox="1"/>
            <p:nvPr/>
          </p:nvSpPr>
          <p:spPr>
            <a:xfrm>
              <a:off x="3648178" y="3767879"/>
              <a:ext cx="1795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App Service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Inventory App</a:t>
              </a: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AB183C98-E7FE-4DF6-B15D-E9DB72CF8D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3864" y="3821340"/>
            <a:ext cx="625019" cy="625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495BA1-F981-44D3-98BF-7C50B41AC9E5}"/>
              </a:ext>
            </a:extLst>
          </p:cNvPr>
          <p:cNvSpPr txBox="1"/>
          <p:nvPr/>
        </p:nvSpPr>
        <p:spPr>
          <a:xfrm>
            <a:off x="3231420" y="4495798"/>
            <a:ext cx="1795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Cart App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F2259C-A6E3-41A9-A8F3-DF59E74D7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2685" y="5305424"/>
            <a:ext cx="625019" cy="625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4BA7D2-9E21-41F7-B577-9EE158957EF7}"/>
              </a:ext>
            </a:extLst>
          </p:cNvPr>
          <p:cNvSpPr txBox="1"/>
          <p:nvPr/>
        </p:nvSpPr>
        <p:spPr>
          <a:xfrm>
            <a:off x="3247463" y="5930443"/>
            <a:ext cx="1795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ACR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Cart Docker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6584259-42CA-49BC-8C57-BDF12A78CA46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 rot="10800000" flipH="1" flipV="1">
            <a:off x="3813863" y="4133850"/>
            <a:ext cx="18821" cy="1484084"/>
          </a:xfrm>
          <a:prstGeom prst="bentConnector3">
            <a:avLst>
              <a:gd name="adj1" fmla="val -18725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6869091-C190-4447-B34E-634359BF62FA}"/>
              </a:ext>
            </a:extLst>
          </p:cNvPr>
          <p:cNvSpPr/>
          <p:nvPr/>
        </p:nvSpPr>
        <p:spPr>
          <a:xfrm>
            <a:off x="9720495" y="3220921"/>
            <a:ext cx="1790488" cy="2397013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C9BC55-10E6-4304-B46B-567DBC5C5BC7}"/>
              </a:ext>
            </a:extLst>
          </p:cNvPr>
          <p:cNvGrpSpPr/>
          <p:nvPr/>
        </p:nvGrpSpPr>
        <p:grpSpPr>
          <a:xfrm>
            <a:off x="10620273" y="2918756"/>
            <a:ext cx="1795462" cy="867213"/>
            <a:chOff x="10274778" y="2623341"/>
            <a:chExt cx="1795462" cy="86721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D5C71DA0-2549-4227-917D-926F863B0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46573" y="2623341"/>
              <a:ext cx="674089" cy="67408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D33E53-E988-434C-B377-AAB94EAC5C7E}"/>
                </a:ext>
              </a:extLst>
            </p:cNvPr>
            <p:cNvSpPr txBox="1"/>
            <p:nvPr/>
          </p:nvSpPr>
          <p:spPr>
            <a:xfrm>
              <a:off x="10274778" y="3182777"/>
              <a:ext cx="1795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A96B02-B885-4ABF-8296-C98B96C66F7F}"/>
              </a:ext>
            </a:extLst>
          </p:cNvPr>
          <p:cNvGrpSpPr/>
          <p:nvPr/>
        </p:nvGrpSpPr>
        <p:grpSpPr>
          <a:xfrm>
            <a:off x="9817572" y="2969762"/>
            <a:ext cx="1795462" cy="788922"/>
            <a:chOff x="8674565" y="2264912"/>
            <a:chExt cx="1795462" cy="788922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43F5157-C8CE-4178-B923-91092ABA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11255" y="2264912"/>
              <a:ext cx="502317" cy="50231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96C0B1-6A93-4BE7-A864-4FA362E27443}"/>
                </a:ext>
              </a:extLst>
            </p:cNvPr>
            <p:cNvSpPr txBox="1"/>
            <p:nvPr/>
          </p:nvSpPr>
          <p:spPr>
            <a:xfrm>
              <a:off x="8674565" y="2746057"/>
              <a:ext cx="1795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NSG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102C3F8-0718-4213-BB5B-486733011DDF}"/>
              </a:ext>
            </a:extLst>
          </p:cNvPr>
          <p:cNvSpPr/>
          <p:nvPr/>
        </p:nvSpPr>
        <p:spPr>
          <a:xfrm>
            <a:off x="6596295" y="3231807"/>
            <a:ext cx="2163787" cy="2386128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6BCBFED-BC22-4170-9AB2-E5EE30BB5A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80296" y="2914600"/>
            <a:ext cx="674089" cy="67408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BDF17B9-AA5B-4912-834C-690F1C88BC0B}"/>
              </a:ext>
            </a:extLst>
          </p:cNvPr>
          <p:cNvGrpSpPr/>
          <p:nvPr/>
        </p:nvGrpSpPr>
        <p:grpSpPr>
          <a:xfrm>
            <a:off x="7889007" y="4593780"/>
            <a:ext cx="1795462" cy="788922"/>
            <a:chOff x="8674565" y="2264912"/>
            <a:chExt cx="1795462" cy="788922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52A1C99-8386-4798-BD47-194C763F1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11255" y="2264912"/>
              <a:ext cx="502317" cy="50231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3E1B16-14C1-4243-9FD9-77BA563902F8}"/>
                </a:ext>
              </a:extLst>
            </p:cNvPr>
            <p:cNvSpPr txBox="1"/>
            <p:nvPr/>
          </p:nvSpPr>
          <p:spPr>
            <a:xfrm>
              <a:off x="8674565" y="2746057"/>
              <a:ext cx="1795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NSG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5478A2-576D-4306-915F-E786551BFA23}"/>
              </a:ext>
            </a:extLst>
          </p:cNvPr>
          <p:cNvCxnSpPr/>
          <p:nvPr/>
        </p:nvCxnSpPr>
        <p:spPr>
          <a:xfrm flipH="1">
            <a:off x="8995687" y="4818219"/>
            <a:ext cx="72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52276D-50B9-40D9-9E4D-03E9918F9426}"/>
              </a:ext>
            </a:extLst>
          </p:cNvPr>
          <p:cNvGrpSpPr/>
          <p:nvPr/>
        </p:nvGrpSpPr>
        <p:grpSpPr>
          <a:xfrm>
            <a:off x="6896881" y="2937061"/>
            <a:ext cx="1795462" cy="788922"/>
            <a:chOff x="8674565" y="2264912"/>
            <a:chExt cx="1795462" cy="788922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CF9D02EC-01DF-4B65-96CE-2B4A64B84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11255" y="2264912"/>
              <a:ext cx="502317" cy="50231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2390E-8416-48F1-82A7-70DB2AEAC772}"/>
                </a:ext>
              </a:extLst>
            </p:cNvPr>
            <p:cNvSpPr txBox="1"/>
            <p:nvPr/>
          </p:nvSpPr>
          <p:spPr>
            <a:xfrm>
              <a:off x="8674565" y="2746057"/>
              <a:ext cx="1795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NSG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480DFA2-5412-4E67-9DC8-F380922FCEC6}"/>
              </a:ext>
            </a:extLst>
          </p:cNvPr>
          <p:cNvSpPr/>
          <p:nvPr/>
        </p:nvSpPr>
        <p:spPr>
          <a:xfrm>
            <a:off x="7491645" y="1324071"/>
            <a:ext cx="2163787" cy="1106853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B9B3B06-504F-4693-8DF5-4B081F7C52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59141" y="987027"/>
            <a:ext cx="674089" cy="67408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0CF4CEA9-9138-48A6-A621-3D2C5D57F1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99928" y="1428985"/>
            <a:ext cx="625019" cy="625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8307425-1A74-49E9-B4A4-11825DE29394}"/>
              </a:ext>
            </a:extLst>
          </p:cNvPr>
          <p:cNvSpPr txBox="1"/>
          <p:nvPr/>
        </p:nvSpPr>
        <p:spPr>
          <a:xfrm>
            <a:off x="7690301" y="1987676"/>
            <a:ext cx="179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App Gateway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3D03EA1-BA0F-4F98-A804-DDFE9120269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924947" y="1741495"/>
            <a:ext cx="1797509" cy="2182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D97E5E-6E3D-4BE4-ACDB-179553E37903}"/>
              </a:ext>
            </a:extLst>
          </p:cNvPr>
          <p:cNvSpPr txBox="1"/>
          <p:nvPr/>
        </p:nvSpPr>
        <p:spPr>
          <a:xfrm>
            <a:off x="10055284" y="1701084"/>
            <a:ext cx="768291" cy="28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Peering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26E5FAD-10E6-479F-A7A8-B37A39F5708B}"/>
              </a:ext>
            </a:extLst>
          </p:cNvPr>
          <p:cNvCxnSpPr>
            <a:cxnSpLocks/>
            <a:stCxn id="33" idx="1"/>
            <a:endCxn id="3" idx="0"/>
          </p:cNvCxnSpPr>
          <p:nvPr/>
        </p:nvCxnSpPr>
        <p:spPr>
          <a:xfrm rot="10800000" flipV="1">
            <a:off x="5561698" y="1741494"/>
            <a:ext cx="2738230" cy="2201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B7D6BF-1F9A-45E7-95CC-50DFA4BF0B76}"/>
              </a:ext>
            </a:extLst>
          </p:cNvPr>
          <p:cNvSpPr txBox="1"/>
          <p:nvPr/>
        </p:nvSpPr>
        <p:spPr>
          <a:xfrm>
            <a:off x="5550460" y="1701084"/>
            <a:ext cx="874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Service Endpoint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B38094-06A7-4CAC-8D23-B5F7EE490445}"/>
              </a:ext>
            </a:extLst>
          </p:cNvPr>
          <p:cNvSpPr txBox="1"/>
          <p:nvPr/>
        </p:nvSpPr>
        <p:spPr>
          <a:xfrm>
            <a:off x="8939313" y="4561565"/>
            <a:ext cx="768291" cy="28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Peering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76CE1148-52AC-4D04-A394-EB15304CD33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79955" y="3847710"/>
            <a:ext cx="625019" cy="6250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5883DCC-DB0A-4D19-99DB-46B0CD5AEA26}"/>
              </a:ext>
            </a:extLst>
          </p:cNvPr>
          <p:cNvSpPr txBox="1"/>
          <p:nvPr/>
        </p:nvSpPr>
        <p:spPr>
          <a:xfrm>
            <a:off x="524983" y="4400157"/>
            <a:ext cx="1795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Function 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Order Processing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5EB081D-EAEC-4CAA-BD59-7AA4766DEA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7164" y="6242954"/>
            <a:ext cx="625019" cy="625019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D318B2-6860-4A7C-B030-7CF4FBBCA94B}"/>
              </a:ext>
            </a:extLst>
          </p:cNvPr>
          <p:cNvCxnSpPr>
            <a:cxnSpLocks/>
            <a:stCxn id="8" idx="2"/>
            <a:endCxn id="27" idx="3"/>
          </p:cNvCxnSpPr>
          <p:nvPr/>
        </p:nvCxnSpPr>
        <p:spPr>
          <a:xfrm rot="5400000">
            <a:off x="8273396" y="4114588"/>
            <a:ext cx="2059664" cy="2822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2503A68-8D29-47DC-BF58-E8331073206C}"/>
              </a:ext>
            </a:extLst>
          </p:cNvPr>
          <p:cNvCxnSpPr>
            <a:cxnSpLocks/>
            <a:stCxn id="10" idx="0"/>
            <a:endCxn id="27" idx="1"/>
          </p:cNvCxnSpPr>
          <p:nvPr/>
        </p:nvCxnSpPr>
        <p:spPr>
          <a:xfrm rot="16200000" flipH="1">
            <a:off x="5322370" y="4610671"/>
            <a:ext cx="2082735" cy="1806851"/>
          </a:xfrm>
          <a:prstGeom prst="bentConnector4">
            <a:avLst>
              <a:gd name="adj1" fmla="val -10976"/>
              <a:gd name="adj2" fmla="val 7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8FB344A-F1D6-45B6-88C8-D7301F61097D}"/>
              </a:ext>
            </a:extLst>
          </p:cNvPr>
          <p:cNvCxnSpPr>
            <a:cxnSpLocks/>
            <a:stCxn id="5" idx="2"/>
            <a:endCxn id="27" idx="1"/>
          </p:cNvCxnSpPr>
          <p:nvPr/>
        </p:nvCxnSpPr>
        <p:spPr>
          <a:xfrm rot="16200000" flipH="1">
            <a:off x="4642217" y="3930516"/>
            <a:ext cx="2109105" cy="31407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>
            <a:extLst>
              <a:ext uri="{FF2B5EF4-FFF2-40B4-BE49-F238E27FC236}">
                <a16:creationId xmlns:a16="http://schemas.microsoft.com/office/drawing/2014/main" id="{50A19E67-7672-482B-ABBE-8339367D82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25640" y="5683753"/>
            <a:ext cx="580637" cy="580637"/>
          </a:xfrm>
          <a:prstGeom prst="rect">
            <a:avLst/>
          </a:prstGeom>
        </p:spPr>
      </p:pic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CD07B49-E3C9-4D7E-BD11-C726CA8AE929}"/>
              </a:ext>
            </a:extLst>
          </p:cNvPr>
          <p:cNvCxnSpPr>
            <a:cxnSpLocks/>
            <a:stCxn id="8" idx="2"/>
            <a:endCxn id="62" idx="3"/>
          </p:cNvCxnSpPr>
          <p:nvPr/>
        </p:nvCxnSpPr>
        <p:spPr>
          <a:xfrm rot="5400000">
            <a:off x="8571139" y="3830939"/>
            <a:ext cx="1478272" cy="2807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91A7C58-1E88-426E-929C-4B34862BC3B5}"/>
              </a:ext>
            </a:extLst>
          </p:cNvPr>
          <p:cNvCxnSpPr>
            <a:cxnSpLocks/>
            <a:stCxn id="14" idx="0"/>
            <a:endCxn id="62" idx="1"/>
          </p:cNvCxnSpPr>
          <p:nvPr/>
        </p:nvCxnSpPr>
        <p:spPr>
          <a:xfrm rot="16200000" flipH="1">
            <a:off x="4988258" y="3636691"/>
            <a:ext cx="1478274" cy="3196489"/>
          </a:xfrm>
          <a:prstGeom prst="bentConnector4">
            <a:avLst>
              <a:gd name="adj1" fmla="val 99872"/>
              <a:gd name="adj2" fmla="val 64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C9BE1AF0-9298-4F80-BEE5-481237D3285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26101" y="5562679"/>
            <a:ext cx="492443" cy="492443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10F9C14-1315-4C81-8BED-10B395B856A0}"/>
              </a:ext>
            </a:extLst>
          </p:cNvPr>
          <p:cNvCxnSpPr>
            <a:cxnSpLocks/>
          </p:cNvCxnSpPr>
          <p:nvPr/>
        </p:nvCxnSpPr>
        <p:spPr>
          <a:xfrm>
            <a:off x="1372322" y="4833934"/>
            <a:ext cx="1" cy="78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DC0C10-255B-4831-AEB4-4E4F4D4EE844}"/>
              </a:ext>
            </a:extLst>
          </p:cNvPr>
          <p:cNvSpPr txBox="1"/>
          <p:nvPr/>
        </p:nvSpPr>
        <p:spPr>
          <a:xfrm>
            <a:off x="7842321" y="5968087"/>
            <a:ext cx="73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Redis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7C708F-5FBE-4E4D-B4C0-D90C1922F971}"/>
              </a:ext>
            </a:extLst>
          </p:cNvPr>
          <p:cNvSpPr txBox="1"/>
          <p:nvPr/>
        </p:nvSpPr>
        <p:spPr>
          <a:xfrm>
            <a:off x="7754619" y="6275864"/>
            <a:ext cx="1170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Azure SQL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6DDB1D-07F2-4797-B82E-38906F80D120}"/>
              </a:ext>
            </a:extLst>
          </p:cNvPr>
          <p:cNvSpPr txBox="1"/>
          <p:nvPr/>
        </p:nvSpPr>
        <p:spPr>
          <a:xfrm>
            <a:off x="903445" y="6012863"/>
            <a:ext cx="1170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Cosmos DB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ECF516B-B8CD-4E06-B875-E5B8CD3556D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432217" y="2602200"/>
            <a:ext cx="586019" cy="5860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69BCDEC-364B-4530-81A7-37BA3F4554F8}"/>
              </a:ext>
            </a:extLst>
          </p:cNvPr>
          <p:cNvSpPr txBox="1"/>
          <p:nvPr/>
        </p:nvSpPr>
        <p:spPr>
          <a:xfrm>
            <a:off x="1914449" y="3148441"/>
            <a:ext cx="1795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Event Grid Topic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0B5252B0-EC4B-423B-B008-360B3036318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51844" y="3906667"/>
            <a:ext cx="625816" cy="62581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1484036-3A2B-4108-B936-583DEEEC600C}"/>
              </a:ext>
            </a:extLst>
          </p:cNvPr>
          <p:cNvSpPr txBox="1"/>
          <p:nvPr/>
        </p:nvSpPr>
        <p:spPr>
          <a:xfrm>
            <a:off x="2251234" y="4409104"/>
            <a:ext cx="104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Storage Account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6317C5E-FBD7-4BD4-9B50-8E213553968B}"/>
              </a:ext>
            </a:extLst>
          </p:cNvPr>
          <p:cNvCxnSpPr/>
          <p:nvPr/>
        </p:nvCxnSpPr>
        <p:spPr>
          <a:xfrm flipH="1">
            <a:off x="3107876" y="4252162"/>
            <a:ext cx="72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904F1E-BDDA-4379-B425-0351A18F9A35}"/>
              </a:ext>
            </a:extLst>
          </p:cNvPr>
          <p:cNvCxnSpPr>
            <a:cxnSpLocks/>
          </p:cNvCxnSpPr>
          <p:nvPr/>
        </p:nvCxnSpPr>
        <p:spPr>
          <a:xfrm flipV="1">
            <a:off x="2764752" y="3149930"/>
            <a:ext cx="7553" cy="80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6EC028B-2BE1-423C-9D17-E33208D50257}"/>
              </a:ext>
            </a:extLst>
          </p:cNvPr>
          <p:cNvCxnSpPr>
            <a:cxnSpLocks/>
            <a:stCxn id="31" idx="1"/>
            <a:endCxn id="43" idx="0"/>
          </p:cNvCxnSpPr>
          <p:nvPr/>
        </p:nvCxnSpPr>
        <p:spPr>
          <a:xfrm rot="10800000" flipV="1">
            <a:off x="1492465" y="2895210"/>
            <a:ext cx="939752" cy="952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2E56E1D2-6DA9-45DA-88E6-E27100B8C62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505459" y="2208088"/>
            <a:ext cx="625816" cy="62581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3CDF205-C42A-481D-A6AA-132658254CB5}"/>
              </a:ext>
            </a:extLst>
          </p:cNvPr>
          <p:cNvSpPr txBox="1"/>
          <p:nvPr/>
        </p:nvSpPr>
        <p:spPr>
          <a:xfrm>
            <a:off x="4028206" y="2769102"/>
            <a:ext cx="1795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Azure 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Authentication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D5B3D84-980F-4924-9CEB-778669024137}"/>
              </a:ext>
            </a:extLst>
          </p:cNvPr>
          <p:cNvCxnSpPr>
            <a:cxnSpLocks/>
            <a:stCxn id="68" idx="0"/>
            <a:endCxn id="3" idx="1"/>
          </p:cNvCxnSpPr>
          <p:nvPr/>
        </p:nvCxnSpPr>
        <p:spPr>
          <a:xfrm rot="16200000" flipH="1">
            <a:off x="4380467" y="3314572"/>
            <a:ext cx="1450474" cy="359535"/>
          </a:xfrm>
          <a:prstGeom prst="bentConnector4">
            <a:avLst>
              <a:gd name="adj1" fmla="val 97846"/>
              <a:gd name="adj2" fmla="val 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C464EA3E-8AC4-4698-8E53-09E1B4C608C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900105" y="2269119"/>
            <a:ext cx="503754" cy="50375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6D8A808-9030-4DD0-94CA-A3E830244FAB}"/>
              </a:ext>
            </a:extLst>
          </p:cNvPr>
          <p:cNvSpPr txBox="1"/>
          <p:nvPr/>
        </p:nvSpPr>
        <p:spPr>
          <a:xfrm>
            <a:off x="5247274" y="2761337"/>
            <a:ext cx="1795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App Insights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Monitoring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53DBD9B-DC10-4B04-8316-5E40823CAB9B}"/>
              </a:ext>
            </a:extLst>
          </p:cNvPr>
          <p:cNvCxnSpPr>
            <a:cxnSpLocks/>
            <a:endCxn id="3" idx="3"/>
          </p:cNvCxnSpPr>
          <p:nvPr/>
        </p:nvCxnSpPr>
        <p:spPr>
          <a:xfrm rot="5400000">
            <a:off x="5317037" y="3398098"/>
            <a:ext cx="1342365" cy="300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F19D4C25-5F3A-4F8E-AD09-1937B0F5FA3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129682" y="2890265"/>
            <a:ext cx="382709" cy="38270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A804F63-0352-4E9B-86B0-DF69F08263AE}"/>
              </a:ext>
            </a:extLst>
          </p:cNvPr>
          <p:cNvSpPr txBox="1"/>
          <p:nvPr/>
        </p:nvSpPr>
        <p:spPr>
          <a:xfrm>
            <a:off x="8412544" y="3232296"/>
            <a:ext cx="17954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Monitor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Monitors VM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26DED76-534C-49D9-8C7A-AAF07ED92B9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313295" y="3238922"/>
            <a:ext cx="1124752" cy="980653"/>
          </a:xfrm>
          <a:prstGeom prst="bentConnector3">
            <a:avLst>
              <a:gd name="adj1" fmla="val 5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0D2911E0-6748-47B2-BC18-96E61B88A0B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1584427" y="3942956"/>
            <a:ext cx="548062" cy="548062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F4594D-2CC6-4D15-89AC-E656E79B3CB1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 flipV="1">
            <a:off x="10990497" y="4216987"/>
            <a:ext cx="593930" cy="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A16CAC9-AEF9-498D-86E4-2A9AD4DFACB6}"/>
              </a:ext>
            </a:extLst>
          </p:cNvPr>
          <p:cNvSpPr txBox="1"/>
          <p:nvPr/>
        </p:nvSpPr>
        <p:spPr>
          <a:xfrm>
            <a:off x="11059254" y="4505323"/>
            <a:ext cx="13196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Key Vault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Stores Secrets</a:t>
            </a:r>
          </a:p>
        </p:txBody>
      </p:sp>
    </p:spTree>
    <p:extLst>
      <p:ext uri="{BB962C8B-B14F-4D97-AF65-F5344CB8AC3E}">
        <p14:creationId xmlns:p14="http://schemas.microsoft.com/office/powerpoint/2010/main" val="75178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81C1E3BA-57FE-47E9-90FC-3B5DD4CAD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50" y="185835"/>
            <a:ext cx="1435100" cy="51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FE6B5-C449-4697-8A5F-E84CCE1B9EB8}"/>
              </a:ext>
            </a:extLst>
          </p:cNvPr>
          <p:cNvSpPr txBox="1"/>
          <p:nvPr/>
        </p:nvSpPr>
        <p:spPr>
          <a:xfrm>
            <a:off x="2763520" y="483615"/>
            <a:ext cx="6721903" cy="8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Cloud Architecture with DR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1E9A2D-66F2-4CD0-9E7C-ECBB3080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2" y="2434856"/>
            <a:ext cx="8139947" cy="413706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67E232F-66FD-4BAC-B050-C23890A380C5}"/>
              </a:ext>
            </a:extLst>
          </p:cNvPr>
          <p:cNvSpPr/>
          <p:nvPr/>
        </p:nvSpPr>
        <p:spPr>
          <a:xfrm>
            <a:off x="457200" y="2434855"/>
            <a:ext cx="8346558" cy="4237309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C1314EC-4986-4F04-91AF-70107AB88862}"/>
              </a:ext>
            </a:extLst>
          </p:cNvPr>
          <p:cNvSpPr txBox="1"/>
          <p:nvPr/>
        </p:nvSpPr>
        <p:spPr>
          <a:xfrm>
            <a:off x="10632558" y="2121085"/>
            <a:ext cx="1102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Secondary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46C522-0271-451C-AFC9-DE0948F1A33D}"/>
              </a:ext>
            </a:extLst>
          </p:cNvPr>
          <p:cNvSpPr/>
          <p:nvPr/>
        </p:nvSpPr>
        <p:spPr>
          <a:xfrm>
            <a:off x="9434623" y="2428862"/>
            <a:ext cx="2300177" cy="4237310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272307-2642-43B7-AB93-1947BBF62735}"/>
              </a:ext>
            </a:extLst>
          </p:cNvPr>
          <p:cNvSpPr txBox="1"/>
          <p:nvPr/>
        </p:nvSpPr>
        <p:spPr>
          <a:xfrm>
            <a:off x="403873" y="2121085"/>
            <a:ext cx="151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Primary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8914BE9-5691-4D8D-B532-FB78CEB9E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4029" y="1450346"/>
            <a:ext cx="473813" cy="473813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B820DA80-2DE8-4673-AC6D-6D2F07EB8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3989" y="1450346"/>
            <a:ext cx="559538" cy="55953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381F3775-68DD-4746-9328-2DC7806357B6}"/>
              </a:ext>
            </a:extLst>
          </p:cNvPr>
          <p:cNvGrpSpPr/>
          <p:nvPr/>
        </p:nvGrpSpPr>
        <p:grpSpPr>
          <a:xfrm>
            <a:off x="9858123" y="4032503"/>
            <a:ext cx="1548869" cy="857229"/>
            <a:chOff x="3648178" y="3238500"/>
            <a:chExt cx="1795462" cy="1064398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FF42757C-A9D0-46F1-AA03-84433E36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71068" y="3238500"/>
              <a:ext cx="552451" cy="552451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6D7C7A2-BE0E-47CD-805A-70312A5F8BC2}"/>
                </a:ext>
              </a:extLst>
            </p:cNvPr>
            <p:cNvSpPr txBox="1"/>
            <p:nvPr/>
          </p:nvSpPr>
          <p:spPr>
            <a:xfrm>
              <a:off x="3648178" y="3767878"/>
              <a:ext cx="1795462" cy="535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App Service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Bahnschrift" panose="020B0502040204020203" pitchFamily="34" charset="0"/>
                  <a:ea typeface="+mn-ea"/>
                  <a:cs typeface="+mn-cs"/>
                </a:rPr>
                <a:t>Inventory DR App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EA3E816-AF11-4C92-ADD2-8E34EFD0F55C}"/>
              </a:ext>
            </a:extLst>
          </p:cNvPr>
          <p:cNvSpPr txBox="1"/>
          <p:nvPr/>
        </p:nvSpPr>
        <p:spPr>
          <a:xfrm>
            <a:off x="6770170" y="1921508"/>
            <a:ext cx="154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Traffic Manager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E10E62-9AE1-4D2D-A81B-52F1F3DD24DB}"/>
              </a:ext>
            </a:extLst>
          </p:cNvPr>
          <p:cNvSpPr txBox="1"/>
          <p:nvPr/>
        </p:nvSpPr>
        <p:spPr>
          <a:xfrm>
            <a:off x="8087773" y="1921508"/>
            <a:ext cx="154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Front Door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B49581F-7D4C-4C39-8544-C03966532CF5}"/>
              </a:ext>
            </a:extLst>
          </p:cNvPr>
          <p:cNvCxnSpPr>
            <a:stCxn id="90" idx="0"/>
          </p:cNvCxnSpPr>
          <p:nvPr/>
        </p:nvCxnSpPr>
        <p:spPr>
          <a:xfrm rot="16200000" flipH="1" flipV="1">
            <a:off x="4449593" y="1687299"/>
            <a:ext cx="2860804" cy="3329221"/>
          </a:xfrm>
          <a:prstGeom prst="bentConnector4">
            <a:avLst>
              <a:gd name="adj1" fmla="val -7991"/>
              <a:gd name="adj2" fmla="val 61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E47016D-803F-4452-948B-3F3D63C18F8F}"/>
              </a:ext>
            </a:extLst>
          </p:cNvPr>
          <p:cNvCxnSpPr>
            <a:cxnSpLocks/>
            <a:stCxn id="51" idx="3"/>
            <a:endCxn id="88" idx="1"/>
          </p:cNvCxnSpPr>
          <p:nvPr/>
        </p:nvCxnSpPr>
        <p:spPr>
          <a:xfrm>
            <a:off x="7807842" y="1687253"/>
            <a:ext cx="2673888" cy="2567713"/>
          </a:xfrm>
          <a:prstGeom prst="bentConnector3">
            <a:avLst>
              <a:gd name="adj1" fmla="val 17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FCDA2D5-EE2A-4F56-9773-27DB36228D59}"/>
              </a:ext>
            </a:extLst>
          </p:cNvPr>
          <p:cNvCxnSpPr>
            <a:cxnSpLocks/>
            <a:stCxn id="53" idx="3"/>
            <a:endCxn id="88" idx="3"/>
          </p:cNvCxnSpPr>
          <p:nvPr/>
        </p:nvCxnSpPr>
        <p:spPr>
          <a:xfrm>
            <a:off x="9083527" y="1730115"/>
            <a:ext cx="1874779" cy="2524851"/>
          </a:xfrm>
          <a:prstGeom prst="bentConnector3">
            <a:avLst>
              <a:gd name="adj1" fmla="val 112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2672992-0A44-4691-A584-30DE5922E6E3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4215389" y="1730115"/>
            <a:ext cx="4308601" cy="2929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622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</vt:lpstr>
      <vt:lpstr>Bahnschrift SemiBold</vt:lpstr>
      <vt:lpstr>Calibri</vt:lpstr>
      <vt:lpstr>Calibri Light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Memi Lavi</cp:lastModifiedBy>
  <cp:revision>1</cp:revision>
  <dcterms:created xsi:type="dcterms:W3CDTF">2022-01-21T07:14:17Z</dcterms:created>
  <dcterms:modified xsi:type="dcterms:W3CDTF">2022-01-21T07:16:23Z</dcterms:modified>
</cp:coreProperties>
</file>