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tags/tag3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40"/>
  </p:notesMasterIdLst>
  <p:sldIdLst>
    <p:sldId id="256" r:id="rId3"/>
    <p:sldId id="272" r:id="rId4"/>
    <p:sldId id="258" r:id="rId5"/>
    <p:sldId id="273" r:id="rId6"/>
    <p:sldId id="274" r:id="rId7"/>
    <p:sldId id="275" r:id="rId8"/>
    <p:sldId id="276" r:id="rId9"/>
    <p:sldId id="277" r:id="rId10"/>
    <p:sldId id="279" r:id="rId11"/>
    <p:sldId id="278" r:id="rId12"/>
    <p:sldId id="281" r:id="rId13"/>
    <p:sldId id="280" r:id="rId14"/>
    <p:sldId id="282" r:id="rId15"/>
    <p:sldId id="284" r:id="rId16"/>
    <p:sldId id="285" r:id="rId17"/>
    <p:sldId id="286" r:id="rId18"/>
    <p:sldId id="283" r:id="rId19"/>
    <p:sldId id="287" r:id="rId20"/>
    <p:sldId id="289" r:id="rId21"/>
    <p:sldId id="290" r:id="rId22"/>
    <p:sldId id="291" r:id="rId23"/>
    <p:sldId id="288" r:id="rId24"/>
    <p:sldId id="292" r:id="rId25"/>
    <p:sldId id="294" r:id="rId26"/>
    <p:sldId id="293" r:id="rId27"/>
    <p:sldId id="295" r:id="rId28"/>
    <p:sldId id="296" r:id="rId29"/>
    <p:sldId id="297" r:id="rId30"/>
    <p:sldId id="299" r:id="rId31"/>
    <p:sldId id="300" r:id="rId32"/>
    <p:sldId id="298" r:id="rId33"/>
    <p:sldId id="301" r:id="rId34"/>
    <p:sldId id="261" r:id="rId35"/>
    <p:sldId id="303" r:id="rId36"/>
    <p:sldId id="259" r:id="rId37"/>
    <p:sldId id="263" r:id="rId38"/>
    <p:sldId id="302" r:id="rId39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633"/>
    <a:srgbClr val="47372E"/>
    <a:srgbClr val="B3CC1F"/>
    <a:srgbClr val="D2FF17"/>
    <a:srgbClr val="11B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7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0">
              <a:schemeClr val="accent2">
                <a:lumMod val="20000"/>
                <a:lumOff val="80000"/>
              </a:schemeClr>
            </a:gs>
            <a:gs pos="0">
              <a:schemeClr val="accent2">
                <a:lumMod val="40000"/>
                <a:lumOff val="60000"/>
              </a:schemeClr>
            </a:gs>
            <a:gs pos="100000">
              <a:schemeClr val="accent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7BB61D18-3E4C-4C0E-8B09-D059A74D9F10}"/>
              </a:ext>
            </a:extLst>
          </p:cNvPr>
          <p:cNvGrpSpPr/>
          <p:nvPr userDrawn="1"/>
        </p:nvGrpSpPr>
        <p:grpSpPr>
          <a:xfrm>
            <a:off x="3243986" y="3873066"/>
            <a:ext cx="6042024" cy="2984934"/>
            <a:chOff x="1046163" y="933450"/>
            <a:chExt cx="10102851" cy="4991100"/>
          </a:xfrm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58AF866E-106C-4D64-A4D0-E1DD376E9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1" y="4362450"/>
              <a:ext cx="8112125" cy="7937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7F633278-BE54-4282-AA18-43AA26527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1" y="4362450"/>
              <a:ext cx="8112125" cy="79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4EAEDBD-1D00-4D9F-AEB6-875900075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163" y="4322763"/>
              <a:ext cx="2278063" cy="801688"/>
            </a:xfrm>
            <a:custGeom>
              <a:avLst/>
              <a:gdLst>
                <a:gd name="T0" fmla="*/ 1078 w 1435"/>
                <a:gd name="T1" fmla="*/ 505 h 505"/>
                <a:gd name="T2" fmla="*/ 0 w 1435"/>
                <a:gd name="T3" fmla="*/ 505 h 505"/>
                <a:gd name="T4" fmla="*/ 538 w 1435"/>
                <a:gd name="T5" fmla="*/ 0 h 505"/>
                <a:gd name="T6" fmla="*/ 1435 w 1435"/>
                <a:gd name="T7" fmla="*/ 0 h 505"/>
                <a:gd name="T8" fmla="*/ 1078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078" y="505"/>
                  </a:moveTo>
                  <a:lnTo>
                    <a:pt x="0" y="505"/>
                  </a:lnTo>
                  <a:lnTo>
                    <a:pt x="538" y="0"/>
                  </a:lnTo>
                  <a:lnTo>
                    <a:pt x="1435" y="0"/>
                  </a:lnTo>
                  <a:lnTo>
                    <a:pt x="1078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7E2CAF17-54AF-45A4-BD44-58BE8F888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163" y="4322763"/>
              <a:ext cx="2278063" cy="801688"/>
            </a:xfrm>
            <a:custGeom>
              <a:avLst/>
              <a:gdLst>
                <a:gd name="T0" fmla="*/ 1078 w 1435"/>
                <a:gd name="T1" fmla="*/ 505 h 505"/>
                <a:gd name="T2" fmla="*/ 0 w 1435"/>
                <a:gd name="T3" fmla="*/ 505 h 505"/>
                <a:gd name="T4" fmla="*/ 538 w 1435"/>
                <a:gd name="T5" fmla="*/ 0 h 505"/>
                <a:gd name="T6" fmla="*/ 1435 w 1435"/>
                <a:gd name="T7" fmla="*/ 0 h 505"/>
                <a:gd name="T8" fmla="*/ 1078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078" y="505"/>
                  </a:moveTo>
                  <a:lnTo>
                    <a:pt x="0" y="505"/>
                  </a:lnTo>
                  <a:lnTo>
                    <a:pt x="538" y="0"/>
                  </a:lnTo>
                  <a:lnTo>
                    <a:pt x="1435" y="0"/>
                  </a:lnTo>
                  <a:lnTo>
                    <a:pt x="1078" y="5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512DB025-C195-47C9-BDC7-C7714BF5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1" y="4322763"/>
              <a:ext cx="2278063" cy="801688"/>
            </a:xfrm>
            <a:custGeom>
              <a:avLst/>
              <a:gdLst>
                <a:gd name="T0" fmla="*/ 1435 w 1435"/>
                <a:gd name="T1" fmla="*/ 505 h 505"/>
                <a:gd name="T2" fmla="*/ 357 w 1435"/>
                <a:gd name="T3" fmla="*/ 505 h 505"/>
                <a:gd name="T4" fmla="*/ 0 w 1435"/>
                <a:gd name="T5" fmla="*/ 0 h 505"/>
                <a:gd name="T6" fmla="*/ 897 w 1435"/>
                <a:gd name="T7" fmla="*/ 0 h 505"/>
                <a:gd name="T8" fmla="*/ 1435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435" y="505"/>
                  </a:moveTo>
                  <a:lnTo>
                    <a:pt x="357" y="505"/>
                  </a:lnTo>
                  <a:lnTo>
                    <a:pt x="0" y="0"/>
                  </a:lnTo>
                  <a:lnTo>
                    <a:pt x="897" y="0"/>
                  </a:lnTo>
                  <a:lnTo>
                    <a:pt x="1435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4126FB77-5FF4-4315-8760-5564D3F08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1" y="4322763"/>
              <a:ext cx="2278063" cy="801688"/>
            </a:xfrm>
            <a:custGeom>
              <a:avLst/>
              <a:gdLst>
                <a:gd name="T0" fmla="*/ 1435 w 1435"/>
                <a:gd name="T1" fmla="*/ 505 h 505"/>
                <a:gd name="T2" fmla="*/ 357 w 1435"/>
                <a:gd name="T3" fmla="*/ 505 h 505"/>
                <a:gd name="T4" fmla="*/ 0 w 1435"/>
                <a:gd name="T5" fmla="*/ 0 h 505"/>
                <a:gd name="T6" fmla="*/ 897 w 1435"/>
                <a:gd name="T7" fmla="*/ 0 h 505"/>
                <a:gd name="T8" fmla="*/ 1435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435" y="505"/>
                  </a:moveTo>
                  <a:lnTo>
                    <a:pt x="357" y="505"/>
                  </a:lnTo>
                  <a:lnTo>
                    <a:pt x="0" y="0"/>
                  </a:lnTo>
                  <a:lnTo>
                    <a:pt x="897" y="0"/>
                  </a:lnTo>
                  <a:lnTo>
                    <a:pt x="1435" y="5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15C2EE44-7E9F-498D-9D66-2DBCEBAC5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936 w 3936"/>
                <a:gd name="T1" fmla="*/ 505 h 505"/>
                <a:gd name="T2" fmla="*/ 0 w 3936"/>
                <a:gd name="T3" fmla="*/ 505 h 505"/>
                <a:gd name="T4" fmla="*/ 333 w 3936"/>
                <a:gd name="T5" fmla="*/ 0 h 505"/>
                <a:gd name="T6" fmla="*/ 3602 w 3936"/>
                <a:gd name="T7" fmla="*/ 0 h 505"/>
                <a:gd name="T8" fmla="*/ 3936 w 3936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6" h="505">
                  <a:moveTo>
                    <a:pt x="3936" y="505"/>
                  </a:moveTo>
                  <a:lnTo>
                    <a:pt x="0" y="505"/>
                  </a:lnTo>
                  <a:lnTo>
                    <a:pt x="333" y="0"/>
                  </a:lnTo>
                  <a:lnTo>
                    <a:pt x="3602" y="0"/>
                  </a:lnTo>
                  <a:lnTo>
                    <a:pt x="3936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03E875C5-1D6E-491F-8D7B-89229F8B4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936 w 3936"/>
                <a:gd name="T1" fmla="*/ 505 h 505"/>
                <a:gd name="T2" fmla="*/ 0 w 3936"/>
                <a:gd name="T3" fmla="*/ 505 h 505"/>
                <a:gd name="T4" fmla="*/ 333 w 3936"/>
                <a:gd name="T5" fmla="*/ 0 h 505"/>
                <a:gd name="T6" fmla="*/ 3602 w 3936"/>
                <a:gd name="T7" fmla="*/ 0 h 505"/>
                <a:gd name="T8" fmla="*/ 3936 w 3936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6" h="505">
                  <a:moveTo>
                    <a:pt x="3936" y="505"/>
                  </a:moveTo>
                  <a:lnTo>
                    <a:pt x="0" y="505"/>
                  </a:lnTo>
                  <a:lnTo>
                    <a:pt x="333" y="0"/>
                  </a:lnTo>
                  <a:lnTo>
                    <a:pt x="3602" y="0"/>
                  </a:lnTo>
                  <a:lnTo>
                    <a:pt x="3936" y="5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655CBE35-D69B-4F8D-A3CD-99EBCF8C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651" y="4322763"/>
              <a:ext cx="190500" cy="39688"/>
            </a:xfrm>
            <a:custGeom>
              <a:avLst/>
              <a:gdLst>
                <a:gd name="T0" fmla="*/ 18 w 120"/>
                <a:gd name="T1" fmla="*/ 0 h 25"/>
                <a:gd name="T2" fmla="*/ 0 w 120"/>
                <a:gd name="T3" fmla="*/ 25 h 25"/>
                <a:gd name="T4" fmla="*/ 120 w 120"/>
                <a:gd name="T5" fmla="*/ 25 h 25"/>
                <a:gd name="T6" fmla="*/ 0 w 120"/>
                <a:gd name="T7" fmla="*/ 25 h 25"/>
                <a:gd name="T8" fmla="*/ 18 w 120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5">
                  <a:moveTo>
                    <a:pt x="18" y="0"/>
                  </a:moveTo>
                  <a:lnTo>
                    <a:pt x="0" y="25"/>
                  </a:lnTo>
                  <a:lnTo>
                    <a:pt x="120" y="25"/>
                  </a:lnTo>
                  <a:lnTo>
                    <a:pt x="0" y="2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2384FFD4-6615-45E8-8350-EEB2CAAA8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651" y="4322763"/>
              <a:ext cx="190500" cy="39688"/>
            </a:xfrm>
            <a:custGeom>
              <a:avLst/>
              <a:gdLst>
                <a:gd name="T0" fmla="*/ 18 w 120"/>
                <a:gd name="T1" fmla="*/ 0 h 25"/>
                <a:gd name="T2" fmla="*/ 0 w 120"/>
                <a:gd name="T3" fmla="*/ 25 h 25"/>
                <a:gd name="T4" fmla="*/ 120 w 120"/>
                <a:gd name="T5" fmla="*/ 25 h 25"/>
                <a:gd name="T6" fmla="*/ 0 w 120"/>
                <a:gd name="T7" fmla="*/ 25 h 25"/>
                <a:gd name="T8" fmla="*/ 18 w 120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5">
                  <a:moveTo>
                    <a:pt x="18" y="0"/>
                  </a:moveTo>
                  <a:lnTo>
                    <a:pt x="0" y="25"/>
                  </a:lnTo>
                  <a:lnTo>
                    <a:pt x="120" y="25"/>
                  </a:lnTo>
                  <a:lnTo>
                    <a:pt x="0" y="25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5060F232-8D49-4761-BE2C-CAFF30AB0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4362450"/>
              <a:ext cx="8112125" cy="793750"/>
            </a:xfrm>
            <a:custGeom>
              <a:avLst/>
              <a:gdLst>
                <a:gd name="T0" fmla="*/ 4315 w 5110"/>
                <a:gd name="T1" fmla="*/ 0 h 500"/>
                <a:gd name="T2" fmla="*/ 4204 w 5110"/>
                <a:gd name="T3" fmla="*/ 0 h 500"/>
                <a:gd name="T4" fmla="*/ 4524 w 5110"/>
                <a:gd name="T5" fmla="*/ 480 h 500"/>
                <a:gd name="T6" fmla="*/ 588 w 5110"/>
                <a:gd name="T7" fmla="*/ 480 h 500"/>
                <a:gd name="T8" fmla="*/ 904 w 5110"/>
                <a:gd name="T9" fmla="*/ 0 h 500"/>
                <a:gd name="T10" fmla="*/ 784 w 5110"/>
                <a:gd name="T11" fmla="*/ 0 h 500"/>
                <a:gd name="T12" fmla="*/ 445 w 5110"/>
                <a:gd name="T13" fmla="*/ 480 h 500"/>
                <a:gd name="T14" fmla="*/ 0 w 5110"/>
                <a:gd name="T15" fmla="*/ 480 h 500"/>
                <a:gd name="T16" fmla="*/ 0 w 5110"/>
                <a:gd name="T17" fmla="*/ 500 h 500"/>
                <a:gd name="T18" fmla="*/ 5110 w 5110"/>
                <a:gd name="T19" fmla="*/ 500 h 500"/>
                <a:gd name="T20" fmla="*/ 5110 w 5110"/>
                <a:gd name="T21" fmla="*/ 480 h 500"/>
                <a:gd name="T22" fmla="*/ 4653 w 5110"/>
                <a:gd name="T23" fmla="*/ 480 h 500"/>
                <a:gd name="T24" fmla="*/ 4315 w 5110"/>
                <a:gd name="T25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10" h="500">
                  <a:moveTo>
                    <a:pt x="4315" y="0"/>
                  </a:moveTo>
                  <a:lnTo>
                    <a:pt x="4204" y="0"/>
                  </a:lnTo>
                  <a:lnTo>
                    <a:pt x="4524" y="480"/>
                  </a:lnTo>
                  <a:lnTo>
                    <a:pt x="588" y="480"/>
                  </a:lnTo>
                  <a:lnTo>
                    <a:pt x="904" y="0"/>
                  </a:lnTo>
                  <a:lnTo>
                    <a:pt x="784" y="0"/>
                  </a:lnTo>
                  <a:lnTo>
                    <a:pt x="445" y="480"/>
                  </a:lnTo>
                  <a:lnTo>
                    <a:pt x="0" y="480"/>
                  </a:lnTo>
                  <a:lnTo>
                    <a:pt x="0" y="500"/>
                  </a:lnTo>
                  <a:lnTo>
                    <a:pt x="5110" y="500"/>
                  </a:lnTo>
                  <a:lnTo>
                    <a:pt x="5110" y="480"/>
                  </a:lnTo>
                  <a:lnTo>
                    <a:pt x="4653" y="480"/>
                  </a:lnTo>
                  <a:lnTo>
                    <a:pt x="431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EBBF2A75-C1A0-4F71-9EED-C196A68DD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4362450"/>
              <a:ext cx="8112125" cy="793750"/>
            </a:xfrm>
            <a:custGeom>
              <a:avLst/>
              <a:gdLst>
                <a:gd name="T0" fmla="*/ 4315 w 5110"/>
                <a:gd name="T1" fmla="*/ 0 h 500"/>
                <a:gd name="T2" fmla="*/ 4204 w 5110"/>
                <a:gd name="T3" fmla="*/ 0 h 500"/>
                <a:gd name="T4" fmla="*/ 4524 w 5110"/>
                <a:gd name="T5" fmla="*/ 480 h 500"/>
                <a:gd name="T6" fmla="*/ 588 w 5110"/>
                <a:gd name="T7" fmla="*/ 480 h 500"/>
                <a:gd name="T8" fmla="*/ 904 w 5110"/>
                <a:gd name="T9" fmla="*/ 0 h 500"/>
                <a:gd name="T10" fmla="*/ 784 w 5110"/>
                <a:gd name="T11" fmla="*/ 0 h 500"/>
                <a:gd name="T12" fmla="*/ 445 w 5110"/>
                <a:gd name="T13" fmla="*/ 480 h 500"/>
                <a:gd name="T14" fmla="*/ 0 w 5110"/>
                <a:gd name="T15" fmla="*/ 480 h 500"/>
                <a:gd name="T16" fmla="*/ 0 w 5110"/>
                <a:gd name="T17" fmla="*/ 500 h 500"/>
                <a:gd name="T18" fmla="*/ 5110 w 5110"/>
                <a:gd name="T19" fmla="*/ 500 h 500"/>
                <a:gd name="T20" fmla="*/ 5110 w 5110"/>
                <a:gd name="T21" fmla="*/ 480 h 500"/>
                <a:gd name="T22" fmla="*/ 4653 w 5110"/>
                <a:gd name="T23" fmla="*/ 480 h 500"/>
                <a:gd name="T24" fmla="*/ 4315 w 5110"/>
                <a:gd name="T25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10" h="500">
                  <a:moveTo>
                    <a:pt x="4315" y="0"/>
                  </a:moveTo>
                  <a:lnTo>
                    <a:pt x="4204" y="0"/>
                  </a:lnTo>
                  <a:lnTo>
                    <a:pt x="4524" y="480"/>
                  </a:lnTo>
                  <a:lnTo>
                    <a:pt x="588" y="480"/>
                  </a:lnTo>
                  <a:lnTo>
                    <a:pt x="904" y="0"/>
                  </a:lnTo>
                  <a:lnTo>
                    <a:pt x="784" y="0"/>
                  </a:lnTo>
                  <a:lnTo>
                    <a:pt x="445" y="480"/>
                  </a:lnTo>
                  <a:lnTo>
                    <a:pt x="0" y="480"/>
                  </a:lnTo>
                  <a:lnTo>
                    <a:pt x="0" y="500"/>
                  </a:lnTo>
                  <a:lnTo>
                    <a:pt x="5110" y="500"/>
                  </a:lnTo>
                  <a:lnTo>
                    <a:pt x="5110" y="480"/>
                  </a:lnTo>
                  <a:lnTo>
                    <a:pt x="4653" y="480"/>
                  </a:lnTo>
                  <a:lnTo>
                    <a:pt x="43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919F221E-890F-4A2A-BE31-13849D060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163" y="4322763"/>
              <a:ext cx="2278063" cy="801688"/>
            </a:xfrm>
            <a:custGeom>
              <a:avLst/>
              <a:gdLst>
                <a:gd name="T0" fmla="*/ 691 w 691"/>
                <a:gd name="T1" fmla="*/ 0 h 243"/>
                <a:gd name="T2" fmla="*/ 617 w 691"/>
                <a:gd name="T3" fmla="*/ 0 h 243"/>
                <a:gd name="T4" fmla="*/ 617 w 691"/>
                <a:gd name="T5" fmla="*/ 15 h 243"/>
                <a:gd name="T6" fmla="*/ 601 w 691"/>
                <a:gd name="T7" fmla="*/ 31 h 243"/>
                <a:gd name="T8" fmla="*/ 431 w 691"/>
                <a:gd name="T9" fmla="*/ 31 h 243"/>
                <a:gd name="T10" fmla="*/ 414 w 691"/>
                <a:gd name="T11" fmla="*/ 15 h 243"/>
                <a:gd name="T12" fmla="*/ 414 w 691"/>
                <a:gd name="T13" fmla="*/ 0 h 243"/>
                <a:gd name="T14" fmla="*/ 259 w 691"/>
                <a:gd name="T15" fmla="*/ 0 h 243"/>
                <a:gd name="T16" fmla="*/ 0 w 691"/>
                <a:gd name="T17" fmla="*/ 243 h 243"/>
                <a:gd name="T18" fmla="*/ 305 w 691"/>
                <a:gd name="T19" fmla="*/ 243 h 243"/>
                <a:gd name="T20" fmla="*/ 519 w 691"/>
                <a:gd name="T21" fmla="*/ 243 h 243"/>
                <a:gd name="T22" fmla="*/ 682 w 691"/>
                <a:gd name="T23" fmla="*/ 12 h 243"/>
                <a:gd name="T24" fmla="*/ 691 w 691"/>
                <a:gd name="T2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1" h="243">
                  <a:moveTo>
                    <a:pt x="691" y="0"/>
                  </a:moveTo>
                  <a:cubicBezTo>
                    <a:pt x="617" y="0"/>
                    <a:pt x="617" y="0"/>
                    <a:pt x="617" y="0"/>
                  </a:cubicBezTo>
                  <a:cubicBezTo>
                    <a:pt x="617" y="15"/>
                    <a:pt x="617" y="15"/>
                    <a:pt x="617" y="15"/>
                  </a:cubicBezTo>
                  <a:cubicBezTo>
                    <a:pt x="617" y="24"/>
                    <a:pt x="610" y="31"/>
                    <a:pt x="601" y="31"/>
                  </a:cubicBezTo>
                  <a:cubicBezTo>
                    <a:pt x="431" y="31"/>
                    <a:pt x="431" y="31"/>
                    <a:pt x="431" y="31"/>
                  </a:cubicBezTo>
                  <a:cubicBezTo>
                    <a:pt x="422" y="31"/>
                    <a:pt x="414" y="24"/>
                    <a:pt x="414" y="15"/>
                  </a:cubicBezTo>
                  <a:cubicBezTo>
                    <a:pt x="414" y="0"/>
                    <a:pt x="414" y="0"/>
                    <a:pt x="414" y="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305" y="243"/>
                    <a:pt x="305" y="243"/>
                    <a:pt x="305" y="243"/>
                  </a:cubicBezTo>
                  <a:cubicBezTo>
                    <a:pt x="519" y="243"/>
                    <a:pt x="519" y="243"/>
                    <a:pt x="519" y="243"/>
                  </a:cubicBezTo>
                  <a:cubicBezTo>
                    <a:pt x="682" y="12"/>
                    <a:pt x="682" y="12"/>
                    <a:pt x="682" y="12"/>
                  </a:cubicBezTo>
                  <a:cubicBezTo>
                    <a:pt x="691" y="0"/>
                    <a:pt x="691" y="0"/>
                    <a:pt x="69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65FC44F8-BDFE-4A28-8587-5B52397F8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0" y="4322763"/>
              <a:ext cx="2278063" cy="801689"/>
            </a:xfrm>
            <a:custGeom>
              <a:avLst/>
              <a:gdLst>
                <a:gd name="T0" fmla="*/ 432 w 691"/>
                <a:gd name="T1" fmla="*/ 0 h 243"/>
                <a:gd name="T2" fmla="*/ 313 w 691"/>
                <a:gd name="T3" fmla="*/ 0 h 243"/>
                <a:gd name="T4" fmla="*/ 313 w 691"/>
                <a:gd name="T5" fmla="*/ 15 h 243"/>
                <a:gd name="T6" fmla="*/ 296 w 691"/>
                <a:gd name="T7" fmla="*/ 31 h 243"/>
                <a:gd name="T8" fmla="*/ 126 w 691"/>
                <a:gd name="T9" fmla="*/ 31 h 243"/>
                <a:gd name="T10" fmla="*/ 110 w 691"/>
                <a:gd name="T11" fmla="*/ 15 h 243"/>
                <a:gd name="T12" fmla="*/ 110 w 691"/>
                <a:gd name="T13" fmla="*/ 0 h 243"/>
                <a:gd name="T14" fmla="*/ 0 w 691"/>
                <a:gd name="T15" fmla="*/ 0 h 243"/>
                <a:gd name="T16" fmla="*/ 9 w 691"/>
                <a:gd name="T17" fmla="*/ 12 h 243"/>
                <a:gd name="T18" fmla="*/ 9 w 691"/>
                <a:gd name="T19" fmla="*/ 12 h 243"/>
                <a:gd name="T20" fmla="*/ 172 w 691"/>
                <a:gd name="T21" fmla="*/ 243 h 243"/>
                <a:gd name="T22" fmla="*/ 392 w 691"/>
                <a:gd name="T23" fmla="*/ 243 h 243"/>
                <a:gd name="T24" fmla="*/ 691 w 691"/>
                <a:gd name="T25" fmla="*/ 243 h 243"/>
                <a:gd name="T26" fmla="*/ 432 w 691"/>
                <a:gd name="T2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1" h="243">
                  <a:moveTo>
                    <a:pt x="432" y="0"/>
                  </a:moveTo>
                  <a:cubicBezTo>
                    <a:pt x="313" y="0"/>
                    <a:pt x="313" y="0"/>
                    <a:pt x="313" y="0"/>
                  </a:cubicBezTo>
                  <a:cubicBezTo>
                    <a:pt x="313" y="15"/>
                    <a:pt x="313" y="15"/>
                    <a:pt x="313" y="15"/>
                  </a:cubicBezTo>
                  <a:cubicBezTo>
                    <a:pt x="313" y="24"/>
                    <a:pt x="305" y="31"/>
                    <a:pt x="296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17" y="31"/>
                    <a:pt x="110" y="24"/>
                    <a:pt x="110" y="15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392" y="243"/>
                    <a:pt x="392" y="243"/>
                    <a:pt x="392" y="243"/>
                  </a:cubicBezTo>
                  <a:cubicBezTo>
                    <a:pt x="691" y="243"/>
                    <a:pt x="691" y="243"/>
                    <a:pt x="691" y="243"/>
                  </a:cubicBezTo>
                  <a:cubicBezTo>
                    <a:pt x="432" y="0"/>
                    <a:pt x="432" y="0"/>
                    <a:pt x="432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346E9813-3208-4667-8812-7CB5A8D91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602 w 3936"/>
                <a:gd name="T1" fmla="*/ 0 h 505"/>
                <a:gd name="T2" fmla="*/ 333 w 3936"/>
                <a:gd name="T3" fmla="*/ 0 h 505"/>
                <a:gd name="T4" fmla="*/ 316 w 3936"/>
                <a:gd name="T5" fmla="*/ 25 h 505"/>
                <a:gd name="T6" fmla="*/ 316 w 3936"/>
                <a:gd name="T7" fmla="*/ 25 h 505"/>
                <a:gd name="T8" fmla="*/ 0 w 3936"/>
                <a:gd name="T9" fmla="*/ 505 h 505"/>
                <a:gd name="T10" fmla="*/ 3936 w 3936"/>
                <a:gd name="T11" fmla="*/ 505 h 505"/>
                <a:gd name="T12" fmla="*/ 3616 w 3936"/>
                <a:gd name="T13" fmla="*/ 25 h 505"/>
                <a:gd name="T14" fmla="*/ 3616 w 3936"/>
                <a:gd name="T15" fmla="*/ 25 h 505"/>
                <a:gd name="T16" fmla="*/ 3602 w 3936"/>
                <a:gd name="T17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36" h="505">
                  <a:moveTo>
                    <a:pt x="3602" y="0"/>
                  </a:moveTo>
                  <a:lnTo>
                    <a:pt x="333" y="0"/>
                  </a:lnTo>
                  <a:lnTo>
                    <a:pt x="316" y="25"/>
                  </a:lnTo>
                  <a:lnTo>
                    <a:pt x="316" y="25"/>
                  </a:lnTo>
                  <a:lnTo>
                    <a:pt x="0" y="505"/>
                  </a:lnTo>
                  <a:lnTo>
                    <a:pt x="3936" y="505"/>
                  </a:lnTo>
                  <a:lnTo>
                    <a:pt x="3616" y="25"/>
                  </a:lnTo>
                  <a:lnTo>
                    <a:pt x="3616" y="25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F9FBBC0C-2897-4E30-9B9A-76616C091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602 w 3936"/>
                <a:gd name="T1" fmla="*/ 0 h 505"/>
                <a:gd name="T2" fmla="*/ 333 w 3936"/>
                <a:gd name="T3" fmla="*/ 0 h 505"/>
                <a:gd name="T4" fmla="*/ 316 w 3936"/>
                <a:gd name="T5" fmla="*/ 25 h 505"/>
                <a:gd name="T6" fmla="*/ 316 w 3936"/>
                <a:gd name="T7" fmla="*/ 25 h 505"/>
                <a:gd name="T8" fmla="*/ 0 w 3936"/>
                <a:gd name="T9" fmla="*/ 505 h 505"/>
                <a:gd name="T10" fmla="*/ 3936 w 3936"/>
                <a:gd name="T11" fmla="*/ 505 h 505"/>
                <a:gd name="T12" fmla="*/ 3616 w 3936"/>
                <a:gd name="T13" fmla="*/ 25 h 505"/>
                <a:gd name="T14" fmla="*/ 3616 w 3936"/>
                <a:gd name="T15" fmla="*/ 25 h 505"/>
                <a:gd name="T16" fmla="*/ 3602 w 3936"/>
                <a:gd name="T17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36" h="505">
                  <a:moveTo>
                    <a:pt x="3602" y="0"/>
                  </a:moveTo>
                  <a:lnTo>
                    <a:pt x="333" y="0"/>
                  </a:lnTo>
                  <a:lnTo>
                    <a:pt x="316" y="25"/>
                  </a:lnTo>
                  <a:lnTo>
                    <a:pt x="316" y="25"/>
                  </a:lnTo>
                  <a:lnTo>
                    <a:pt x="0" y="505"/>
                  </a:lnTo>
                  <a:lnTo>
                    <a:pt x="3936" y="505"/>
                  </a:lnTo>
                  <a:lnTo>
                    <a:pt x="3616" y="25"/>
                  </a:lnTo>
                  <a:lnTo>
                    <a:pt x="3616" y="25"/>
                  </a:lnTo>
                  <a:lnTo>
                    <a:pt x="36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A27227BB-D663-4532-A0DB-30C5A2501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063" y="3898900"/>
              <a:ext cx="3575050" cy="615950"/>
            </a:xfrm>
            <a:custGeom>
              <a:avLst/>
              <a:gdLst>
                <a:gd name="T0" fmla="*/ 58 w 1084"/>
                <a:gd name="T1" fmla="*/ 0 h 187"/>
                <a:gd name="T2" fmla="*/ 1026 w 1084"/>
                <a:gd name="T3" fmla="*/ 0 h 187"/>
                <a:gd name="T4" fmla="*/ 1084 w 1084"/>
                <a:gd name="T5" fmla="*/ 59 h 187"/>
                <a:gd name="T6" fmla="*/ 1084 w 1084"/>
                <a:gd name="T7" fmla="*/ 128 h 187"/>
                <a:gd name="T8" fmla="*/ 1026 w 1084"/>
                <a:gd name="T9" fmla="*/ 187 h 187"/>
                <a:gd name="T10" fmla="*/ 58 w 1084"/>
                <a:gd name="T11" fmla="*/ 187 h 187"/>
                <a:gd name="T12" fmla="*/ 0 w 1084"/>
                <a:gd name="T13" fmla="*/ 128 h 187"/>
                <a:gd name="T14" fmla="*/ 0 w 1084"/>
                <a:gd name="T15" fmla="*/ 59 h 187"/>
                <a:gd name="T16" fmla="*/ 58 w 1084"/>
                <a:gd name="T1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4" h="187">
                  <a:moveTo>
                    <a:pt x="58" y="0"/>
                  </a:moveTo>
                  <a:cubicBezTo>
                    <a:pt x="1026" y="0"/>
                    <a:pt x="1026" y="0"/>
                    <a:pt x="1026" y="0"/>
                  </a:cubicBezTo>
                  <a:cubicBezTo>
                    <a:pt x="1058" y="0"/>
                    <a:pt x="1084" y="27"/>
                    <a:pt x="1084" y="59"/>
                  </a:cubicBezTo>
                  <a:cubicBezTo>
                    <a:pt x="1084" y="128"/>
                    <a:pt x="1084" y="128"/>
                    <a:pt x="1084" y="128"/>
                  </a:cubicBezTo>
                  <a:cubicBezTo>
                    <a:pt x="1084" y="161"/>
                    <a:pt x="1058" y="187"/>
                    <a:pt x="1026" y="187"/>
                  </a:cubicBezTo>
                  <a:cubicBezTo>
                    <a:pt x="58" y="187"/>
                    <a:pt x="58" y="187"/>
                    <a:pt x="58" y="187"/>
                  </a:cubicBezTo>
                  <a:cubicBezTo>
                    <a:pt x="26" y="187"/>
                    <a:pt x="0" y="161"/>
                    <a:pt x="0" y="12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6" y="0"/>
                    <a:pt x="58" y="0"/>
                  </a:cubicBezTo>
                  <a:close/>
                </a:path>
              </a:pathLst>
            </a:custGeom>
            <a:solidFill>
              <a:srgbClr val="4737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2084A085-A6D6-448F-9700-4B30E7E39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538" y="933450"/>
              <a:ext cx="3594100" cy="2444750"/>
            </a:xfrm>
            <a:custGeom>
              <a:avLst/>
              <a:gdLst>
                <a:gd name="T0" fmla="*/ 1054 w 1090"/>
                <a:gd name="T1" fmla="*/ 742 h 742"/>
                <a:gd name="T2" fmla="*/ 36 w 1090"/>
                <a:gd name="T3" fmla="*/ 742 h 742"/>
                <a:gd name="T4" fmla="*/ 0 w 1090"/>
                <a:gd name="T5" fmla="*/ 706 h 742"/>
                <a:gd name="T6" fmla="*/ 0 w 1090"/>
                <a:gd name="T7" fmla="*/ 36 h 742"/>
                <a:gd name="T8" fmla="*/ 36 w 1090"/>
                <a:gd name="T9" fmla="*/ 0 h 742"/>
                <a:gd name="T10" fmla="*/ 1054 w 1090"/>
                <a:gd name="T11" fmla="*/ 0 h 742"/>
                <a:gd name="T12" fmla="*/ 1090 w 1090"/>
                <a:gd name="T13" fmla="*/ 36 h 742"/>
                <a:gd name="T14" fmla="*/ 1090 w 1090"/>
                <a:gd name="T15" fmla="*/ 706 h 742"/>
                <a:gd name="T16" fmla="*/ 1054 w 1090"/>
                <a:gd name="T17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0" h="742">
                  <a:moveTo>
                    <a:pt x="1054" y="742"/>
                  </a:moveTo>
                  <a:cubicBezTo>
                    <a:pt x="36" y="742"/>
                    <a:pt x="36" y="742"/>
                    <a:pt x="36" y="742"/>
                  </a:cubicBezTo>
                  <a:cubicBezTo>
                    <a:pt x="16" y="742"/>
                    <a:pt x="0" y="726"/>
                    <a:pt x="0" y="70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1054" y="0"/>
                    <a:pt x="1054" y="0"/>
                    <a:pt x="1054" y="0"/>
                  </a:cubicBezTo>
                  <a:cubicBezTo>
                    <a:pt x="1074" y="0"/>
                    <a:pt x="1090" y="17"/>
                    <a:pt x="1090" y="36"/>
                  </a:cubicBezTo>
                  <a:cubicBezTo>
                    <a:pt x="1090" y="706"/>
                    <a:pt x="1090" y="706"/>
                    <a:pt x="1090" y="706"/>
                  </a:cubicBezTo>
                  <a:cubicBezTo>
                    <a:pt x="1090" y="726"/>
                    <a:pt x="1074" y="742"/>
                    <a:pt x="1054" y="742"/>
                  </a:cubicBezTo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4C54BF68-9783-4CC9-A3D6-7AA155B46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638" y="1098550"/>
              <a:ext cx="3263900" cy="1731963"/>
            </a:xfrm>
            <a:prstGeom prst="rect">
              <a:avLst/>
            </a:prstGeom>
            <a:solidFill>
              <a:srgbClr val="28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171B6E89-7415-46F1-9976-C1D03480B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538" y="2995613"/>
              <a:ext cx="3594100" cy="382588"/>
            </a:xfrm>
            <a:custGeom>
              <a:avLst/>
              <a:gdLst>
                <a:gd name="T0" fmla="*/ 0 w 1090"/>
                <a:gd name="T1" fmla="*/ 0 h 116"/>
                <a:gd name="T2" fmla="*/ 0 w 1090"/>
                <a:gd name="T3" fmla="*/ 71 h 116"/>
                <a:gd name="T4" fmla="*/ 45 w 1090"/>
                <a:gd name="T5" fmla="*/ 116 h 116"/>
                <a:gd name="T6" fmla="*/ 1045 w 1090"/>
                <a:gd name="T7" fmla="*/ 116 h 116"/>
                <a:gd name="T8" fmla="*/ 1090 w 1090"/>
                <a:gd name="T9" fmla="*/ 71 h 116"/>
                <a:gd name="T10" fmla="*/ 1090 w 1090"/>
                <a:gd name="T11" fmla="*/ 0 h 116"/>
                <a:gd name="T12" fmla="*/ 0 w 1090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0" h="116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96"/>
                    <a:pt x="20" y="116"/>
                    <a:pt x="45" y="116"/>
                  </a:cubicBezTo>
                  <a:cubicBezTo>
                    <a:pt x="1045" y="116"/>
                    <a:pt x="1045" y="116"/>
                    <a:pt x="1045" y="116"/>
                  </a:cubicBezTo>
                  <a:cubicBezTo>
                    <a:pt x="1070" y="116"/>
                    <a:pt x="1090" y="96"/>
                    <a:pt x="1090" y="71"/>
                  </a:cubicBezTo>
                  <a:cubicBezTo>
                    <a:pt x="1090" y="0"/>
                    <a:pt x="1090" y="0"/>
                    <a:pt x="109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25">
              <a:extLst>
                <a:ext uri="{FF2B5EF4-FFF2-40B4-BE49-F238E27FC236}">
                  <a16:creationId xmlns:a16="http://schemas.microsoft.com/office/drawing/2014/main" id="{3E19B390-1A8F-4AA8-B54F-B0ABDD1EE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501" y="3121025"/>
              <a:ext cx="131763" cy="131763"/>
            </a:xfrm>
            <a:prstGeom prst="ellipse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FA4D62AA-2C00-4595-9241-41A88D85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2301" y="3378200"/>
              <a:ext cx="790575" cy="487363"/>
            </a:xfrm>
            <a:custGeom>
              <a:avLst/>
              <a:gdLst>
                <a:gd name="T0" fmla="*/ 215 w 240"/>
                <a:gd name="T1" fmla="*/ 0 h 148"/>
                <a:gd name="T2" fmla="*/ 120 w 240"/>
                <a:gd name="T3" fmla="*/ 0 h 148"/>
                <a:gd name="T4" fmla="*/ 25 w 240"/>
                <a:gd name="T5" fmla="*/ 0 h 148"/>
                <a:gd name="T6" fmla="*/ 0 w 240"/>
                <a:gd name="T7" fmla="*/ 148 h 148"/>
                <a:gd name="T8" fmla="*/ 120 w 240"/>
                <a:gd name="T9" fmla="*/ 148 h 148"/>
                <a:gd name="T10" fmla="*/ 240 w 240"/>
                <a:gd name="T11" fmla="*/ 148 h 148"/>
                <a:gd name="T12" fmla="*/ 215 w 240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48">
                  <a:moveTo>
                    <a:pt x="215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6" y="64"/>
                    <a:pt x="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240" y="148"/>
                    <a:pt x="240" y="148"/>
                    <a:pt x="240" y="148"/>
                  </a:cubicBezTo>
                  <a:cubicBezTo>
                    <a:pt x="214" y="64"/>
                    <a:pt x="215" y="0"/>
                    <a:pt x="2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EA94D7E0-5512-4766-BC7A-1CCD30E673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3738" y="3378200"/>
              <a:ext cx="647700" cy="125413"/>
            </a:xfrm>
            <a:custGeom>
              <a:avLst/>
              <a:gdLst>
                <a:gd name="T0" fmla="*/ 194 w 196"/>
                <a:gd name="T1" fmla="*/ 21 h 38"/>
                <a:gd name="T2" fmla="*/ 196 w 196"/>
                <a:gd name="T3" fmla="*/ 38 h 38"/>
                <a:gd name="T4" fmla="*/ 196 w 196"/>
                <a:gd name="T5" fmla="*/ 38 h 38"/>
                <a:gd name="T6" fmla="*/ 194 w 196"/>
                <a:gd name="T7" fmla="*/ 21 h 38"/>
                <a:gd name="T8" fmla="*/ 194 w 196"/>
                <a:gd name="T9" fmla="*/ 21 h 38"/>
                <a:gd name="T10" fmla="*/ 194 w 196"/>
                <a:gd name="T11" fmla="*/ 21 h 38"/>
                <a:gd name="T12" fmla="*/ 194 w 196"/>
                <a:gd name="T13" fmla="*/ 21 h 38"/>
                <a:gd name="T14" fmla="*/ 194 w 196"/>
                <a:gd name="T15" fmla="*/ 21 h 38"/>
                <a:gd name="T16" fmla="*/ 194 w 196"/>
                <a:gd name="T17" fmla="*/ 21 h 38"/>
                <a:gd name="T18" fmla="*/ 194 w 196"/>
                <a:gd name="T19" fmla="*/ 21 h 38"/>
                <a:gd name="T20" fmla="*/ 194 w 196"/>
                <a:gd name="T21" fmla="*/ 21 h 38"/>
                <a:gd name="T22" fmla="*/ 194 w 196"/>
                <a:gd name="T23" fmla="*/ 21 h 38"/>
                <a:gd name="T24" fmla="*/ 194 w 196"/>
                <a:gd name="T25" fmla="*/ 21 h 38"/>
                <a:gd name="T26" fmla="*/ 193 w 196"/>
                <a:gd name="T27" fmla="*/ 0 h 38"/>
                <a:gd name="T28" fmla="*/ 193 w 196"/>
                <a:gd name="T29" fmla="*/ 0 h 38"/>
                <a:gd name="T30" fmla="*/ 193 w 196"/>
                <a:gd name="T31" fmla="*/ 0 h 38"/>
                <a:gd name="T32" fmla="*/ 193 w 196"/>
                <a:gd name="T33" fmla="*/ 0 h 38"/>
                <a:gd name="T34" fmla="*/ 193 w 196"/>
                <a:gd name="T35" fmla="*/ 0 h 38"/>
                <a:gd name="T36" fmla="*/ 193 w 196"/>
                <a:gd name="T37" fmla="*/ 0 h 38"/>
                <a:gd name="T38" fmla="*/ 193 w 196"/>
                <a:gd name="T39" fmla="*/ 0 h 38"/>
                <a:gd name="T40" fmla="*/ 193 w 196"/>
                <a:gd name="T41" fmla="*/ 0 h 38"/>
                <a:gd name="T42" fmla="*/ 193 w 196"/>
                <a:gd name="T43" fmla="*/ 0 h 38"/>
                <a:gd name="T44" fmla="*/ 3 w 196"/>
                <a:gd name="T45" fmla="*/ 0 h 38"/>
                <a:gd name="T46" fmla="*/ 0 w 196"/>
                <a:gd name="T47" fmla="*/ 38 h 38"/>
                <a:gd name="T48" fmla="*/ 0 w 196"/>
                <a:gd name="T49" fmla="*/ 38 h 38"/>
                <a:gd name="T50" fmla="*/ 3 w 196"/>
                <a:gd name="T51" fmla="*/ 0 h 38"/>
                <a:gd name="T52" fmla="*/ 193 w 196"/>
                <a:gd name="T53" fmla="*/ 0 h 38"/>
                <a:gd name="T54" fmla="*/ 193 w 196"/>
                <a:gd name="T55" fmla="*/ 0 h 38"/>
                <a:gd name="T56" fmla="*/ 193 w 196"/>
                <a:gd name="T57" fmla="*/ 0 h 38"/>
                <a:gd name="T58" fmla="*/ 3 w 196"/>
                <a:gd name="T59" fmla="*/ 0 h 38"/>
                <a:gd name="T60" fmla="*/ 3 w 196"/>
                <a:gd name="T61" fmla="*/ 0 h 38"/>
                <a:gd name="T62" fmla="*/ 3 w 196"/>
                <a:gd name="T63" fmla="*/ 0 h 38"/>
                <a:gd name="T64" fmla="*/ 193 w 196"/>
                <a:gd name="T65" fmla="*/ 0 h 38"/>
                <a:gd name="T66" fmla="*/ 193 w 196"/>
                <a:gd name="T67" fmla="*/ 0 h 38"/>
                <a:gd name="T68" fmla="*/ 193 w 196"/>
                <a:gd name="T69" fmla="*/ 0 h 38"/>
                <a:gd name="T70" fmla="*/ 3 w 196"/>
                <a:gd name="T71" fmla="*/ 0 h 38"/>
                <a:gd name="T72" fmla="*/ 3 w 196"/>
                <a:gd name="T73" fmla="*/ 0 h 38"/>
                <a:gd name="T74" fmla="*/ 3 w 196"/>
                <a:gd name="T75" fmla="*/ 0 h 38"/>
                <a:gd name="T76" fmla="*/ 3 w 196"/>
                <a:gd name="T77" fmla="*/ 0 h 38"/>
                <a:gd name="T78" fmla="*/ 3 w 196"/>
                <a:gd name="T79" fmla="*/ 0 h 38"/>
                <a:gd name="T80" fmla="*/ 3 w 196"/>
                <a:gd name="T81" fmla="*/ 0 h 38"/>
                <a:gd name="T82" fmla="*/ 193 w 196"/>
                <a:gd name="T83" fmla="*/ 0 h 38"/>
                <a:gd name="T84" fmla="*/ 193 w 196"/>
                <a:gd name="T85" fmla="*/ 0 h 38"/>
                <a:gd name="T86" fmla="*/ 193 w 196"/>
                <a:gd name="T8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6" h="38">
                  <a:moveTo>
                    <a:pt x="194" y="21"/>
                  </a:moveTo>
                  <a:cubicBezTo>
                    <a:pt x="194" y="26"/>
                    <a:pt x="195" y="32"/>
                    <a:pt x="196" y="38"/>
                  </a:cubicBezTo>
                  <a:cubicBezTo>
                    <a:pt x="196" y="38"/>
                    <a:pt x="196" y="38"/>
                    <a:pt x="196" y="38"/>
                  </a:cubicBezTo>
                  <a:cubicBezTo>
                    <a:pt x="195" y="32"/>
                    <a:pt x="194" y="26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1"/>
                    <a:pt x="3" y="15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15"/>
                    <a:pt x="3" y="1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CE93DE2D-D5F5-428C-BF23-21D4F2756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738" y="3378200"/>
              <a:ext cx="647700" cy="125413"/>
            </a:xfrm>
            <a:custGeom>
              <a:avLst/>
              <a:gdLst>
                <a:gd name="T0" fmla="*/ 193 w 196"/>
                <a:gd name="T1" fmla="*/ 0 h 38"/>
                <a:gd name="T2" fmla="*/ 98 w 196"/>
                <a:gd name="T3" fmla="*/ 0 h 38"/>
                <a:gd name="T4" fmla="*/ 3 w 196"/>
                <a:gd name="T5" fmla="*/ 0 h 38"/>
                <a:gd name="T6" fmla="*/ 3 w 196"/>
                <a:gd name="T7" fmla="*/ 0 h 38"/>
                <a:gd name="T8" fmla="*/ 3 w 196"/>
                <a:gd name="T9" fmla="*/ 0 h 38"/>
                <a:gd name="T10" fmla="*/ 3 w 196"/>
                <a:gd name="T11" fmla="*/ 0 h 38"/>
                <a:gd name="T12" fmla="*/ 3 w 196"/>
                <a:gd name="T13" fmla="*/ 0 h 38"/>
                <a:gd name="T14" fmla="*/ 3 w 196"/>
                <a:gd name="T15" fmla="*/ 0 h 38"/>
                <a:gd name="T16" fmla="*/ 3 w 196"/>
                <a:gd name="T17" fmla="*/ 0 h 38"/>
                <a:gd name="T18" fmla="*/ 3 w 196"/>
                <a:gd name="T19" fmla="*/ 0 h 38"/>
                <a:gd name="T20" fmla="*/ 0 w 196"/>
                <a:gd name="T21" fmla="*/ 38 h 38"/>
                <a:gd name="T22" fmla="*/ 196 w 196"/>
                <a:gd name="T23" fmla="*/ 38 h 38"/>
                <a:gd name="T24" fmla="*/ 194 w 196"/>
                <a:gd name="T25" fmla="*/ 21 h 38"/>
                <a:gd name="T26" fmla="*/ 194 w 196"/>
                <a:gd name="T27" fmla="*/ 21 h 38"/>
                <a:gd name="T28" fmla="*/ 194 w 196"/>
                <a:gd name="T29" fmla="*/ 21 h 38"/>
                <a:gd name="T30" fmla="*/ 194 w 196"/>
                <a:gd name="T31" fmla="*/ 21 h 38"/>
                <a:gd name="T32" fmla="*/ 194 w 196"/>
                <a:gd name="T33" fmla="*/ 21 h 38"/>
                <a:gd name="T34" fmla="*/ 194 w 196"/>
                <a:gd name="T35" fmla="*/ 21 h 38"/>
                <a:gd name="T36" fmla="*/ 194 w 196"/>
                <a:gd name="T37" fmla="*/ 21 h 38"/>
                <a:gd name="T38" fmla="*/ 193 w 196"/>
                <a:gd name="T39" fmla="*/ 0 h 38"/>
                <a:gd name="T40" fmla="*/ 193 w 196"/>
                <a:gd name="T41" fmla="*/ 0 h 38"/>
                <a:gd name="T42" fmla="*/ 193 w 196"/>
                <a:gd name="T43" fmla="*/ 0 h 38"/>
                <a:gd name="T44" fmla="*/ 193 w 196"/>
                <a:gd name="T45" fmla="*/ 0 h 38"/>
                <a:gd name="T46" fmla="*/ 193 w 196"/>
                <a:gd name="T47" fmla="*/ 0 h 38"/>
                <a:gd name="T48" fmla="*/ 193 w 196"/>
                <a:gd name="T49" fmla="*/ 0 h 38"/>
                <a:gd name="T50" fmla="*/ 193 w 196"/>
                <a:gd name="T51" fmla="*/ 0 h 38"/>
                <a:gd name="T52" fmla="*/ 193 w 196"/>
                <a:gd name="T53" fmla="*/ 0 h 38"/>
                <a:gd name="T54" fmla="*/ 193 w 196"/>
                <a:gd name="T55" fmla="*/ 0 h 38"/>
                <a:gd name="T56" fmla="*/ 193 w 196"/>
                <a:gd name="T57" fmla="*/ 0 h 38"/>
                <a:gd name="T58" fmla="*/ 193 w 196"/>
                <a:gd name="T59" fmla="*/ 0 h 38"/>
                <a:gd name="T60" fmla="*/ 193 w 196"/>
                <a:gd name="T61" fmla="*/ 0 h 38"/>
                <a:gd name="T62" fmla="*/ 193 w 196"/>
                <a:gd name="T6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38">
                  <a:moveTo>
                    <a:pt x="193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5"/>
                    <a:pt x="0" y="38"/>
                  </a:cubicBezTo>
                  <a:cubicBezTo>
                    <a:pt x="196" y="38"/>
                    <a:pt x="196" y="38"/>
                    <a:pt x="196" y="38"/>
                  </a:cubicBezTo>
                  <a:cubicBezTo>
                    <a:pt x="195" y="32"/>
                    <a:pt x="194" y="26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3" y="9"/>
                    <a:pt x="193" y="2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DD059E5E-C609-4D03-8AF2-4524A1BC0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1" y="5156200"/>
              <a:ext cx="8112125" cy="73501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30">
              <a:extLst>
                <a:ext uri="{FF2B5EF4-FFF2-40B4-BE49-F238E27FC236}">
                  <a16:creationId xmlns:a16="http://schemas.microsoft.com/office/drawing/2014/main" id="{879186CD-F118-4243-A541-9646466C3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163" y="5124450"/>
              <a:ext cx="1711325" cy="80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31">
              <a:extLst>
                <a:ext uri="{FF2B5EF4-FFF2-40B4-BE49-F238E27FC236}">
                  <a16:creationId xmlns:a16="http://schemas.microsoft.com/office/drawing/2014/main" id="{DE1F114B-64D4-4071-B396-BC2A12D49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7687" y="5124450"/>
              <a:ext cx="1711324" cy="80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32">
              <a:extLst>
                <a:ext uri="{FF2B5EF4-FFF2-40B4-BE49-F238E27FC236}">
                  <a16:creationId xmlns:a16="http://schemas.microsoft.com/office/drawing/2014/main" id="{C8B52B41-32E5-4625-9A6F-7C90F246A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501" y="5124450"/>
              <a:ext cx="6248400" cy="80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13A52EB6-C734-4A65-8335-F11D855BC4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1326" y="3841750"/>
              <a:ext cx="3692525" cy="731838"/>
            </a:xfrm>
            <a:custGeom>
              <a:avLst/>
              <a:gdLst>
                <a:gd name="T0" fmla="*/ 1044 w 1120"/>
                <a:gd name="T1" fmla="*/ 222 h 222"/>
                <a:gd name="T2" fmla="*/ 76 w 1120"/>
                <a:gd name="T3" fmla="*/ 222 h 222"/>
                <a:gd name="T4" fmla="*/ 0 w 1120"/>
                <a:gd name="T5" fmla="*/ 145 h 222"/>
                <a:gd name="T6" fmla="*/ 0 w 1120"/>
                <a:gd name="T7" fmla="*/ 76 h 222"/>
                <a:gd name="T8" fmla="*/ 76 w 1120"/>
                <a:gd name="T9" fmla="*/ 0 h 222"/>
                <a:gd name="T10" fmla="*/ 1044 w 1120"/>
                <a:gd name="T11" fmla="*/ 0 h 222"/>
                <a:gd name="T12" fmla="*/ 1120 w 1120"/>
                <a:gd name="T13" fmla="*/ 76 h 222"/>
                <a:gd name="T14" fmla="*/ 1120 w 1120"/>
                <a:gd name="T15" fmla="*/ 145 h 222"/>
                <a:gd name="T16" fmla="*/ 1044 w 1120"/>
                <a:gd name="T17" fmla="*/ 222 h 222"/>
                <a:gd name="T18" fmla="*/ 76 w 1120"/>
                <a:gd name="T19" fmla="*/ 35 h 222"/>
                <a:gd name="T20" fmla="*/ 35 w 1120"/>
                <a:gd name="T21" fmla="*/ 76 h 222"/>
                <a:gd name="T22" fmla="*/ 35 w 1120"/>
                <a:gd name="T23" fmla="*/ 145 h 222"/>
                <a:gd name="T24" fmla="*/ 76 w 1120"/>
                <a:gd name="T25" fmla="*/ 187 h 222"/>
                <a:gd name="T26" fmla="*/ 1044 w 1120"/>
                <a:gd name="T27" fmla="*/ 187 h 222"/>
                <a:gd name="T28" fmla="*/ 1085 w 1120"/>
                <a:gd name="T29" fmla="*/ 145 h 222"/>
                <a:gd name="T30" fmla="*/ 1085 w 1120"/>
                <a:gd name="T31" fmla="*/ 76 h 222"/>
                <a:gd name="T32" fmla="*/ 1044 w 1120"/>
                <a:gd name="T33" fmla="*/ 35 h 222"/>
                <a:gd name="T34" fmla="*/ 76 w 1120"/>
                <a:gd name="T35" fmla="*/ 3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0" h="222">
                  <a:moveTo>
                    <a:pt x="1044" y="222"/>
                  </a:moveTo>
                  <a:cubicBezTo>
                    <a:pt x="76" y="222"/>
                    <a:pt x="76" y="222"/>
                    <a:pt x="76" y="222"/>
                  </a:cubicBezTo>
                  <a:cubicBezTo>
                    <a:pt x="34" y="222"/>
                    <a:pt x="0" y="187"/>
                    <a:pt x="0" y="14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044" y="0"/>
                    <a:pt x="1044" y="0"/>
                    <a:pt x="1044" y="0"/>
                  </a:cubicBezTo>
                  <a:cubicBezTo>
                    <a:pt x="1086" y="0"/>
                    <a:pt x="1120" y="34"/>
                    <a:pt x="1120" y="76"/>
                  </a:cubicBezTo>
                  <a:cubicBezTo>
                    <a:pt x="1120" y="145"/>
                    <a:pt x="1120" y="145"/>
                    <a:pt x="1120" y="145"/>
                  </a:cubicBezTo>
                  <a:cubicBezTo>
                    <a:pt x="1120" y="187"/>
                    <a:pt x="1086" y="222"/>
                    <a:pt x="1044" y="222"/>
                  </a:cubicBezTo>
                  <a:close/>
                  <a:moveTo>
                    <a:pt x="76" y="35"/>
                  </a:moveTo>
                  <a:cubicBezTo>
                    <a:pt x="54" y="35"/>
                    <a:pt x="35" y="53"/>
                    <a:pt x="35" y="7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5" y="168"/>
                    <a:pt x="54" y="187"/>
                    <a:pt x="76" y="187"/>
                  </a:cubicBezTo>
                  <a:cubicBezTo>
                    <a:pt x="1044" y="187"/>
                    <a:pt x="1044" y="187"/>
                    <a:pt x="1044" y="187"/>
                  </a:cubicBezTo>
                  <a:cubicBezTo>
                    <a:pt x="1066" y="187"/>
                    <a:pt x="1085" y="168"/>
                    <a:pt x="1085" y="145"/>
                  </a:cubicBezTo>
                  <a:cubicBezTo>
                    <a:pt x="1085" y="76"/>
                    <a:pt x="1085" y="76"/>
                    <a:pt x="1085" y="76"/>
                  </a:cubicBezTo>
                  <a:cubicBezTo>
                    <a:pt x="1085" y="53"/>
                    <a:pt x="1066" y="35"/>
                    <a:pt x="1044" y="35"/>
                  </a:cubicBezTo>
                  <a:lnTo>
                    <a:pt x="76" y="35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04C58B06-B290-469A-A01A-1F0FB1C10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1413" y="3186113"/>
              <a:ext cx="669925" cy="1239838"/>
            </a:xfrm>
            <a:custGeom>
              <a:avLst/>
              <a:gdLst>
                <a:gd name="T0" fmla="*/ 187 w 203"/>
                <a:gd name="T1" fmla="*/ 376 h 376"/>
                <a:gd name="T2" fmla="*/ 17 w 203"/>
                <a:gd name="T3" fmla="*/ 376 h 376"/>
                <a:gd name="T4" fmla="*/ 0 w 203"/>
                <a:gd name="T5" fmla="*/ 360 h 376"/>
                <a:gd name="T6" fmla="*/ 0 w 203"/>
                <a:gd name="T7" fmla="*/ 0 h 376"/>
                <a:gd name="T8" fmla="*/ 203 w 203"/>
                <a:gd name="T9" fmla="*/ 0 h 376"/>
                <a:gd name="T10" fmla="*/ 203 w 203"/>
                <a:gd name="T11" fmla="*/ 360 h 376"/>
                <a:gd name="T12" fmla="*/ 187 w 203"/>
                <a:gd name="T13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376">
                  <a:moveTo>
                    <a:pt x="187" y="376"/>
                  </a:moveTo>
                  <a:cubicBezTo>
                    <a:pt x="17" y="376"/>
                    <a:pt x="17" y="376"/>
                    <a:pt x="17" y="376"/>
                  </a:cubicBezTo>
                  <a:cubicBezTo>
                    <a:pt x="8" y="376"/>
                    <a:pt x="0" y="369"/>
                    <a:pt x="0" y="3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360"/>
                    <a:pt x="203" y="360"/>
                    <a:pt x="203" y="360"/>
                  </a:cubicBezTo>
                  <a:cubicBezTo>
                    <a:pt x="203" y="369"/>
                    <a:pt x="196" y="376"/>
                    <a:pt x="187" y="376"/>
                  </a:cubicBezTo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35">
              <a:extLst>
                <a:ext uri="{FF2B5EF4-FFF2-40B4-BE49-F238E27FC236}">
                  <a16:creationId xmlns:a16="http://schemas.microsoft.com/office/drawing/2014/main" id="{0ABA4307-6096-4119-882D-1163AE1BB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968375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36">
              <a:extLst>
                <a:ext uri="{FF2B5EF4-FFF2-40B4-BE49-F238E27FC236}">
                  <a16:creationId xmlns:a16="http://schemas.microsoft.com/office/drawing/2014/main" id="{CF40E451-C30B-471D-A443-5A6F5B2C5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7">
              <a:extLst>
                <a:ext uri="{FF2B5EF4-FFF2-40B4-BE49-F238E27FC236}">
                  <a16:creationId xmlns:a16="http://schemas.microsoft.com/office/drawing/2014/main" id="{6B48F427-6C0E-454A-8E0D-4F285B1B2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363" y="4425950"/>
              <a:ext cx="455613" cy="65088"/>
            </a:xfrm>
            <a:custGeom>
              <a:avLst/>
              <a:gdLst>
                <a:gd name="T0" fmla="*/ 129 w 138"/>
                <a:gd name="T1" fmla="*/ 20 h 20"/>
                <a:gd name="T2" fmla="*/ 8 w 138"/>
                <a:gd name="T3" fmla="*/ 20 h 20"/>
                <a:gd name="T4" fmla="*/ 0 w 138"/>
                <a:gd name="T5" fmla="*/ 12 h 20"/>
                <a:gd name="T6" fmla="*/ 0 w 138"/>
                <a:gd name="T7" fmla="*/ 0 h 20"/>
                <a:gd name="T8" fmla="*/ 138 w 138"/>
                <a:gd name="T9" fmla="*/ 0 h 20"/>
                <a:gd name="T10" fmla="*/ 138 w 138"/>
                <a:gd name="T11" fmla="*/ 12 h 20"/>
                <a:gd name="T12" fmla="*/ 129 w 138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20">
                  <a:moveTo>
                    <a:pt x="129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17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8" y="17"/>
                    <a:pt x="134" y="20"/>
                    <a:pt x="129" y="20"/>
                  </a:cubicBezTo>
                  <a:close/>
                </a:path>
              </a:pathLst>
            </a:custGeom>
            <a:solidFill>
              <a:srgbClr val="28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38">
              <a:extLst>
                <a:ext uri="{FF2B5EF4-FFF2-40B4-BE49-F238E27FC236}">
                  <a16:creationId xmlns:a16="http://schemas.microsoft.com/office/drawing/2014/main" id="{19EF0D4F-AACA-4203-8A66-E59B4047E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676" y="4214813"/>
              <a:ext cx="26988" cy="101600"/>
            </a:xfrm>
            <a:prstGeom prst="rect">
              <a:avLst/>
            </a:pr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39">
              <a:extLst>
                <a:ext uri="{FF2B5EF4-FFF2-40B4-BE49-F238E27FC236}">
                  <a16:creationId xmlns:a16="http://schemas.microsoft.com/office/drawing/2014/main" id="{A7FD8934-8015-4B26-A600-389E1649F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85725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40">
              <a:extLst>
                <a:ext uri="{FF2B5EF4-FFF2-40B4-BE49-F238E27FC236}">
                  <a16:creationId xmlns:a16="http://schemas.microsoft.com/office/drawing/2014/main" id="{D9C5C1D4-DFE6-42F0-B7C2-7F777B2CD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1">
              <a:extLst>
                <a:ext uri="{FF2B5EF4-FFF2-40B4-BE49-F238E27FC236}">
                  <a16:creationId xmlns:a16="http://schemas.microsoft.com/office/drawing/2014/main" id="{9FE8E3E9-9D97-46E1-BA87-3C4EB01DF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2901" y="3186113"/>
              <a:ext cx="669925" cy="1239838"/>
            </a:xfrm>
            <a:custGeom>
              <a:avLst/>
              <a:gdLst>
                <a:gd name="T0" fmla="*/ 186 w 203"/>
                <a:gd name="T1" fmla="*/ 376 h 376"/>
                <a:gd name="T2" fmla="*/ 16 w 203"/>
                <a:gd name="T3" fmla="*/ 376 h 376"/>
                <a:gd name="T4" fmla="*/ 0 w 203"/>
                <a:gd name="T5" fmla="*/ 360 h 376"/>
                <a:gd name="T6" fmla="*/ 0 w 203"/>
                <a:gd name="T7" fmla="*/ 0 h 376"/>
                <a:gd name="T8" fmla="*/ 203 w 203"/>
                <a:gd name="T9" fmla="*/ 0 h 376"/>
                <a:gd name="T10" fmla="*/ 203 w 203"/>
                <a:gd name="T11" fmla="*/ 360 h 376"/>
                <a:gd name="T12" fmla="*/ 186 w 203"/>
                <a:gd name="T13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376">
                  <a:moveTo>
                    <a:pt x="186" y="376"/>
                  </a:moveTo>
                  <a:cubicBezTo>
                    <a:pt x="16" y="376"/>
                    <a:pt x="16" y="376"/>
                    <a:pt x="16" y="376"/>
                  </a:cubicBezTo>
                  <a:cubicBezTo>
                    <a:pt x="7" y="376"/>
                    <a:pt x="0" y="369"/>
                    <a:pt x="0" y="3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360"/>
                    <a:pt x="203" y="360"/>
                    <a:pt x="203" y="360"/>
                  </a:cubicBezTo>
                  <a:cubicBezTo>
                    <a:pt x="203" y="369"/>
                    <a:pt x="195" y="376"/>
                    <a:pt x="186" y="376"/>
                  </a:cubicBezTo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42">
              <a:extLst>
                <a:ext uri="{FF2B5EF4-FFF2-40B4-BE49-F238E27FC236}">
                  <a16:creationId xmlns:a16="http://schemas.microsoft.com/office/drawing/2014/main" id="{2EC08EF1-30EB-448C-974D-24148921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968375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43">
              <a:extLst>
                <a:ext uri="{FF2B5EF4-FFF2-40B4-BE49-F238E27FC236}">
                  <a16:creationId xmlns:a16="http://schemas.microsoft.com/office/drawing/2014/main" id="{DAC14303-C8A9-4B53-89BF-9C69953C4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4">
              <a:extLst>
                <a:ext uri="{FF2B5EF4-FFF2-40B4-BE49-F238E27FC236}">
                  <a16:creationId xmlns:a16="http://schemas.microsoft.com/office/drawing/2014/main" id="{D0B16015-6174-450F-AF7A-21B5642C8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9263" y="4425950"/>
              <a:ext cx="454025" cy="65088"/>
            </a:xfrm>
            <a:custGeom>
              <a:avLst/>
              <a:gdLst>
                <a:gd name="T0" fmla="*/ 130 w 138"/>
                <a:gd name="T1" fmla="*/ 20 h 20"/>
                <a:gd name="T2" fmla="*/ 9 w 138"/>
                <a:gd name="T3" fmla="*/ 20 h 20"/>
                <a:gd name="T4" fmla="*/ 0 w 138"/>
                <a:gd name="T5" fmla="*/ 12 h 20"/>
                <a:gd name="T6" fmla="*/ 0 w 138"/>
                <a:gd name="T7" fmla="*/ 0 h 20"/>
                <a:gd name="T8" fmla="*/ 138 w 138"/>
                <a:gd name="T9" fmla="*/ 0 h 20"/>
                <a:gd name="T10" fmla="*/ 138 w 138"/>
                <a:gd name="T11" fmla="*/ 12 h 20"/>
                <a:gd name="T12" fmla="*/ 130 w 138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20">
                  <a:moveTo>
                    <a:pt x="130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7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8" y="17"/>
                    <a:pt x="134" y="20"/>
                    <a:pt x="130" y="20"/>
                  </a:cubicBezTo>
                  <a:close/>
                </a:path>
              </a:pathLst>
            </a:custGeom>
            <a:solidFill>
              <a:srgbClr val="28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45">
              <a:extLst>
                <a:ext uri="{FF2B5EF4-FFF2-40B4-BE49-F238E27FC236}">
                  <a16:creationId xmlns:a16="http://schemas.microsoft.com/office/drawing/2014/main" id="{C71E59A6-796B-4AB5-B09D-0EB874081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3576" y="4214813"/>
              <a:ext cx="25400" cy="101600"/>
            </a:xfrm>
            <a:prstGeom prst="rect">
              <a:avLst/>
            </a:pr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46">
              <a:extLst>
                <a:ext uri="{FF2B5EF4-FFF2-40B4-BE49-F238E27FC236}">
                  <a16:creationId xmlns:a16="http://schemas.microsoft.com/office/drawing/2014/main" id="{F6B777EA-DBE7-42F5-B4C4-B3AA97889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85725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47">
              <a:extLst>
                <a:ext uri="{FF2B5EF4-FFF2-40B4-BE49-F238E27FC236}">
                  <a16:creationId xmlns:a16="http://schemas.microsoft.com/office/drawing/2014/main" id="{E425829F-F05B-4BF6-9C82-EC4A49D1C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48">
              <a:extLst>
                <a:ext uri="{FF2B5EF4-FFF2-40B4-BE49-F238E27FC236}">
                  <a16:creationId xmlns:a16="http://schemas.microsoft.com/office/drawing/2014/main" id="{834A0ACF-84B9-4510-8847-230DC0004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4751388"/>
              <a:ext cx="2717800" cy="195263"/>
            </a:xfrm>
            <a:custGeom>
              <a:avLst/>
              <a:gdLst>
                <a:gd name="T0" fmla="*/ 0 w 1712"/>
                <a:gd name="T1" fmla="*/ 123 h 123"/>
                <a:gd name="T2" fmla="*/ 1712 w 1712"/>
                <a:gd name="T3" fmla="*/ 123 h 123"/>
                <a:gd name="T4" fmla="*/ 1583 w 1712"/>
                <a:gd name="T5" fmla="*/ 0 h 123"/>
                <a:gd name="T6" fmla="*/ 129 w 1712"/>
                <a:gd name="T7" fmla="*/ 0 h 123"/>
                <a:gd name="T8" fmla="*/ 0 w 1712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2" h="123">
                  <a:moveTo>
                    <a:pt x="0" y="123"/>
                  </a:moveTo>
                  <a:lnTo>
                    <a:pt x="1712" y="123"/>
                  </a:lnTo>
                  <a:lnTo>
                    <a:pt x="1583" y="0"/>
                  </a:lnTo>
                  <a:lnTo>
                    <a:pt x="129" y="0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49">
              <a:extLst>
                <a:ext uri="{FF2B5EF4-FFF2-40B4-BE49-F238E27FC236}">
                  <a16:creationId xmlns:a16="http://schemas.microsoft.com/office/drawing/2014/main" id="{6FF1FEC3-063D-41E4-88A2-8D498C00E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01" y="4787900"/>
              <a:ext cx="2492375" cy="122238"/>
            </a:xfrm>
            <a:custGeom>
              <a:avLst/>
              <a:gdLst>
                <a:gd name="T0" fmla="*/ 0 w 1570"/>
                <a:gd name="T1" fmla="*/ 77 h 77"/>
                <a:gd name="T2" fmla="*/ 83 w 1570"/>
                <a:gd name="T3" fmla="*/ 0 h 77"/>
                <a:gd name="T4" fmla="*/ 1487 w 1570"/>
                <a:gd name="T5" fmla="*/ 0 h 77"/>
                <a:gd name="T6" fmla="*/ 1570 w 1570"/>
                <a:gd name="T7" fmla="*/ 77 h 77"/>
                <a:gd name="T8" fmla="*/ 0 w 1570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0" h="77">
                  <a:moveTo>
                    <a:pt x="0" y="77"/>
                  </a:moveTo>
                  <a:lnTo>
                    <a:pt x="83" y="0"/>
                  </a:lnTo>
                  <a:lnTo>
                    <a:pt x="1487" y="0"/>
                  </a:lnTo>
                  <a:lnTo>
                    <a:pt x="1570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50">
              <a:extLst>
                <a:ext uri="{FF2B5EF4-FFF2-40B4-BE49-F238E27FC236}">
                  <a16:creationId xmlns:a16="http://schemas.microsoft.com/office/drawing/2014/main" id="{027248DA-1B9D-4717-83FF-974BB2E22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1238" y="4764088"/>
              <a:ext cx="12700" cy="165100"/>
            </a:xfrm>
            <a:prstGeom prst="rect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1">
              <a:extLst>
                <a:ext uri="{FF2B5EF4-FFF2-40B4-BE49-F238E27FC236}">
                  <a16:creationId xmlns:a16="http://schemas.microsoft.com/office/drawing/2014/main" id="{E32E50B2-BFFC-4D32-83B7-34399F136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238" y="4764088"/>
              <a:ext cx="12700" cy="165100"/>
            </a:xfrm>
            <a:custGeom>
              <a:avLst/>
              <a:gdLst>
                <a:gd name="T0" fmla="*/ 8 w 8"/>
                <a:gd name="T1" fmla="*/ 104 h 104"/>
                <a:gd name="T2" fmla="*/ 8 w 8"/>
                <a:gd name="T3" fmla="*/ 0 h 104"/>
                <a:gd name="T4" fmla="*/ 0 w 8"/>
                <a:gd name="T5" fmla="*/ 0 h 104"/>
                <a:gd name="T6" fmla="*/ 0 w 8"/>
                <a:gd name="T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4">
                  <a:moveTo>
                    <a:pt x="8" y="104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2">
              <a:extLst>
                <a:ext uri="{FF2B5EF4-FFF2-40B4-BE49-F238E27FC236}">
                  <a16:creationId xmlns:a16="http://schemas.microsoft.com/office/drawing/2014/main" id="{CA4328E8-8FEA-4F9A-9C49-F8E13F704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1" y="4764088"/>
              <a:ext cx="31750" cy="168275"/>
            </a:xfrm>
            <a:custGeom>
              <a:avLst/>
              <a:gdLst>
                <a:gd name="T0" fmla="*/ 8 w 20"/>
                <a:gd name="T1" fmla="*/ 106 h 106"/>
                <a:gd name="T2" fmla="*/ 20 w 20"/>
                <a:gd name="T3" fmla="*/ 3 h 106"/>
                <a:gd name="T4" fmla="*/ 12 w 20"/>
                <a:gd name="T5" fmla="*/ 0 h 106"/>
                <a:gd name="T6" fmla="*/ 0 w 20"/>
                <a:gd name="T7" fmla="*/ 104 h 106"/>
                <a:gd name="T8" fmla="*/ 8 w 2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6">
                  <a:moveTo>
                    <a:pt x="8" y="106"/>
                  </a:moveTo>
                  <a:lnTo>
                    <a:pt x="20" y="3"/>
                  </a:lnTo>
                  <a:lnTo>
                    <a:pt x="12" y="0"/>
                  </a:lnTo>
                  <a:lnTo>
                    <a:pt x="0" y="104"/>
                  </a:lnTo>
                  <a:lnTo>
                    <a:pt x="8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53">
              <a:extLst>
                <a:ext uri="{FF2B5EF4-FFF2-40B4-BE49-F238E27FC236}">
                  <a16:creationId xmlns:a16="http://schemas.microsoft.com/office/drawing/2014/main" id="{60341FA9-7AD4-42C3-9C30-489CCB68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1" y="4764088"/>
              <a:ext cx="31750" cy="168275"/>
            </a:xfrm>
            <a:custGeom>
              <a:avLst/>
              <a:gdLst>
                <a:gd name="T0" fmla="*/ 8 w 20"/>
                <a:gd name="T1" fmla="*/ 106 h 106"/>
                <a:gd name="T2" fmla="*/ 20 w 20"/>
                <a:gd name="T3" fmla="*/ 3 h 106"/>
                <a:gd name="T4" fmla="*/ 12 w 20"/>
                <a:gd name="T5" fmla="*/ 0 h 106"/>
                <a:gd name="T6" fmla="*/ 0 w 20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06">
                  <a:moveTo>
                    <a:pt x="8" y="106"/>
                  </a:moveTo>
                  <a:lnTo>
                    <a:pt x="20" y="3"/>
                  </a:lnTo>
                  <a:lnTo>
                    <a:pt x="12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54">
              <a:extLst>
                <a:ext uri="{FF2B5EF4-FFF2-40B4-BE49-F238E27FC236}">
                  <a16:creationId xmlns:a16="http://schemas.microsoft.com/office/drawing/2014/main" id="{F379BF04-D7B6-476D-BD6A-2DD0A60B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1" y="4764088"/>
              <a:ext cx="49213" cy="168275"/>
            </a:xfrm>
            <a:custGeom>
              <a:avLst/>
              <a:gdLst>
                <a:gd name="T0" fmla="*/ 9 w 31"/>
                <a:gd name="T1" fmla="*/ 106 h 106"/>
                <a:gd name="T2" fmla="*/ 31 w 31"/>
                <a:gd name="T3" fmla="*/ 3 h 106"/>
                <a:gd name="T4" fmla="*/ 23 w 31"/>
                <a:gd name="T5" fmla="*/ 0 h 106"/>
                <a:gd name="T6" fmla="*/ 0 w 31"/>
                <a:gd name="T7" fmla="*/ 104 h 106"/>
                <a:gd name="T8" fmla="*/ 9 w 31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6">
                  <a:moveTo>
                    <a:pt x="9" y="106"/>
                  </a:moveTo>
                  <a:lnTo>
                    <a:pt x="31" y="3"/>
                  </a:lnTo>
                  <a:lnTo>
                    <a:pt x="23" y="0"/>
                  </a:lnTo>
                  <a:lnTo>
                    <a:pt x="0" y="104"/>
                  </a:lnTo>
                  <a:lnTo>
                    <a:pt x="9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55">
              <a:extLst>
                <a:ext uri="{FF2B5EF4-FFF2-40B4-BE49-F238E27FC236}">
                  <a16:creationId xmlns:a16="http://schemas.microsoft.com/office/drawing/2014/main" id="{2149A273-2992-4800-B715-5A33E1733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1" y="4764088"/>
              <a:ext cx="49213" cy="168275"/>
            </a:xfrm>
            <a:custGeom>
              <a:avLst/>
              <a:gdLst>
                <a:gd name="T0" fmla="*/ 9 w 31"/>
                <a:gd name="T1" fmla="*/ 106 h 106"/>
                <a:gd name="T2" fmla="*/ 31 w 31"/>
                <a:gd name="T3" fmla="*/ 3 h 106"/>
                <a:gd name="T4" fmla="*/ 23 w 31"/>
                <a:gd name="T5" fmla="*/ 0 h 106"/>
                <a:gd name="T6" fmla="*/ 0 w 31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06">
                  <a:moveTo>
                    <a:pt x="9" y="106"/>
                  </a:moveTo>
                  <a:lnTo>
                    <a:pt x="31" y="3"/>
                  </a:lnTo>
                  <a:lnTo>
                    <a:pt x="23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56">
              <a:extLst>
                <a:ext uri="{FF2B5EF4-FFF2-40B4-BE49-F238E27FC236}">
                  <a16:creationId xmlns:a16="http://schemas.microsoft.com/office/drawing/2014/main" id="{BEB82F23-7C33-401B-A527-46D3BFEB4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4764088"/>
              <a:ext cx="66675" cy="168275"/>
            </a:xfrm>
            <a:custGeom>
              <a:avLst/>
              <a:gdLst>
                <a:gd name="T0" fmla="*/ 8 w 42"/>
                <a:gd name="T1" fmla="*/ 106 h 106"/>
                <a:gd name="T2" fmla="*/ 42 w 42"/>
                <a:gd name="T3" fmla="*/ 3 h 106"/>
                <a:gd name="T4" fmla="*/ 35 w 42"/>
                <a:gd name="T5" fmla="*/ 0 h 106"/>
                <a:gd name="T6" fmla="*/ 0 w 42"/>
                <a:gd name="T7" fmla="*/ 104 h 106"/>
                <a:gd name="T8" fmla="*/ 8 w 42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06">
                  <a:moveTo>
                    <a:pt x="8" y="106"/>
                  </a:moveTo>
                  <a:lnTo>
                    <a:pt x="42" y="3"/>
                  </a:lnTo>
                  <a:lnTo>
                    <a:pt x="35" y="0"/>
                  </a:lnTo>
                  <a:lnTo>
                    <a:pt x="0" y="104"/>
                  </a:lnTo>
                  <a:lnTo>
                    <a:pt x="8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57">
              <a:extLst>
                <a:ext uri="{FF2B5EF4-FFF2-40B4-BE49-F238E27FC236}">
                  <a16:creationId xmlns:a16="http://schemas.microsoft.com/office/drawing/2014/main" id="{2760C2F5-5758-4561-A713-88A0B741C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4764088"/>
              <a:ext cx="66675" cy="168275"/>
            </a:xfrm>
            <a:custGeom>
              <a:avLst/>
              <a:gdLst>
                <a:gd name="T0" fmla="*/ 8 w 42"/>
                <a:gd name="T1" fmla="*/ 106 h 106"/>
                <a:gd name="T2" fmla="*/ 42 w 42"/>
                <a:gd name="T3" fmla="*/ 3 h 106"/>
                <a:gd name="T4" fmla="*/ 35 w 42"/>
                <a:gd name="T5" fmla="*/ 0 h 106"/>
                <a:gd name="T6" fmla="*/ 0 w 42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06">
                  <a:moveTo>
                    <a:pt x="8" y="106"/>
                  </a:moveTo>
                  <a:lnTo>
                    <a:pt x="42" y="3"/>
                  </a:lnTo>
                  <a:lnTo>
                    <a:pt x="35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58">
              <a:extLst>
                <a:ext uri="{FF2B5EF4-FFF2-40B4-BE49-F238E27FC236}">
                  <a16:creationId xmlns:a16="http://schemas.microsoft.com/office/drawing/2014/main" id="{A3FC69B7-0764-4188-B6E6-E2CC219D5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0851" y="4764088"/>
              <a:ext cx="82550" cy="168275"/>
            </a:xfrm>
            <a:custGeom>
              <a:avLst/>
              <a:gdLst>
                <a:gd name="T0" fmla="*/ 6 w 52"/>
                <a:gd name="T1" fmla="*/ 106 h 106"/>
                <a:gd name="T2" fmla="*/ 52 w 52"/>
                <a:gd name="T3" fmla="*/ 3 h 106"/>
                <a:gd name="T4" fmla="*/ 45 w 52"/>
                <a:gd name="T5" fmla="*/ 0 h 106"/>
                <a:gd name="T6" fmla="*/ 0 w 52"/>
                <a:gd name="T7" fmla="*/ 104 h 106"/>
                <a:gd name="T8" fmla="*/ 6 w 52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6">
                  <a:moveTo>
                    <a:pt x="6" y="106"/>
                  </a:moveTo>
                  <a:lnTo>
                    <a:pt x="52" y="3"/>
                  </a:lnTo>
                  <a:lnTo>
                    <a:pt x="45" y="0"/>
                  </a:lnTo>
                  <a:lnTo>
                    <a:pt x="0" y="104"/>
                  </a:lnTo>
                  <a:lnTo>
                    <a:pt x="6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59">
              <a:extLst>
                <a:ext uri="{FF2B5EF4-FFF2-40B4-BE49-F238E27FC236}">
                  <a16:creationId xmlns:a16="http://schemas.microsoft.com/office/drawing/2014/main" id="{D2A31195-4AA1-40F1-8BC5-93CF83C99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0851" y="4764088"/>
              <a:ext cx="82550" cy="168275"/>
            </a:xfrm>
            <a:custGeom>
              <a:avLst/>
              <a:gdLst>
                <a:gd name="T0" fmla="*/ 6 w 52"/>
                <a:gd name="T1" fmla="*/ 106 h 106"/>
                <a:gd name="T2" fmla="*/ 52 w 52"/>
                <a:gd name="T3" fmla="*/ 3 h 106"/>
                <a:gd name="T4" fmla="*/ 45 w 52"/>
                <a:gd name="T5" fmla="*/ 0 h 106"/>
                <a:gd name="T6" fmla="*/ 0 w 52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06">
                  <a:moveTo>
                    <a:pt x="6" y="106"/>
                  </a:moveTo>
                  <a:lnTo>
                    <a:pt x="52" y="3"/>
                  </a:lnTo>
                  <a:lnTo>
                    <a:pt x="45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3AC316FD-DE26-446F-9520-A61A1ECA4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976" y="4760913"/>
              <a:ext cx="103188" cy="171450"/>
            </a:xfrm>
            <a:custGeom>
              <a:avLst/>
              <a:gdLst>
                <a:gd name="T0" fmla="*/ 9 w 65"/>
                <a:gd name="T1" fmla="*/ 108 h 108"/>
                <a:gd name="T2" fmla="*/ 65 w 65"/>
                <a:gd name="T3" fmla="*/ 5 h 108"/>
                <a:gd name="T4" fmla="*/ 59 w 65"/>
                <a:gd name="T5" fmla="*/ 0 h 108"/>
                <a:gd name="T6" fmla="*/ 0 w 65"/>
                <a:gd name="T7" fmla="*/ 104 h 108"/>
                <a:gd name="T8" fmla="*/ 9 w 65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8">
                  <a:moveTo>
                    <a:pt x="9" y="108"/>
                  </a:moveTo>
                  <a:lnTo>
                    <a:pt x="65" y="5"/>
                  </a:lnTo>
                  <a:lnTo>
                    <a:pt x="59" y="0"/>
                  </a:lnTo>
                  <a:lnTo>
                    <a:pt x="0" y="104"/>
                  </a:lnTo>
                  <a:lnTo>
                    <a:pt x="9" y="108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61">
              <a:extLst>
                <a:ext uri="{FF2B5EF4-FFF2-40B4-BE49-F238E27FC236}">
                  <a16:creationId xmlns:a16="http://schemas.microsoft.com/office/drawing/2014/main" id="{FD798276-99C4-488E-BBB7-BF560D4D8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976" y="4760913"/>
              <a:ext cx="103188" cy="171450"/>
            </a:xfrm>
            <a:custGeom>
              <a:avLst/>
              <a:gdLst>
                <a:gd name="T0" fmla="*/ 9 w 65"/>
                <a:gd name="T1" fmla="*/ 108 h 108"/>
                <a:gd name="T2" fmla="*/ 65 w 65"/>
                <a:gd name="T3" fmla="*/ 5 h 108"/>
                <a:gd name="T4" fmla="*/ 59 w 65"/>
                <a:gd name="T5" fmla="*/ 0 h 108"/>
                <a:gd name="T6" fmla="*/ 0 w 65"/>
                <a:gd name="T7" fmla="*/ 10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8">
                  <a:moveTo>
                    <a:pt x="9" y="108"/>
                  </a:moveTo>
                  <a:lnTo>
                    <a:pt x="65" y="5"/>
                  </a:lnTo>
                  <a:lnTo>
                    <a:pt x="59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6C18880A-2963-43B9-99EF-A0CE44CD4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863" y="4760913"/>
              <a:ext cx="119063" cy="174625"/>
            </a:xfrm>
            <a:custGeom>
              <a:avLst/>
              <a:gdLst>
                <a:gd name="T0" fmla="*/ 6 w 75"/>
                <a:gd name="T1" fmla="*/ 110 h 110"/>
                <a:gd name="T2" fmla="*/ 75 w 75"/>
                <a:gd name="T3" fmla="*/ 5 h 110"/>
                <a:gd name="T4" fmla="*/ 67 w 75"/>
                <a:gd name="T5" fmla="*/ 0 h 110"/>
                <a:gd name="T6" fmla="*/ 0 w 75"/>
                <a:gd name="T7" fmla="*/ 104 h 110"/>
                <a:gd name="T8" fmla="*/ 6 w 7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">
                  <a:moveTo>
                    <a:pt x="6" y="110"/>
                  </a:moveTo>
                  <a:lnTo>
                    <a:pt x="75" y="5"/>
                  </a:lnTo>
                  <a:lnTo>
                    <a:pt x="67" y="0"/>
                  </a:lnTo>
                  <a:lnTo>
                    <a:pt x="0" y="104"/>
                  </a:lnTo>
                  <a:lnTo>
                    <a:pt x="6" y="11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63">
              <a:extLst>
                <a:ext uri="{FF2B5EF4-FFF2-40B4-BE49-F238E27FC236}">
                  <a16:creationId xmlns:a16="http://schemas.microsoft.com/office/drawing/2014/main" id="{56BA3C59-BD29-49DA-B492-80CC0838A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863" y="4760913"/>
              <a:ext cx="119063" cy="174625"/>
            </a:xfrm>
            <a:custGeom>
              <a:avLst/>
              <a:gdLst>
                <a:gd name="T0" fmla="*/ 6 w 75"/>
                <a:gd name="T1" fmla="*/ 110 h 110"/>
                <a:gd name="T2" fmla="*/ 75 w 75"/>
                <a:gd name="T3" fmla="*/ 5 h 110"/>
                <a:gd name="T4" fmla="*/ 67 w 75"/>
                <a:gd name="T5" fmla="*/ 0 h 110"/>
                <a:gd name="T6" fmla="*/ 0 w 75"/>
                <a:gd name="T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10">
                  <a:moveTo>
                    <a:pt x="6" y="110"/>
                  </a:moveTo>
                  <a:lnTo>
                    <a:pt x="75" y="5"/>
                  </a:lnTo>
                  <a:lnTo>
                    <a:pt x="67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64">
              <a:extLst>
                <a:ext uri="{FF2B5EF4-FFF2-40B4-BE49-F238E27FC236}">
                  <a16:creationId xmlns:a16="http://schemas.microsoft.com/office/drawing/2014/main" id="{EF445FCF-CD43-4FEC-98CA-AAD2936E1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6" y="4760913"/>
              <a:ext cx="138113" cy="174625"/>
            </a:xfrm>
            <a:custGeom>
              <a:avLst/>
              <a:gdLst>
                <a:gd name="T0" fmla="*/ 6 w 87"/>
                <a:gd name="T1" fmla="*/ 110 h 110"/>
                <a:gd name="T2" fmla="*/ 87 w 87"/>
                <a:gd name="T3" fmla="*/ 7 h 110"/>
                <a:gd name="T4" fmla="*/ 79 w 87"/>
                <a:gd name="T5" fmla="*/ 0 h 110"/>
                <a:gd name="T6" fmla="*/ 0 w 87"/>
                <a:gd name="T7" fmla="*/ 104 h 110"/>
                <a:gd name="T8" fmla="*/ 6 w 87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10">
                  <a:moveTo>
                    <a:pt x="6" y="110"/>
                  </a:moveTo>
                  <a:lnTo>
                    <a:pt x="87" y="7"/>
                  </a:lnTo>
                  <a:lnTo>
                    <a:pt x="79" y="0"/>
                  </a:lnTo>
                  <a:lnTo>
                    <a:pt x="0" y="104"/>
                  </a:lnTo>
                  <a:lnTo>
                    <a:pt x="6" y="11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65">
              <a:extLst>
                <a:ext uri="{FF2B5EF4-FFF2-40B4-BE49-F238E27FC236}">
                  <a16:creationId xmlns:a16="http://schemas.microsoft.com/office/drawing/2014/main" id="{71584C21-7444-4F3C-BF1E-E26A8F128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6" y="4760913"/>
              <a:ext cx="138113" cy="174625"/>
            </a:xfrm>
            <a:custGeom>
              <a:avLst/>
              <a:gdLst>
                <a:gd name="T0" fmla="*/ 6 w 87"/>
                <a:gd name="T1" fmla="*/ 110 h 110"/>
                <a:gd name="T2" fmla="*/ 87 w 87"/>
                <a:gd name="T3" fmla="*/ 7 h 110"/>
                <a:gd name="T4" fmla="*/ 79 w 87"/>
                <a:gd name="T5" fmla="*/ 0 h 110"/>
                <a:gd name="T6" fmla="*/ 0 w 87"/>
                <a:gd name="T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0">
                  <a:moveTo>
                    <a:pt x="6" y="110"/>
                  </a:moveTo>
                  <a:lnTo>
                    <a:pt x="87" y="7"/>
                  </a:lnTo>
                  <a:lnTo>
                    <a:pt x="79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66">
              <a:extLst>
                <a:ext uri="{FF2B5EF4-FFF2-40B4-BE49-F238E27FC236}">
                  <a16:creationId xmlns:a16="http://schemas.microsoft.com/office/drawing/2014/main" id="{6A916E50-1ECC-4BAD-8E67-A77950EF0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463" y="4760913"/>
              <a:ext cx="150813" cy="174625"/>
            </a:xfrm>
            <a:custGeom>
              <a:avLst/>
              <a:gdLst>
                <a:gd name="T0" fmla="*/ 6 w 95"/>
                <a:gd name="T1" fmla="*/ 110 h 110"/>
                <a:gd name="T2" fmla="*/ 95 w 95"/>
                <a:gd name="T3" fmla="*/ 7 h 110"/>
                <a:gd name="T4" fmla="*/ 89 w 95"/>
                <a:gd name="T5" fmla="*/ 0 h 110"/>
                <a:gd name="T6" fmla="*/ 0 w 95"/>
                <a:gd name="T7" fmla="*/ 104 h 110"/>
                <a:gd name="T8" fmla="*/ 6 w 9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10">
                  <a:moveTo>
                    <a:pt x="6" y="110"/>
                  </a:moveTo>
                  <a:lnTo>
                    <a:pt x="95" y="7"/>
                  </a:lnTo>
                  <a:lnTo>
                    <a:pt x="89" y="0"/>
                  </a:lnTo>
                  <a:lnTo>
                    <a:pt x="0" y="104"/>
                  </a:lnTo>
                  <a:lnTo>
                    <a:pt x="6" y="11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67">
              <a:extLst>
                <a:ext uri="{FF2B5EF4-FFF2-40B4-BE49-F238E27FC236}">
                  <a16:creationId xmlns:a16="http://schemas.microsoft.com/office/drawing/2014/main" id="{F5148F8C-FB15-45E6-8EB1-775A0FC9B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463" y="4760913"/>
              <a:ext cx="150813" cy="174625"/>
            </a:xfrm>
            <a:custGeom>
              <a:avLst/>
              <a:gdLst>
                <a:gd name="T0" fmla="*/ 6 w 95"/>
                <a:gd name="T1" fmla="*/ 110 h 110"/>
                <a:gd name="T2" fmla="*/ 95 w 95"/>
                <a:gd name="T3" fmla="*/ 7 h 110"/>
                <a:gd name="T4" fmla="*/ 89 w 95"/>
                <a:gd name="T5" fmla="*/ 0 h 110"/>
                <a:gd name="T6" fmla="*/ 0 w 95"/>
                <a:gd name="T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10">
                  <a:moveTo>
                    <a:pt x="6" y="110"/>
                  </a:moveTo>
                  <a:lnTo>
                    <a:pt x="95" y="7"/>
                  </a:lnTo>
                  <a:lnTo>
                    <a:pt x="89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68">
              <a:extLst>
                <a:ext uri="{FF2B5EF4-FFF2-40B4-BE49-F238E27FC236}">
                  <a16:creationId xmlns:a16="http://schemas.microsoft.com/office/drawing/2014/main" id="{B925E0D0-D805-4EA2-AF8B-228CABB84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6" y="4764088"/>
              <a:ext cx="33338" cy="168275"/>
            </a:xfrm>
            <a:custGeom>
              <a:avLst/>
              <a:gdLst>
                <a:gd name="T0" fmla="*/ 0 w 21"/>
                <a:gd name="T1" fmla="*/ 3 h 106"/>
                <a:gd name="T2" fmla="*/ 12 w 21"/>
                <a:gd name="T3" fmla="*/ 106 h 106"/>
                <a:gd name="T4" fmla="*/ 21 w 21"/>
                <a:gd name="T5" fmla="*/ 104 h 106"/>
                <a:gd name="T6" fmla="*/ 8 w 21"/>
                <a:gd name="T7" fmla="*/ 0 h 106"/>
                <a:gd name="T8" fmla="*/ 0 w 21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06">
                  <a:moveTo>
                    <a:pt x="0" y="3"/>
                  </a:moveTo>
                  <a:lnTo>
                    <a:pt x="12" y="106"/>
                  </a:lnTo>
                  <a:lnTo>
                    <a:pt x="21" y="104"/>
                  </a:lnTo>
                  <a:lnTo>
                    <a:pt x="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69">
              <a:extLst>
                <a:ext uri="{FF2B5EF4-FFF2-40B4-BE49-F238E27FC236}">
                  <a16:creationId xmlns:a16="http://schemas.microsoft.com/office/drawing/2014/main" id="{F2B0327A-F8EB-4A8F-91FB-0BC2164E3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6" y="4764088"/>
              <a:ext cx="33338" cy="168275"/>
            </a:xfrm>
            <a:custGeom>
              <a:avLst/>
              <a:gdLst>
                <a:gd name="T0" fmla="*/ 0 w 21"/>
                <a:gd name="T1" fmla="*/ 3 h 106"/>
                <a:gd name="T2" fmla="*/ 12 w 21"/>
                <a:gd name="T3" fmla="*/ 106 h 106"/>
                <a:gd name="T4" fmla="*/ 21 w 21"/>
                <a:gd name="T5" fmla="*/ 104 h 106"/>
                <a:gd name="T6" fmla="*/ 8 w 2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06">
                  <a:moveTo>
                    <a:pt x="0" y="3"/>
                  </a:moveTo>
                  <a:lnTo>
                    <a:pt x="12" y="106"/>
                  </a:lnTo>
                  <a:lnTo>
                    <a:pt x="21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70">
              <a:extLst>
                <a:ext uri="{FF2B5EF4-FFF2-40B4-BE49-F238E27FC236}">
                  <a16:creationId xmlns:a16="http://schemas.microsoft.com/office/drawing/2014/main" id="{DA0C3AB4-8310-4BF3-A2A8-14C53D6E7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5713" y="4764088"/>
              <a:ext cx="49213" cy="168275"/>
            </a:xfrm>
            <a:custGeom>
              <a:avLst/>
              <a:gdLst>
                <a:gd name="T0" fmla="*/ 0 w 31"/>
                <a:gd name="T1" fmla="*/ 3 h 106"/>
                <a:gd name="T2" fmla="*/ 22 w 31"/>
                <a:gd name="T3" fmla="*/ 106 h 106"/>
                <a:gd name="T4" fmla="*/ 31 w 31"/>
                <a:gd name="T5" fmla="*/ 104 h 106"/>
                <a:gd name="T6" fmla="*/ 8 w 31"/>
                <a:gd name="T7" fmla="*/ 0 h 106"/>
                <a:gd name="T8" fmla="*/ 0 w 31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6">
                  <a:moveTo>
                    <a:pt x="0" y="3"/>
                  </a:moveTo>
                  <a:lnTo>
                    <a:pt x="22" y="106"/>
                  </a:lnTo>
                  <a:lnTo>
                    <a:pt x="31" y="104"/>
                  </a:lnTo>
                  <a:lnTo>
                    <a:pt x="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71">
              <a:extLst>
                <a:ext uri="{FF2B5EF4-FFF2-40B4-BE49-F238E27FC236}">
                  <a16:creationId xmlns:a16="http://schemas.microsoft.com/office/drawing/2014/main" id="{5E3A675E-E71F-4139-BE69-322252FE3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5713" y="4764088"/>
              <a:ext cx="49213" cy="168275"/>
            </a:xfrm>
            <a:custGeom>
              <a:avLst/>
              <a:gdLst>
                <a:gd name="T0" fmla="*/ 0 w 31"/>
                <a:gd name="T1" fmla="*/ 3 h 106"/>
                <a:gd name="T2" fmla="*/ 22 w 31"/>
                <a:gd name="T3" fmla="*/ 106 h 106"/>
                <a:gd name="T4" fmla="*/ 31 w 31"/>
                <a:gd name="T5" fmla="*/ 104 h 106"/>
                <a:gd name="T6" fmla="*/ 8 w 3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06">
                  <a:moveTo>
                    <a:pt x="0" y="3"/>
                  </a:moveTo>
                  <a:lnTo>
                    <a:pt x="22" y="106"/>
                  </a:lnTo>
                  <a:lnTo>
                    <a:pt x="31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72">
              <a:extLst>
                <a:ext uri="{FF2B5EF4-FFF2-40B4-BE49-F238E27FC236}">
                  <a16:creationId xmlns:a16="http://schemas.microsoft.com/office/drawing/2014/main" id="{0F68A41A-FC63-4D74-AD69-887678B6F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6" y="4764088"/>
              <a:ext cx="65088" cy="168275"/>
            </a:xfrm>
            <a:custGeom>
              <a:avLst/>
              <a:gdLst>
                <a:gd name="T0" fmla="*/ 0 w 41"/>
                <a:gd name="T1" fmla="*/ 3 h 106"/>
                <a:gd name="T2" fmla="*/ 33 w 41"/>
                <a:gd name="T3" fmla="*/ 106 h 106"/>
                <a:gd name="T4" fmla="*/ 41 w 41"/>
                <a:gd name="T5" fmla="*/ 104 h 106"/>
                <a:gd name="T6" fmla="*/ 6 w 41"/>
                <a:gd name="T7" fmla="*/ 0 h 106"/>
                <a:gd name="T8" fmla="*/ 0 w 41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6">
                  <a:moveTo>
                    <a:pt x="0" y="3"/>
                  </a:moveTo>
                  <a:lnTo>
                    <a:pt x="33" y="106"/>
                  </a:lnTo>
                  <a:lnTo>
                    <a:pt x="41" y="104"/>
                  </a:lnTo>
                  <a:lnTo>
                    <a:pt x="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73">
              <a:extLst>
                <a:ext uri="{FF2B5EF4-FFF2-40B4-BE49-F238E27FC236}">
                  <a16:creationId xmlns:a16="http://schemas.microsoft.com/office/drawing/2014/main" id="{9CD5FF49-302A-47E3-AAB0-9F1CC66ED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6" y="4764088"/>
              <a:ext cx="65088" cy="168275"/>
            </a:xfrm>
            <a:custGeom>
              <a:avLst/>
              <a:gdLst>
                <a:gd name="T0" fmla="*/ 0 w 41"/>
                <a:gd name="T1" fmla="*/ 3 h 106"/>
                <a:gd name="T2" fmla="*/ 33 w 41"/>
                <a:gd name="T3" fmla="*/ 106 h 106"/>
                <a:gd name="T4" fmla="*/ 41 w 41"/>
                <a:gd name="T5" fmla="*/ 104 h 106"/>
                <a:gd name="T6" fmla="*/ 6 w 4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06">
                  <a:moveTo>
                    <a:pt x="0" y="3"/>
                  </a:moveTo>
                  <a:lnTo>
                    <a:pt x="33" y="106"/>
                  </a:lnTo>
                  <a:lnTo>
                    <a:pt x="41" y="10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74">
              <a:extLst>
                <a:ext uri="{FF2B5EF4-FFF2-40B4-BE49-F238E27FC236}">
                  <a16:creationId xmlns:a16="http://schemas.microsoft.com/office/drawing/2014/main" id="{93CAEB87-181B-4DA1-B6EC-696E8E5A6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776" y="4764088"/>
              <a:ext cx="82550" cy="168275"/>
            </a:xfrm>
            <a:custGeom>
              <a:avLst/>
              <a:gdLst>
                <a:gd name="T0" fmla="*/ 0 w 52"/>
                <a:gd name="T1" fmla="*/ 3 h 106"/>
                <a:gd name="T2" fmla="*/ 46 w 52"/>
                <a:gd name="T3" fmla="*/ 106 h 106"/>
                <a:gd name="T4" fmla="*/ 52 w 52"/>
                <a:gd name="T5" fmla="*/ 104 h 106"/>
                <a:gd name="T6" fmla="*/ 7 w 52"/>
                <a:gd name="T7" fmla="*/ 0 h 106"/>
                <a:gd name="T8" fmla="*/ 0 w 52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6">
                  <a:moveTo>
                    <a:pt x="0" y="3"/>
                  </a:moveTo>
                  <a:lnTo>
                    <a:pt x="46" y="106"/>
                  </a:lnTo>
                  <a:lnTo>
                    <a:pt x="52" y="104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3DAB2185-822D-4E5A-8422-963EADCDA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776" y="4764088"/>
              <a:ext cx="82550" cy="168275"/>
            </a:xfrm>
            <a:custGeom>
              <a:avLst/>
              <a:gdLst>
                <a:gd name="T0" fmla="*/ 0 w 52"/>
                <a:gd name="T1" fmla="*/ 3 h 106"/>
                <a:gd name="T2" fmla="*/ 46 w 52"/>
                <a:gd name="T3" fmla="*/ 106 h 106"/>
                <a:gd name="T4" fmla="*/ 52 w 52"/>
                <a:gd name="T5" fmla="*/ 104 h 106"/>
                <a:gd name="T6" fmla="*/ 7 w 52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06">
                  <a:moveTo>
                    <a:pt x="0" y="3"/>
                  </a:moveTo>
                  <a:lnTo>
                    <a:pt x="46" y="106"/>
                  </a:lnTo>
                  <a:lnTo>
                    <a:pt x="52" y="104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76">
              <a:extLst>
                <a:ext uri="{FF2B5EF4-FFF2-40B4-BE49-F238E27FC236}">
                  <a16:creationId xmlns:a16="http://schemas.microsoft.com/office/drawing/2014/main" id="{1F2C5373-919E-4BEC-ADD9-EC8544580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4760913"/>
              <a:ext cx="103188" cy="171450"/>
            </a:xfrm>
            <a:custGeom>
              <a:avLst/>
              <a:gdLst>
                <a:gd name="T0" fmla="*/ 0 w 65"/>
                <a:gd name="T1" fmla="*/ 5 h 108"/>
                <a:gd name="T2" fmla="*/ 56 w 65"/>
                <a:gd name="T3" fmla="*/ 108 h 108"/>
                <a:gd name="T4" fmla="*/ 65 w 65"/>
                <a:gd name="T5" fmla="*/ 104 h 108"/>
                <a:gd name="T6" fmla="*/ 6 w 65"/>
                <a:gd name="T7" fmla="*/ 0 h 108"/>
                <a:gd name="T8" fmla="*/ 0 w 65"/>
                <a:gd name="T9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8">
                  <a:moveTo>
                    <a:pt x="0" y="5"/>
                  </a:moveTo>
                  <a:lnTo>
                    <a:pt x="56" y="108"/>
                  </a:lnTo>
                  <a:lnTo>
                    <a:pt x="65" y="104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77">
              <a:extLst>
                <a:ext uri="{FF2B5EF4-FFF2-40B4-BE49-F238E27FC236}">
                  <a16:creationId xmlns:a16="http://schemas.microsoft.com/office/drawing/2014/main" id="{A66B71F2-FF48-4AAD-9447-F1392F25D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4760913"/>
              <a:ext cx="103188" cy="171450"/>
            </a:xfrm>
            <a:custGeom>
              <a:avLst/>
              <a:gdLst>
                <a:gd name="T0" fmla="*/ 0 w 65"/>
                <a:gd name="T1" fmla="*/ 5 h 108"/>
                <a:gd name="T2" fmla="*/ 56 w 65"/>
                <a:gd name="T3" fmla="*/ 108 h 108"/>
                <a:gd name="T4" fmla="*/ 65 w 65"/>
                <a:gd name="T5" fmla="*/ 104 h 108"/>
                <a:gd name="T6" fmla="*/ 6 w 65"/>
                <a:gd name="T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8">
                  <a:moveTo>
                    <a:pt x="0" y="5"/>
                  </a:moveTo>
                  <a:lnTo>
                    <a:pt x="56" y="108"/>
                  </a:lnTo>
                  <a:lnTo>
                    <a:pt x="65" y="10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78">
              <a:extLst>
                <a:ext uri="{FF2B5EF4-FFF2-40B4-BE49-F238E27FC236}">
                  <a16:creationId xmlns:a16="http://schemas.microsoft.com/office/drawing/2014/main" id="{7A007ACA-EAB5-49DE-B1E7-7E6B03DDA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6251" y="4760913"/>
              <a:ext cx="119063" cy="174625"/>
            </a:xfrm>
            <a:custGeom>
              <a:avLst/>
              <a:gdLst>
                <a:gd name="T0" fmla="*/ 0 w 75"/>
                <a:gd name="T1" fmla="*/ 5 h 110"/>
                <a:gd name="T2" fmla="*/ 69 w 75"/>
                <a:gd name="T3" fmla="*/ 110 h 110"/>
                <a:gd name="T4" fmla="*/ 75 w 75"/>
                <a:gd name="T5" fmla="*/ 104 h 110"/>
                <a:gd name="T6" fmla="*/ 8 w 75"/>
                <a:gd name="T7" fmla="*/ 0 h 110"/>
                <a:gd name="T8" fmla="*/ 0 w 75"/>
                <a:gd name="T9" fmla="*/ 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">
                  <a:moveTo>
                    <a:pt x="0" y="5"/>
                  </a:moveTo>
                  <a:lnTo>
                    <a:pt x="69" y="110"/>
                  </a:lnTo>
                  <a:lnTo>
                    <a:pt x="75" y="104"/>
                  </a:lnTo>
                  <a:lnTo>
                    <a:pt x="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79">
              <a:extLst>
                <a:ext uri="{FF2B5EF4-FFF2-40B4-BE49-F238E27FC236}">
                  <a16:creationId xmlns:a16="http://schemas.microsoft.com/office/drawing/2014/main" id="{8E3B0CA0-0225-4258-9172-5CCF1DAD1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6251" y="4760913"/>
              <a:ext cx="119063" cy="174625"/>
            </a:xfrm>
            <a:custGeom>
              <a:avLst/>
              <a:gdLst>
                <a:gd name="T0" fmla="*/ 0 w 75"/>
                <a:gd name="T1" fmla="*/ 5 h 110"/>
                <a:gd name="T2" fmla="*/ 69 w 75"/>
                <a:gd name="T3" fmla="*/ 110 h 110"/>
                <a:gd name="T4" fmla="*/ 75 w 75"/>
                <a:gd name="T5" fmla="*/ 104 h 110"/>
                <a:gd name="T6" fmla="*/ 8 w 75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10">
                  <a:moveTo>
                    <a:pt x="0" y="5"/>
                  </a:moveTo>
                  <a:lnTo>
                    <a:pt x="69" y="110"/>
                  </a:lnTo>
                  <a:lnTo>
                    <a:pt x="75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80">
              <a:extLst>
                <a:ext uri="{FF2B5EF4-FFF2-40B4-BE49-F238E27FC236}">
                  <a16:creationId xmlns:a16="http://schemas.microsoft.com/office/drawing/2014/main" id="{B54B609B-5124-4361-AAAC-726ABF540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488" y="4760913"/>
              <a:ext cx="138113" cy="174625"/>
            </a:xfrm>
            <a:custGeom>
              <a:avLst/>
              <a:gdLst>
                <a:gd name="T0" fmla="*/ 0 w 87"/>
                <a:gd name="T1" fmla="*/ 7 h 110"/>
                <a:gd name="T2" fmla="*/ 81 w 87"/>
                <a:gd name="T3" fmla="*/ 110 h 110"/>
                <a:gd name="T4" fmla="*/ 87 w 87"/>
                <a:gd name="T5" fmla="*/ 104 h 110"/>
                <a:gd name="T6" fmla="*/ 8 w 87"/>
                <a:gd name="T7" fmla="*/ 0 h 110"/>
                <a:gd name="T8" fmla="*/ 0 w 87"/>
                <a:gd name="T9" fmla="*/ 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10">
                  <a:moveTo>
                    <a:pt x="0" y="7"/>
                  </a:moveTo>
                  <a:lnTo>
                    <a:pt x="81" y="110"/>
                  </a:lnTo>
                  <a:lnTo>
                    <a:pt x="87" y="104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81">
              <a:extLst>
                <a:ext uri="{FF2B5EF4-FFF2-40B4-BE49-F238E27FC236}">
                  <a16:creationId xmlns:a16="http://schemas.microsoft.com/office/drawing/2014/main" id="{FF6EBF0D-AC32-41DC-869B-DF57E8BAF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488" y="4760913"/>
              <a:ext cx="138113" cy="174625"/>
            </a:xfrm>
            <a:custGeom>
              <a:avLst/>
              <a:gdLst>
                <a:gd name="T0" fmla="*/ 0 w 87"/>
                <a:gd name="T1" fmla="*/ 7 h 110"/>
                <a:gd name="T2" fmla="*/ 81 w 87"/>
                <a:gd name="T3" fmla="*/ 110 h 110"/>
                <a:gd name="T4" fmla="*/ 87 w 87"/>
                <a:gd name="T5" fmla="*/ 104 h 110"/>
                <a:gd name="T6" fmla="*/ 8 w 87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0">
                  <a:moveTo>
                    <a:pt x="0" y="7"/>
                  </a:moveTo>
                  <a:lnTo>
                    <a:pt x="81" y="110"/>
                  </a:lnTo>
                  <a:lnTo>
                    <a:pt x="87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82">
              <a:extLst>
                <a:ext uri="{FF2B5EF4-FFF2-40B4-BE49-F238E27FC236}">
                  <a16:creationId xmlns:a16="http://schemas.microsoft.com/office/drawing/2014/main" id="{21F7834D-8A6C-46D2-BA49-C15C2940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901" y="4760913"/>
              <a:ext cx="150813" cy="174625"/>
            </a:xfrm>
            <a:custGeom>
              <a:avLst/>
              <a:gdLst>
                <a:gd name="T0" fmla="*/ 0 w 95"/>
                <a:gd name="T1" fmla="*/ 7 h 110"/>
                <a:gd name="T2" fmla="*/ 89 w 95"/>
                <a:gd name="T3" fmla="*/ 110 h 110"/>
                <a:gd name="T4" fmla="*/ 95 w 95"/>
                <a:gd name="T5" fmla="*/ 104 h 110"/>
                <a:gd name="T6" fmla="*/ 6 w 95"/>
                <a:gd name="T7" fmla="*/ 0 h 110"/>
                <a:gd name="T8" fmla="*/ 0 w 95"/>
                <a:gd name="T9" fmla="*/ 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10">
                  <a:moveTo>
                    <a:pt x="0" y="7"/>
                  </a:moveTo>
                  <a:lnTo>
                    <a:pt x="89" y="110"/>
                  </a:lnTo>
                  <a:lnTo>
                    <a:pt x="95" y="104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83">
              <a:extLst>
                <a:ext uri="{FF2B5EF4-FFF2-40B4-BE49-F238E27FC236}">
                  <a16:creationId xmlns:a16="http://schemas.microsoft.com/office/drawing/2014/main" id="{07C672BD-BB68-4C7C-844F-979AF2EA6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901" y="4760913"/>
              <a:ext cx="150813" cy="174625"/>
            </a:xfrm>
            <a:custGeom>
              <a:avLst/>
              <a:gdLst>
                <a:gd name="T0" fmla="*/ 0 w 95"/>
                <a:gd name="T1" fmla="*/ 7 h 110"/>
                <a:gd name="T2" fmla="*/ 89 w 95"/>
                <a:gd name="T3" fmla="*/ 110 h 110"/>
                <a:gd name="T4" fmla="*/ 95 w 95"/>
                <a:gd name="T5" fmla="*/ 104 h 110"/>
                <a:gd name="T6" fmla="*/ 6 w 95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10">
                  <a:moveTo>
                    <a:pt x="0" y="7"/>
                  </a:moveTo>
                  <a:lnTo>
                    <a:pt x="89" y="110"/>
                  </a:lnTo>
                  <a:lnTo>
                    <a:pt x="95" y="10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84">
              <a:extLst>
                <a:ext uri="{FF2B5EF4-FFF2-40B4-BE49-F238E27FC236}">
                  <a16:creationId xmlns:a16="http://schemas.microsoft.com/office/drawing/2014/main" id="{B0D46011-F5E5-4577-B2DC-749FDC92A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4840288"/>
              <a:ext cx="2439988" cy="14288"/>
            </a:xfrm>
            <a:prstGeom prst="rect">
              <a:avLst/>
            </a:prstGeom>
            <a:solidFill>
              <a:srgbClr val="262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85">
              <a:extLst>
                <a:ext uri="{FF2B5EF4-FFF2-40B4-BE49-F238E27FC236}">
                  <a16:creationId xmlns:a16="http://schemas.microsoft.com/office/drawing/2014/main" id="{56652B66-D7CD-4DFC-BA56-42082F630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738" y="4840288"/>
              <a:ext cx="2439988" cy="14288"/>
            </a:xfrm>
            <a:custGeom>
              <a:avLst/>
              <a:gdLst>
                <a:gd name="T0" fmla="*/ 0 w 1537"/>
                <a:gd name="T1" fmla="*/ 9 h 9"/>
                <a:gd name="T2" fmla="*/ 1537 w 1537"/>
                <a:gd name="T3" fmla="*/ 9 h 9"/>
                <a:gd name="T4" fmla="*/ 1537 w 1537"/>
                <a:gd name="T5" fmla="*/ 0 h 9"/>
                <a:gd name="T6" fmla="*/ 0 w 153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7" h="9">
                  <a:moveTo>
                    <a:pt x="0" y="9"/>
                  </a:moveTo>
                  <a:lnTo>
                    <a:pt x="1537" y="9"/>
                  </a:lnTo>
                  <a:lnTo>
                    <a:pt x="153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86">
              <a:extLst>
                <a:ext uri="{FF2B5EF4-FFF2-40B4-BE49-F238E27FC236}">
                  <a16:creationId xmlns:a16="http://schemas.microsoft.com/office/drawing/2014/main" id="{0342F046-78D4-42BF-8FD1-B7E9D016A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946650"/>
              <a:ext cx="2717800" cy="25400"/>
            </a:xfrm>
            <a:prstGeom prst="rect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87">
              <a:extLst>
                <a:ext uri="{FF2B5EF4-FFF2-40B4-BE49-F238E27FC236}">
                  <a16:creationId xmlns:a16="http://schemas.microsoft.com/office/drawing/2014/main" id="{A9BFEC5C-00C2-4CBF-8CF8-B10ECC53B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8476" y="4425950"/>
              <a:ext cx="449263" cy="239713"/>
            </a:xfrm>
            <a:custGeom>
              <a:avLst/>
              <a:gdLst>
                <a:gd name="T0" fmla="*/ 102 w 136"/>
                <a:gd name="T1" fmla="*/ 0 h 73"/>
                <a:gd name="T2" fmla="*/ 34 w 136"/>
                <a:gd name="T3" fmla="*/ 0 h 73"/>
                <a:gd name="T4" fmla="*/ 0 w 136"/>
                <a:gd name="T5" fmla="*/ 34 h 73"/>
                <a:gd name="T6" fmla="*/ 0 w 136"/>
                <a:gd name="T7" fmla="*/ 57 h 73"/>
                <a:gd name="T8" fmla="*/ 16 w 136"/>
                <a:gd name="T9" fmla="*/ 73 h 73"/>
                <a:gd name="T10" fmla="*/ 120 w 136"/>
                <a:gd name="T11" fmla="*/ 73 h 73"/>
                <a:gd name="T12" fmla="*/ 136 w 136"/>
                <a:gd name="T13" fmla="*/ 57 h 73"/>
                <a:gd name="T14" fmla="*/ 136 w 136"/>
                <a:gd name="T15" fmla="*/ 34 h 73"/>
                <a:gd name="T16" fmla="*/ 102 w 136"/>
                <a:gd name="T1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73">
                  <a:moveTo>
                    <a:pt x="102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6"/>
                    <a:pt x="7" y="73"/>
                    <a:pt x="16" y="73"/>
                  </a:cubicBezTo>
                  <a:cubicBezTo>
                    <a:pt x="120" y="73"/>
                    <a:pt x="120" y="73"/>
                    <a:pt x="120" y="73"/>
                  </a:cubicBezTo>
                  <a:cubicBezTo>
                    <a:pt x="129" y="73"/>
                    <a:pt x="136" y="66"/>
                    <a:pt x="136" y="57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6" y="16"/>
                    <a:pt x="121" y="0"/>
                    <a:pt x="102" y="0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88">
              <a:extLst>
                <a:ext uri="{FF2B5EF4-FFF2-40B4-BE49-F238E27FC236}">
                  <a16:creationId xmlns:a16="http://schemas.microsoft.com/office/drawing/2014/main" id="{F3CD84A6-0AA4-475C-B321-8D0F2AE3C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1" y="4379913"/>
              <a:ext cx="106363" cy="46038"/>
            </a:xfrm>
            <a:custGeom>
              <a:avLst/>
              <a:gdLst>
                <a:gd name="T0" fmla="*/ 23 w 32"/>
                <a:gd name="T1" fmla="*/ 0 h 14"/>
                <a:gd name="T2" fmla="*/ 9 w 32"/>
                <a:gd name="T3" fmla="*/ 0 h 14"/>
                <a:gd name="T4" fmla="*/ 0 w 32"/>
                <a:gd name="T5" fmla="*/ 9 h 14"/>
                <a:gd name="T6" fmla="*/ 0 w 32"/>
                <a:gd name="T7" fmla="*/ 14 h 14"/>
                <a:gd name="T8" fmla="*/ 32 w 32"/>
                <a:gd name="T9" fmla="*/ 14 h 14"/>
                <a:gd name="T10" fmla="*/ 32 w 32"/>
                <a:gd name="T11" fmla="*/ 9 h 14"/>
                <a:gd name="T12" fmla="*/ 23 w 32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4">
                  <a:moveTo>
                    <a:pt x="2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4"/>
                    <a:pt x="28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89">
              <a:extLst>
                <a:ext uri="{FF2B5EF4-FFF2-40B4-BE49-F238E27FC236}">
                  <a16:creationId xmlns:a16="http://schemas.microsoft.com/office/drawing/2014/main" id="{84728DF1-EB3C-4F9A-ACE9-B08DF4B4E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551" y="4187825"/>
              <a:ext cx="1108075" cy="269875"/>
            </a:xfrm>
            <a:custGeom>
              <a:avLst/>
              <a:gdLst>
                <a:gd name="T0" fmla="*/ 309 w 336"/>
                <a:gd name="T1" fmla="*/ 0 h 82"/>
                <a:gd name="T2" fmla="*/ 27 w 336"/>
                <a:gd name="T3" fmla="*/ 0 h 82"/>
                <a:gd name="T4" fmla="*/ 0 w 336"/>
                <a:gd name="T5" fmla="*/ 27 h 82"/>
                <a:gd name="T6" fmla="*/ 0 w 336"/>
                <a:gd name="T7" fmla="*/ 55 h 82"/>
                <a:gd name="T8" fmla="*/ 27 w 336"/>
                <a:gd name="T9" fmla="*/ 82 h 82"/>
                <a:gd name="T10" fmla="*/ 309 w 336"/>
                <a:gd name="T11" fmla="*/ 82 h 82"/>
                <a:gd name="T12" fmla="*/ 336 w 336"/>
                <a:gd name="T13" fmla="*/ 55 h 82"/>
                <a:gd name="T14" fmla="*/ 336 w 336"/>
                <a:gd name="T15" fmla="*/ 27 h 82"/>
                <a:gd name="T16" fmla="*/ 309 w 336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82">
                  <a:moveTo>
                    <a:pt x="309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0"/>
                    <a:pt x="12" y="82"/>
                    <a:pt x="27" y="82"/>
                  </a:cubicBezTo>
                  <a:cubicBezTo>
                    <a:pt x="309" y="82"/>
                    <a:pt x="309" y="82"/>
                    <a:pt x="309" y="82"/>
                  </a:cubicBezTo>
                  <a:cubicBezTo>
                    <a:pt x="324" y="82"/>
                    <a:pt x="336" y="70"/>
                    <a:pt x="336" y="55"/>
                  </a:cubicBezTo>
                  <a:cubicBezTo>
                    <a:pt x="336" y="27"/>
                    <a:pt x="336" y="27"/>
                    <a:pt x="336" y="27"/>
                  </a:cubicBezTo>
                  <a:cubicBezTo>
                    <a:pt x="336" y="12"/>
                    <a:pt x="324" y="0"/>
                    <a:pt x="309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Oval 90">
              <a:extLst>
                <a:ext uri="{FF2B5EF4-FFF2-40B4-BE49-F238E27FC236}">
                  <a16:creationId xmlns:a16="http://schemas.microsoft.com/office/drawing/2014/main" id="{54F53CF2-4397-4E2D-A17C-86A7310A0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2763" y="4221163"/>
              <a:ext cx="207963" cy="207963"/>
            </a:xfrm>
            <a:prstGeom prst="ellipse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Oval 91">
              <a:extLst>
                <a:ext uri="{FF2B5EF4-FFF2-40B4-BE49-F238E27FC236}">
                  <a16:creationId xmlns:a16="http://schemas.microsoft.com/office/drawing/2014/main" id="{A921AE6B-D929-4D21-B86F-6FC1C92C4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4451" y="4221163"/>
              <a:ext cx="207963" cy="207963"/>
            </a:xfrm>
            <a:prstGeom prst="ellipse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92">
              <a:extLst>
                <a:ext uri="{FF2B5EF4-FFF2-40B4-BE49-F238E27FC236}">
                  <a16:creationId xmlns:a16="http://schemas.microsoft.com/office/drawing/2014/main" id="{BE9CF559-7BC9-4591-9BBE-36985D498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5663" y="4187825"/>
              <a:ext cx="323850" cy="174625"/>
            </a:xfrm>
            <a:custGeom>
              <a:avLst/>
              <a:gdLst>
                <a:gd name="T0" fmla="*/ 83 w 98"/>
                <a:gd name="T1" fmla="*/ 53 h 53"/>
                <a:gd name="T2" fmla="*/ 15 w 98"/>
                <a:gd name="T3" fmla="*/ 53 h 53"/>
                <a:gd name="T4" fmla="*/ 0 w 98"/>
                <a:gd name="T5" fmla="*/ 38 h 53"/>
                <a:gd name="T6" fmla="*/ 0 w 98"/>
                <a:gd name="T7" fmla="*/ 0 h 53"/>
                <a:gd name="T8" fmla="*/ 98 w 98"/>
                <a:gd name="T9" fmla="*/ 0 h 53"/>
                <a:gd name="T10" fmla="*/ 98 w 98"/>
                <a:gd name="T11" fmla="*/ 38 h 53"/>
                <a:gd name="T12" fmla="*/ 83 w 98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53">
                  <a:moveTo>
                    <a:pt x="83" y="53"/>
                  </a:move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46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46"/>
                    <a:pt x="91" y="53"/>
                    <a:pt x="83" y="53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93">
              <a:extLst>
                <a:ext uri="{FF2B5EF4-FFF2-40B4-BE49-F238E27FC236}">
                  <a16:creationId xmlns:a16="http://schemas.microsoft.com/office/drawing/2014/main" id="{3E679F59-6F84-4179-B10F-E3563F810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4187825"/>
              <a:ext cx="31750" cy="134938"/>
            </a:xfrm>
            <a:prstGeom prst="rect">
              <a:avLst/>
            </a:pr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94">
              <a:extLst>
                <a:ext uri="{FF2B5EF4-FFF2-40B4-BE49-F238E27FC236}">
                  <a16:creationId xmlns:a16="http://schemas.microsoft.com/office/drawing/2014/main" id="{AE1F3DE1-A319-4D08-9752-69DC6F593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1526" y="3868738"/>
              <a:ext cx="339725" cy="407988"/>
            </a:xfrm>
            <a:custGeom>
              <a:avLst/>
              <a:gdLst>
                <a:gd name="T0" fmla="*/ 0 w 103"/>
                <a:gd name="T1" fmla="*/ 0 h 124"/>
                <a:gd name="T2" fmla="*/ 12 w 103"/>
                <a:gd name="T3" fmla="*/ 61 h 124"/>
                <a:gd name="T4" fmla="*/ 59 w 103"/>
                <a:gd name="T5" fmla="*/ 120 h 124"/>
                <a:gd name="T6" fmla="*/ 67 w 103"/>
                <a:gd name="T7" fmla="*/ 124 h 124"/>
                <a:gd name="T8" fmla="*/ 85 w 103"/>
                <a:gd name="T9" fmla="*/ 111 h 124"/>
                <a:gd name="T10" fmla="*/ 103 w 103"/>
                <a:gd name="T11" fmla="*/ 97 h 124"/>
                <a:gd name="T12" fmla="*/ 101 w 103"/>
                <a:gd name="T13" fmla="*/ 88 h 124"/>
                <a:gd name="T14" fmla="*/ 55 w 103"/>
                <a:gd name="T15" fmla="*/ 27 h 124"/>
                <a:gd name="T16" fmla="*/ 0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0" y="0"/>
                  </a:moveTo>
                  <a:cubicBezTo>
                    <a:pt x="12" y="61"/>
                    <a:pt x="12" y="61"/>
                    <a:pt x="12" y="61"/>
                  </a:cubicBezTo>
                  <a:cubicBezTo>
                    <a:pt x="17" y="87"/>
                    <a:pt x="35" y="109"/>
                    <a:pt x="59" y="120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96" y="62"/>
                    <a:pt x="79" y="39"/>
                    <a:pt x="55" y="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95">
              <a:extLst>
                <a:ext uri="{FF2B5EF4-FFF2-40B4-BE49-F238E27FC236}">
                  <a16:creationId xmlns:a16="http://schemas.microsoft.com/office/drawing/2014/main" id="{84E020F7-C357-450D-B7EC-C3CBA2D6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0126" y="3868738"/>
              <a:ext cx="339725" cy="407988"/>
            </a:xfrm>
            <a:custGeom>
              <a:avLst/>
              <a:gdLst>
                <a:gd name="T0" fmla="*/ 103 w 103"/>
                <a:gd name="T1" fmla="*/ 0 h 124"/>
                <a:gd name="T2" fmla="*/ 91 w 103"/>
                <a:gd name="T3" fmla="*/ 61 h 124"/>
                <a:gd name="T4" fmla="*/ 44 w 103"/>
                <a:gd name="T5" fmla="*/ 120 h 124"/>
                <a:gd name="T6" fmla="*/ 35 w 103"/>
                <a:gd name="T7" fmla="*/ 124 h 124"/>
                <a:gd name="T8" fmla="*/ 18 w 103"/>
                <a:gd name="T9" fmla="*/ 111 h 124"/>
                <a:gd name="T10" fmla="*/ 0 w 103"/>
                <a:gd name="T11" fmla="*/ 97 h 124"/>
                <a:gd name="T12" fmla="*/ 2 w 103"/>
                <a:gd name="T13" fmla="*/ 88 h 124"/>
                <a:gd name="T14" fmla="*/ 47 w 103"/>
                <a:gd name="T15" fmla="*/ 27 h 124"/>
                <a:gd name="T16" fmla="*/ 103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103" y="0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85" y="87"/>
                    <a:pt x="68" y="109"/>
                    <a:pt x="44" y="120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7" y="62"/>
                    <a:pt x="23" y="39"/>
                    <a:pt x="47" y="27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6">
              <a:extLst>
                <a:ext uri="{FF2B5EF4-FFF2-40B4-BE49-F238E27FC236}">
                  <a16:creationId xmlns:a16="http://schemas.microsoft.com/office/drawing/2014/main" id="{B9EB86D6-2668-483D-9968-E26632DA8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8051" y="3706813"/>
              <a:ext cx="292100" cy="527050"/>
            </a:xfrm>
            <a:custGeom>
              <a:avLst/>
              <a:gdLst>
                <a:gd name="T0" fmla="*/ 45 w 89"/>
                <a:gd name="T1" fmla="*/ 0 h 160"/>
                <a:gd name="T2" fmla="*/ 14 w 89"/>
                <a:gd name="T3" fmla="*/ 64 h 160"/>
                <a:gd name="T4" fmla="*/ 14 w 89"/>
                <a:gd name="T5" fmla="*/ 150 h 160"/>
                <a:gd name="T6" fmla="*/ 20 w 89"/>
                <a:gd name="T7" fmla="*/ 160 h 160"/>
                <a:gd name="T8" fmla="*/ 45 w 89"/>
                <a:gd name="T9" fmla="*/ 160 h 160"/>
                <a:gd name="T10" fmla="*/ 70 w 89"/>
                <a:gd name="T11" fmla="*/ 160 h 160"/>
                <a:gd name="T12" fmla="*/ 75 w 89"/>
                <a:gd name="T13" fmla="*/ 150 h 160"/>
                <a:gd name="T14" fmla="*/ 76 w 89"/>
                <a:gd name="T15" fmla="*/ 64 h 160"/>
                <a:gd name="T16" fmla="*/ 45 w 89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0">
                  <a:moveTo>
                    <a:pt x="45" y="0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0" y="91"/>
                    <a:pt x="0" y="123"/>
                    <a:pt x="14" y="150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45" y="160"/>
                    <a:pt x="45" y="160"/>
                    <a:pt x="45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89" y="123"/>
                    <a:pt x="89" y="91"/>
                    <a:pt x="76" y="6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97">
              <a:extLst>
                <a:ext uri="{FF2B5EF4-FFF2-40B4-BE49-F238E27FC236}">
                  <a16:creationId xmlns:a16="http://schemas.microsoft.com/office/drawing/2014/main" id="{AD55AD97-3EED-4EBE-936E-04EE12900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4388" y="4168775"/>
              <a:ext cx="482600" cy="582613"/>
            </a:xfrm>
            <a:custGeom>
              <a:avLst/>
              <a:gdLst>
                <a:gd name="T0" fmla="*/ 146 w 146"/>
                <a:gd name="T1" fmla="*/ 0 h 177"/>
                <a:gd name="T2" fmla="*/ 0 w 146"/>
                <a:gd name="T3" fmla="*/ 0 h 177"/>
                <a:gd name="T4" fmla="*/ 0 w 146"/>
                <a:gd name="T5" fmla="*/ 162 h 177"/>
                <a:gd name="T6" fmla="*/ 15 w 146"/>
                <a:gd name="T7" fmla="*/ 177 h 177"/>
                <a:gd name="T8" fmla="*/ 131 w 146"/>
                <a:gd name="T9" fmla="*/ 177 h 177"/>
                <a:gd name="T10" fmla="*/ 146 w 146"/>
                <a:gd name="T11" fmla="*/ 162 h 177"/>
                <a:gd name="T12" fmla="*/ 146 w 146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77">
                  <a:moveTo>
                    <a:pt x="1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70"/>
                    <a:pt x="7" y="177"/>
                    <a:pt x="15" y="177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9" y="177"/>
                    <a:pt x="146" y="170"/>
                    <a:pt x="146" y="162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98">
              <a:extLst>
                <a:ext uri="{FF2B5EF4-FFF2-40B4-BE49-F238E27FC236}">
                  <a16:creationId xmlns:a16="http://schemas.microsoft.com/office/drawing/2014/main" id="{D82DFEBD-5C21-4A4E-8D34-58360AF72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3868738"/>
              <a:ext cx="339725" cy="407988"/>
            </a:xfrm>
            <a:custGeom>
              <a:avLst/>
              <a:gdLst>
                <a:gd name="T0" fmla="*/ 0 w 103"/>
                <a:gd name="T1" fmla="*/ 0 h 124"/>
                <a:gd name="T2" fmla="*/ 12 w 103"/>
                <a:gd name="T3" fmla="*/ 61 h 124"/>
                <a:gd name="T4" fmla="*/ 59 w 103"/>
                <a:gd name="T5" fmla="*/ 120 h 124"/>
                <a:gd name="T6" fmla="*/ 68 w 103"/>
                <a:gd name="T7" fmla="*/ 124 h 124"/>
                <a:gd name="T8" fmla="*/ 85 w 103"/>
                <a:gd name="T9" fmla="*/ 111 h 124"/>
                <a:gd name="T10" fmla="*/ 103 w 103"/>
                <a:gd name="T11" fmla="*/ 97 h 124"/>
                <a:gd name="T12" fmla="*/ 101 w 103"/>
                <a:gd name="T13" fmla="*/ 88 h 124"/>
                <a:gd name="T14" fmla="*/ 55 w 103"/>
                <a:gd name="T15" fmla="*/ 27 h 124"/>
                <a:gd name="T16" fmla="*/ 0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0" y="0"/>
                  </a:moveTo>
                  <a:cubicBezTo>
                    <a:pt x="12" y="61"/>
                    <a:pt x="12" y="61"/>
                    <a:pt x="12" y="61"/>
                  </a:cubicBezTo>
                  <a:cubicBezTo>
                    <a:pt x="17" y="87"/>
                    <a:pt x="35" y="109"/>
                    <a:pt x="59" y="120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96" y="62"/>
                    <a:pt x="79" y="39"/>
                    <a:pt x="55" y="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99">
              <a:extLst>
                <a:ext uri="{FF2B5EF4-FFF2-40B4-BE49-F238E27FC236}">
                  <a16:creationId xmlns:a16="http://schemas.microsoft.com/office/drawing/2014/main" id="{FF1FA0D9-7DAB-44EA-86F1-44D2B095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651" y="3868738"/>
              <a:ext cx="339725" cy="407988"/>
            </a:xfrm>
            <a:custGeom>
              <a:avLst/>
              <a:gdLst>
                <a:gd name="T0" fmla="*/ 103 w 103"/>
                <a:gd name="T1" fmla="*/ 0 h 124"/>
                <a:gd name="T2" fmla="*/ 91 w 103"/>
                <a:gd name="T3" fmla="*/ 61 h 124"/>
                <a:gd name="T4" fmla="*/ 44 w 103"/>
                <a:gd name="T5" fmla="*/ 120 h 124"/>
                <a:gd name="T6" fmla="*/ 35 w 103"/>
                <a:gd name="T7" fmla="*/ 124 h 124"/>
                <a:gd name="T8" fmla="*/ 18 w 103"/>
                <a:gd name="T9" fmla="*/ 111 h 124"/>
                <a:gd name="T10" fmla="*/ 0 w 103"/>
                <a:gd name="T11" fmla="*/ 97 h 124"/>
                <a:gd name="T12" fmla="*/ 2 w 103"/>
                <a:gd name="T13" fmla="*/ 88 h 124"/>
                <a:gd name="T14" fmla="*/ 48 w 103"/>
                <a:gd name="T15" fmla="*/ 27 h 124"/>
                <a:gd name="T16" fmla="*/ 103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103" y="0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86" y="87"/>
                    <a:pt x="68" y="109"/>
                    <a:pt x="44" y="120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7" y="62"/>
                    <a:pt x="24" y="39"/>
                    <a:pt x="48" y="27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00">
              <a:extLst>
                <a:ext uri="{FF2B5EF4-FFF2-40B4-BE49-F238E27FC236}">
                  <a16:creationId xmlns:a16="http://schemas.microsoft.com/office/drawing/2014/main" id="{AC40F3F3-6A40-433E-9169-A88010E0F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576" y="3706813"/>
              <a:ext cx="296863" cy="527050"/>
            </a:xfrm>
            <a:custGeom>
              <a:avLst/>
              <a:gdLst>
                <a:gd name="T0" fmla="*/ 45 w 90"/>
                <a:gd name="T1" fmla="*/ 0 h 160"/>
                <a:gd name="T2" fmla="*/ 14 w 90"/>
                <a:gd name="T3" fmla="*/ 64 h 160"/>
                <a:gd name="T4" fmla="*/ 15 w 90"/>
                <a:gd name="T5" fmla="*/ 150 h 160"/>
                <a:gd name="T6" fmla="*/ 20 w 90"/>
                <a:gd name="T7" fmla="*/ 160 h 160"/>
                <a:gd name="T8" fmla="*/ 45 w 90"/>
                <a:gd name="T9" fmla="*/ 160 h 160"/>
                <a:gd name="T10" fmla="*/ 70 w 90"/>
                <a:gd name="T11" fmla="*/ 160 h 160"/>
                <a:gd name="T12" fmla="*/ 75 w 90"/>
                <a:gd name="T13" fmla="*/ 150 h 160"/>
                <a:gd name="T14" fmla="*/ 76 w 90"/>
                <a:gd name="T15" fmla="*/ 64 h 160"/>
                <a:gd name="T16" fmla="*/ 45 w 90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60">
                  <a:moveTo>
                    <a:pt x="45" y="0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0" y="91"/>
                    <a:pt x="1" y="123"/>
                    <a:pt x="15" y="150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45" y="160"/>
                    <a:pt x="45" y="160"/>
                    <a:pt x="45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89" y="123"/>
                    <a:pt x="90" y="91"/>
                    <a:pt x="76" y="6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01">
              <a:extLst>
                <a:ext uri="{FF2B5EF4-FFF2-40B4-BE49-F238E27FC236}">
                  <a16:creationId xmlns:a16="http://schemas.microsoft.com/office/drawing/2014/main" id="{D2BCBED2-0C30-4DC5-9A75-EEFC2889F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913" y="4168775"/>
              <a:ext cx="482600" cy="582613"/>
            </a:xfrm>
            <a:custGeom>
              <a:avLst/>
              <a:gdLst>
                <a:gd name="T0" fmla="*/ 146 w 146"/>
                <a:gd name="T1" fmla="*/ 0 h 177"/>
                <a:gd name="T2" fmla="*/ 0 w 146"/>
                <a:gd name="T3" fmla="*/ 0 h 177"/>
                <a:gd name="T4" fmla="*/ 0 w 146"/>
                <a:gd name="T5" fmla="*/ 162 h 177"/>
                <a:gd name="T6" fmla="*/ 15 w 146"/>
                <a:gd name="T7" fmla="*/ 177 h 177"/>
                <a:gd name="T8" fmla="*/ 131 w 146"/>
                <a:gd name="T9" fmla="*/ 177 h 177"/>
                <a:gd name="T10" fmla="*/ 146 w 146"/>
                <a:gd name="T11" fmla="*/ 162 h 177"/>
                <a:gd name="T12" fmla="*/ 146 w 146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77">
                  <a:moveTo>
                    <a:pt x="1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70"/>
                    <a:pt x="7" y="177"/>
                    <a:pt x="15" y="177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9" y="177"/>
                    <a:pt x="146" y="170"/>
                    <a:pt x="146" y="162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02">
              <a:extLst>
                <a:ext uri="{FF2B5EF4-FFF2-40B4-BE49-F238E27FC236}">
                  <a16:creationId xmlns:a16="http://schemas.microsoft.com/office/drawing/2014/main" id="{C80DA022-2CD0-4449-A5AA-CA446426D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388" y="3786188"/>
              <a:ext cx="266700" cy="754063"/>
            </a:xfrm>
            <a:custGeom>
              <a:avLst/>
              <a:gdLst>
                <a:gd name="T0" fmla="*/ 56 w 168"/>
                <a:gd name="T1" fmla="*/ 475 h 475"/>
                <a:gd name="T2" fmla="*/ 0 w 168"/>
                <a:gd name="T3" fmla="*/ 463 h 475"/>
                <a:gd name="T4" fmla="*/ 112 w 168"/>
                <a:gd name="T5" fmla="*/ 0 h 475"/>
                <a:gd name="T6" fmla="*/ 168 w 168"/>
                <a:gd name="T7" fmla="*/ 15 h 475"/>
                <a:gd name="T8" fmla="*/ 56 w 168"/>
                <a:gd name="T9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475">
                  <a:moveTo>
                    <a:pt x="56" y="475"/>
                  </a:moveTo>
                  <a:lnTo>
                    <a:pt x="0" y="463"/>
                  </a:lnTo>
                  <a:lnTo>
                    <a:pt x="112" y="0"/>
                  </a:lnTo>
                  <a:lnTo>
                    <a:pt x="168" y="15"/>
                  </a:lnTo>
                  <a:lnTo>
                    <a:pt x="56" y="47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03">
              <a:extLst>
                <a:ext uri="{FF2B5EF4-FFF2-40B4-BE49-F238E27FC236}">
                  <a16:creationId xmlns:a16="http://schemas.microsoft.com/office/drawing/2014/main" id="{E8D07EC8-FBBB-48C9-828B-0F7AF38FA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3743325"/>
              <a:ext cx="98425" cy="66675"/>
            </a:xfrm>
            <a:custGeom>
              <a:avLst/>
              <a:gdLst>
                <a:gd name="T0" fmla="*/ 62 w 62"/>
                <a:gd name="T1" fmla="*/ 15 h 42"/>
                <a:gd name="T2" fmla="*/ 6 w 62"/>
                <a:gd name="T3" fmla="*/ 0 h 42"/>
                <a:gd name="T4" fmla="*/ 0 w 62"/>
                <a:gd name="T5" fmla="*/ 27 h 42"/>
                <a:gd name="T6" fmla="*/ 56 w 62"/>
                <a:gd name="T7" fmla="*/ 42 h 42"/>
                <a:gd name="T8" fmla="*/ 62 w 62"/>
                <a:gd name="T9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2">
                  <a:moveTo>
                    <a:pt x="62" y="15"/>
                  </a:moveTo>
                  <a:lnTo>
                    <a:pt x="6" y="0"/>
                  </a:lnTo>
                  <a:lnTo>
                    <a:pt x="0" y="27"/>
                  </a:lnTo>
                  <a:lnTo>
                    <a:pt x="56" y="42"/>
                  </a:lnTo>
                  <a:lnTo>
                    <a:pt x="62" y="15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04">
              <a:extLst>
                <a:ext uri="{FF2B5EF4-FFF2-40B4-BE49-F238E27FC236}">
                  <a16:creationId xmlns:a16="http://schemas.microsoft.com/office/drawing/2014/main" id="{B9BED09D-22C2-47CF-A91A-0A81184C6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713" y="3681413"/>
              <a:ext cx="103188" cy="85725"/>
            </a:xfrm>
            <a:custGeom>
              <a:avLst/>
              <a:gdLst>
                <a:gd name="T0" fmla="*/ 21 w 31"/>
                <a:gd name="T1" fmla="*/ 3 h 26"/>
                <a:gd name="T2" fmla="*/ 16 w 31"/>
                <a:gd name="T3" fmla="*/ 2 h 26"/>
                <a:gd name="T4" fmla="*/ 2 w 31"/>
                <a:gd name="T5" fmla="*/ 10 h 26"/>
                <a:gd name="T6" fmla="*/ 0 w 31"/>
                <a:gd name="T7" fmla="*/ 19 h 26"/>
                <a:gd name="T8" fmla="*/ 27 w 31"/>
                <a:gd name="T9" fmla="*/ 26 h 26"/>
                <a:gd name="T10" fmla="*/ 29 w 31"/>
                <a:gd name="T11" fmla="*/ 17 h 26"/>
                <a:gd name="T12" fmla="*/ 21 w 31"/>
                <a:gd name="T13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21" y="3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0" y="0"/>
                    <a:pt x="4" y="4"/>
                    <a:pt x="2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1" y="11"/>
                    <a:pt x="27" y="4"/>
                    <a:pt x="2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05">
              <a:extLst>
                <a:ext uri="{FF2B5EF4-FFF2-40B4-BE49-F238E27FC236}">
                  <a16:creationId xmlns:a16="http://schemas.microsoft.com/office/drawing/2014/main" id="{8A5C54D8-7A2F-4913-9DF0-EB9B772B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388" y="4500563"/>
              <a:ext cx="88900" cy="100013"/>
            </a:xfrm>
            <a:custGeom>
              <a:avLst/>
              <a:gdLst>
                <a:gd name="T0" fmla="*/ 0 w 56"/>
                <a:gd name="T1" fmla="*/ 13 h 63"/>
                <a:gd name="T2" fmla="*/ 16 w 56"/>
                <a:gd name="T3" fmla="*/ 63 h 63"/>
                <a:gd name="T4" fmla="*/ 56 w 56"/>
                <a:gd name="T5" fmla="*/ 25 h 63"/>
                <a:gd name="T6" fmla="*/ 48 w 56"/>
                <a:gd name="T7" fmla="*/ 9 h 63"/>
                <a:gd name="T8" fmla="*/ 35 w 56"/>
                <a:gd name="T9" fmla="*/ 21 h 63"/>
                <a:gd name="T10" fmla="*/ 31 w 56"/>
                <a:gd name="T11" fmla="*/ 5 h 63"/>
                <a:gd name="T12" fmla="*/ 18 w 56"/>
                <a:gd name="T13" fmla="*/ 17 h 63"/>
                <a:gd name="T14" fmla="*/ 14 w 56"/>
                <a:gd name="T15" fmla="*/ 0 h 63"/>
                <a:gd name="T16" fmla="*/ 0 w 56"/>
                <a:gd name="T17" fmla="*/ 1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63">
                  <a:moveTo>
                    <a:pt x="0" y="13"/>
                  </a:moveTo>
                  <a:lnTo>
                    <a:pt x="16" y="63"/>
                  </a:lnTo>
                  <a:lnTo>
                    <a:pt x="56" y="25"/>
                  </a:lnTo>
                  <a:lnTo>
                    <a:pt x="48" y="9"/>
                  </a:lnTo>
                  <a:lnTo>
                    <a:pt x="35" y="21"/>
                  </a:lnTo>
                  <a:lnTo>
                    <a:pt x="31" y="5"/>
                  </a:lnTo>
                  <a:lnTo>
                    <a:pt x="18" y="17"/>
                  </a:lnTo>
                  <a:lnTo>
                    <a:pt x="14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5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06">
              <a:extLst>
                <a:ext uri="{FF2B5EF4-FFF2-40B4-BE49-F238E27FC236}">
                  <a16:creationId xmlns:a16="http://schemas.microsoft.com/office/drawing/2014/main" id="{52133142-2BF0-4056-A844-69F837D4C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088" y="4560888"/>
              <a:ext cx="46038" cy="39688"/>
            </a:xfrm>
            <a:custGeom>
              <a:avLst/>
              <a:gdLst>
                <a:gd name="T0" fmla="*/ 29 w 29"/>
                <a:gd name="T1" fmla="*/ 6 h 25"/>
                <a:gd name="T2" fmla="*/ 0 w 29"/>
                <a:gd name="T3" fmla="*/ 0 h 25"/>
                <a:gd name="T4" fmla="*/ 8 w 29"/>
                <a:gd name="T5" fmla="*/ 25 h 25"/>
                <a:gd name="T6" fmla="*/ 29 w 29"/>
                <a:gd name="T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5">
                  <a:moveTo>
                    <a:pt x="29" y="6"/>
                  </a:moveTo>
                  <a:lnTo>
                    <a:pt x="0" y="0"/>
                  </a:lnTo>
                  <a:lnTo>
                    <a:pt x="8" y="25"/>
                  </a:lnTo>
                  <a:lnTo>
                    <a:pt x="29" y="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07">
              <a:extLst>
                <a:ext uri="{FF2B5EF4-FFF2-40B4-BE49-F238E27FC236}">
                  <a16:creationId xmlns:a16="http://schemas.microsoft.com/office/drawing/2014/main" id="{A40B3F9B-C8FB-4EBC-87E1-18B4F41A1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238" y="3611563"/>
              <a:ext cx="185738" cy="762000"/>
            </a:xfrm>
            <a:custGeom>
              <a:avLst/>
              <a:gdLst>
                <a:gd name="T0" fmla="*/ 117 w 117"/>
                <a:gd name="T1" fmla="*/ 471 h 480"/>
                <a:gd name="T2" fmla="*/ 61 w 117"/>
                <a:gd name="T3" fmla="*/ 480 h 480"/>
                <a:gd name="T4" fmla="*/ 0 w 117"/>
                <a:gd name="T5" fmla="*/ 6 h 480"/>
                <a:gd name="T6" fmla="*/ 57 w 117"/>
                <a:gd name="T7" fmla="*/ 0 h 480"/>
                <a:gd name="T8" fmla="*/ 117 w 117"/>
                <a:gd name="T9" fmla="*/ 471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480">
                  <a:moveTo>
                    <a:pt x="117" y="471"/>
                  </a:moveTo>
                  <a:lnTo>
                    <a:pt x="61" y="480"/>
                  </a:lnTo>
                  <a:lnTo>
                    <a:pt x="0" y="6"/>
                  </a:lnTo>
                  <a:lnTo>
                    <a:pt x="57" y="0"/>
                  </a:lnTo>
                  <a:lnTo>
                    <a:pt x="117" y="471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08">
              <a:extLst>
                <a:ext uri="{FF2B5EF4-FFF2-40B4-BE49-F238E27FC236}">
                  <a16:creationId xmlns:a16="http://schemas.microsoft.com/office/drawing/2014/main" id="{B064587B-2AF7-42EB-A9B8-3AC3D8A08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888" y="3568700"/>
              <a:ext cx="96838" cy="52388"/>
            </a:xfrm>
            <a:custGeom>
              <a:avLst/>
              <a:gdLst>
                <a:gd name="T0" fmla="*/ 58 w 61"/>
                <a:gd name="T1" fmla="*/ 0 h 33"/>
                <a:gd name="T2" fmla="*/ 0 w 61"/>
                <a:gd name="T3" fmla="*/ 6 h 33"/>
                <a:gd name="T4" fmla="*/ 4 w 61"/>
                <a:gd name="T5" fmla="*/ 33 h 33"/>
                <a:gd name="T6" fmla="*/ 61 w 61"/>
                <a:gd name="T7" fmla="*/ 27 h 33"/>
                <a:gd name="T8" fmla="*/ 58 w 61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3">
                  <a:moveTo>
                    <a:pt x="58" y="0"/>
                  </a:moveTo>
                  <a:lnTo>
                    <a:pt x="0" y="6"/>
                  </a:lnTo>
                  <a:lnTo>
                    <a:pt x="4" y="33"/>
                  </a:lnTo>
                  <a:lnTo>
                    <a:pt x="61" y="27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09">
              <a:extLst>
                <a:ext uri="{FF2B5EF4-FFF2-40B4-BE49-F238E27FC236}">
                  <a16:creationId xmlns:a16="http://schemas.microsoft.com/office/drawing/2014/main" id="{1444D74F-0F87-4F89-AFB9-A82839328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538" y="3503613"/>
              <a:ext cx="98425" cy="74613"/>
            </a:xfrm>
            <a:custGeom>
              <a:avLst/>
              <a:gdLst>
                <a:gd name="T0" fmla="*/ 16 w 30"/>
                <a:gd name="T1" fmla="*/ 1 h 23"/>
                <a:gd name="T2" fmla="*/ 11 w 30"/>
                <a:gd name="T3" fmla="*/ 1 h 23"/>
                <a:gd name="T4" fmla="*/ 1 w 30"/>
                <a:gd name="T5" fmla="*/ 14 h 23"/>
                <a:gd name="T6" fmla="*/ 2 w 30"/>
                <a:gd name="T7" fmla="*/ 23 h 23"/>
                <a:gd name="T8" fmla="*/ 30 w 30"/>
                <a:gd name="T9" fmla="*/ 20 h 23"/>
                <a:gd name="T10" fmla="*/ 28 w 30"/>
                <a:gd name="T11" fmla="*/ 10 h 23"/>
                <a:gd name="T12" fmla="*/ 16 w 30"/>
                <a:gd name="T1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3">
                  <a:moveTo>
                    <a:pt x="16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4" y="2"/>
                    <a:pt x="0" y="8"/>
                    <a:pt x="1" y="1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"/>
                    <a:pt x="22" y="0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10">
              <a:extLst>
                <a:ext uri="{FF2B5EF4-FFF2-40B4-BE49-F238E27FC236}">
                  <a16:creationId xmlns:a16="http://schemas.microsoft.com/office/drawing/2014/main" id="{05F5AF82-1C77-4C7B-8D2E-16D600DF1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076" y="4340225"/>
              <a:ext cx="88900" cy="95250"/>
            </a:xfrm>
            <a:custGeom>
              <a:avLst/>
              <a:gdLst>
                <a:gd name="T0" fmla="*/ 0 w 56"/>
                <a:gd name="T1" fmla="*/ 21 h 60"/>
                <a:gd name="T2" fmla="*/ 33 w 56"/>
                <a:gd name="T3" fmla="*/ 60 h 60"/>
                <a:gd name="T4" fmla="*/ 56 w 56"/>
                <a:gd name="T5" fmla="*/ 12 h 60"/>
                <a:gd name="T6" fmla="*/ 43 w 56"/>
                <a:gd name="T7" fmla="*/ 0 h 60"/>
                <a:gd name="T8" fmla="*/ 35 w 56"/>
                <a:gd name="T9" fmla="*/ 14 h 60"/>
                <a:gd name="T10" fmla="*/ 27 w 56"/>
                <a:gd name="T11" fmla="*/ 2 h 60"/>
                <a:gd name="T12" fmla="*/ 18 w 56"/>
                <a:gd name="T13" fmla="*/ 16 h 60"/>
                <a:gd name="T14" fmla="*/ 8 w 56"/>
                <a:gd name="T15" fmla="*/ 4 h 60"/>
                <a:gd name="T16" fmla="*/ 0 w 56"/>
                <a:gd name="T17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60">
                  <a:moveTo>
                    <a:pt x="0" y="21"/>
                  </a:moveTo>
                  <a:lnTo>
                    <a:pt x="33" y="60"/>
                  </a:lnTo>
                  <a:lnTo>
                    <a:pt x="56" y="12"/>
                  </a:lnTo>
                  <a:lnTo>
                    <a:pt x="43" y="0"/>
                  </a:lnTo>
                  <a:lnTo>
                    <a:pt x="35" y="14"/>
                  </a:lnTo>
                  <a:lnTo>
                    <a:pt x="27" y="2"/>
                  </a:lnTo>
                  <a:lnTo>
                    <a:pt x="18" y="16"/>
                  </a:lnTo>
                  <a:lnTo>
                    <a:pt x="8" y="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5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11">
              <a:extLst>
                <a:ext uri="{FF2B5EF4-FFF2-40B4-BE49-F238E27FC236}">
                  <a16:creationId xmlns:a16="http://schemas.microsoft.com/office/drawing/2014/main" id="{2021A009-CB37-44F8-BF6C-E508AC826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476" y="4398963"/>
              <a:ext cx="46038" cy="36513"/>
            </a:xfrm>
            <a:custGeom>
              <a:avLst/>
              <a:gdLst>
                <a:gd name="T0" fmla="*/ 29 w 29"/>
                <a:gd name="T1" fmla="*/ 0 h 23"/>
                <a:gd name="T2" fmla="*/ 0 w 29"/>
                <a:gd name="T3" fmla="*/ 2 h 23"/>
                <a:gd name="T4" fmla="*/ 17 w 29"/>
                <a:gd name="T5" fmla="*/ 23 h 23"/>
                <a:gd name="T6" fmla="*/ 29 w 2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3">
                  <a:moveTo>
                    <a:pt x="29" y="0"/>
                  </a:moveTo>
                  <a:lnTo>
                    <a:pt x="0" y="2"/>
                  </a:lnTo>
                  <a:lnTo>
                    <a:pt x="17" y="2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12">
              <a:extLst>
                <a:ext uri="{FF2B5EF4-FFF2-40B4-BE49-F238E27FC236}">
                  <a16:creationId xmlns:a16="http://schemas.microsoft.com/office/drawing/2014/main" id="{F1ADC76B-E7F4-49B5-A278-FB3354364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626" y="4405313"/>
              <a:ext cx="39688" cy="33338"/>
            </a:xfrm>
            <a:custGeom>
              <a:avLst/>
              <a:gdLst>
                <a:gd name="T0" fmla="*/ 0 w 12"/>
                <a:gd name="T1" fmla="*/ 5 h 10"/>
                <a:gd name="T2" fmla="*/ 6 w 12"/>
                <a:gd name="T3" fmla="*/ 0 h 10"/>
                <a:gd name="T4" fmla="*/ 12 w 12"/>
                <a:gd name="T5" fmla="*/ 5 h 10"/>
                <a:gd name="T6" fmla="*/ 6 w 12"/>
                <a:gd name="T7" fmla="*/ 10 h 10"/>
                <a:gd name="T8" fmla="*/ 0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0" y="5"/>
                  </a:moveTo>
                  <a:cubicBezTo>
                    <a:pt x="0" y="3"/>
                    <a:pt x="2" y="1"/>
                    <a:pt x="6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7"/>
                    <a:pt x="10" y="9"/>
                    <a:pt x="6" y="10"/>
                  </a:cubicBezTo>
                  <a:cubicBezTo>
                    <a:pt x="3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13">
              <a:extLst>
                <a:ext uri="{FF2B5EF4-FFF2-40B4-BE49-F238E27FC236}">
                  <a16:creationId xmlns:a16="http://schemas.microsoft.com/office/drawing/2014/main" id="{EFE60B03-80CF-4377-A2D7-4467B3C2D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476" y="3629025"/>
              <a:ext cx="100013" cy="368300"/>
            </a:xfrm>
            <a:custGeom>
              <a:avLst/>
              <a:gdLst>
                <a:gd name="T0" fmla="*/ 52 w 63"/>
                <a:gd name="T1" fmla="*/ 232 h 232"/>
                <a:gd name="T2" fmla="*/ 25 w 63"/>
                <a:gd name="T3" fmla="*/ 12 h 232"/>
                <a:gd name="T4" fmla="*/ 2 w 63"/>
                <a:gd name="T5" fmla="*/ 14 h 232"/>
                <a:gd name="T6" fmla="*/ 0 w 63"/>
                <a:gd name="T7" fmla="*/ 4 h 232"/>
                <a:gd name="T8" fmla="*/ 34 w 63"/>
                <a:gd name="T9" fmla="*/ 0 h 232"/>
                <a:gd name="T10" fmla="*/ 63 w 63"/>
                <a:gd name="T11" fmla="*/ 232 h 232"/>
                <a:gd name="T12" fmla="*/ 52 w 63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232">
                  <a:moveTo>
                    <a:pt x="52" y="232"/>
                  </a:moveTo>
                  <a:lnTo>
                    <a:pt x="25" y="12"/>
                  </a:lnTo>
                  <a:lnTo>
                    <a:pt x="2" y="14"/>
                  </a:lnTo>
                  <a:lnTo>
                    <a:pt x="0" y="4"/>
                  </a:lnTo>
                  <a:lnTo>
                    <a:pt x="34" y="0"/>
                  </a:lnTo>
                  <a:lnTo>
                    <a:pt x="63" y="232"/>
                  </a:lnTo>
                  <a:lnTo>
                    <a:pt x="52" y="232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14">
              <a:extLst>
                <a:ext uri="{FF2B5EF4-FFF2-40B4-BE49-F238E27FC236}">
                  <a16:creationId xmlns:a16="http://schemas.microsoft.com/office/drawing/2014/main" id="{4889440F-BE41-48FB-9A65-E79E64F93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3473450"/>
              <a:ext cx="77788" cy="168275"/>
            </a:xfrm>
            <a:custGeom>
              <a:avLst/>
              <a:gdLst>
                <a:gd name="T0" fmla="*/ 11 w 24"/>
                <a:gd name="T1" fmla="*/ 0 h 51"/>
                <a:gd name="T2" fmla="*/ 7 w 24"/>
                <a:gd name="T3" fmla="*/ 1 h 51"/>
                <a:gd name="T4" fmla="*/ 0 w 24"/>
                <a:gd name="T5" fmla="*/ 10 h 51"/>
                <a:gd name="T6" fmla="*/ 4 w 24"/>
                <a:gd name="T7" fmla="*/ 43 h 51"/>
                <a:gd name="T8" fmla="*/ 13 w 24"/>
                <a:gd name="T9" fmla="*/ 50 h 51"/>
                <a:gd name="T10" fmla="*/ 17 w 24"/>
                <a:gd name="T11" fmla="*/ 50 h 51"/>
                <a:gd name="T12" fmla="*/ 24 w 24"/>
                <a:gd name="T13" fmla="*/ 41 h 51"/>
                <a:gd name="T14" fmla="*/ 19 w 24"/>
                <a:gd name="T15" fmla="*/ 7 h 51"/>
                <a:gd name="T16" fmla="*/ 11 w 24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1">
                  <a:moveTo>
                    <a:pt x="11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3" y="1"/>
                    <a:pt x="0" y="5"/>
                    <a:pt x="0" y="10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8"/>
                    <a:pt x="9" y="51"/>
                    <a:pt x="13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1" y="49"/>
                    <a:pt x="24" y="45"/>
                    <a:pt x="24" y="41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3"/>
                    <a:pt x="15" y="0"/>
                    <a:pt x="11" y="0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15">
              <a:extLst>
                <a:ext uri="{FF2B5EF4-FFF2-40B4-BE49-F238E27FC236}">
                  <a16:creationId xmlns:a16="http://schemas.microsoft.com/office/drawing/2014/main" id="{BED0063E-97FE-4EFA-A24D-300F012E1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3592513"/>
              <a:ext cx="98425" cy="52388"/>
            </a:xfrm>
            <a:custGeom>
              <a:avLst/>
              <a:gdLst>
                <a:gd name="T0" fmla="*/ 58 w 62"/>
                <a:gd name="T1" fmla="*/ 0 h 33"/>
                <a:gd name="T2" fmla="*/ 0 w 62"/>
                <a:gd name="T3" fmla="*/ 6 h 33"/>
                <a:gd name="T4" fmla="*/ 4 w 62"/>
                <a:gd name="T5" fmla="*/ 33 h 33"/>
                <a:gd name="T6" fmla="*/ 62 w 62"/>
                <a:gd name="T7" fmla="*/ 27 h 33"/>
                <a:gd name="T8" fmla="*/ 58 w 6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3">
                  <a:moveTo>
                    <a:pt x="58" y="0"/>
                  </a:moveTo>
                  <a:lnTo>
                    <a:pt x="0" y="6"/>
                  </a:lnTo>
                  <a:lnTo>
                    <a:pt x="4" y="33"/>
                  </a:lnTo>
                  <a:lnTo>
                    <a:pt x="62" y="27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16">
              <a:extLst>
                <a:ext uri="{FF2B5EF4-FFF2-40B4-BE49-F238E27FC236}">
                  <a16:creationId xmlns:a16="http://schemas.microsoft.com/office/drawing/2014/main" id="{D4CFB4A1-F1E6-4431-85A8-91E3C5143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213" y="3635375"/>
              <a:ext cx="187325" cy="793750"/>
            </a:xfrm>
            <a:custGeom>
              <a:avLst/>
              <a:gdLst>
                <a:gd name="T0" fmla="*/ 37 w 57"/>
                <a:gd name="T1" fmla="*/ 241 h 241"/>
                <a:gd name="T2" fmla="*/ 45 w 57"/>
                <a:gd name="T3" fmla="*/ 240 h 241"/>
                <a:gd name="T4" fmla="*/ 51 w 57"/>
                <a:gd name="T5" fmla="*/ 239 h 241"/>
                <a:gd name="T6" fmla="*/ 57 w 57"/>
                <a:gd name="T7" fmla="*/ 227 h 241"/>
                <a:gd name="T8" fmla="*/ 28 w 57"/>
                <a:gd name="T9" fmla="*/ 0 h 241"/>
                <a:gd name="T10" fmla="*/ 0 w 57"/>
                <a:gd name="T11" fmla="*/ 3 h 241"/>
                <a:gd name="T12" fmla="*/ 29 w 57"/>
                <a:gd name="T13" fmla="*/ 231 h 241"/>
                <a:gd name="T14" fmla="*/ 37 w 57"/>
                <a:gd name="T15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241">
                  <a:moveTo>
                    <a:pt x="37" y="241"/>
                  </a:moveTo>
                  <a:cubicBezTo>
                    <a:pt x="40" y="240"/>
                    <a:pt x="42" y="240"/>
                    <a:pt x="45" y="240"/>
                  </a:cubicBezTo>
                  <a:cubicBezTo>
                    <a:pt x="47" y="239"/>
                    <a:pt x="49" y="239"/>
                    <a:pt x="51" y="239"/>
                  </a:cubicBezTo>
                  <a:cubicBezTo>
                    <a:pt x="57" y="227"/>
                    <a:pt x="57" y="227"/>
                    <a:pt x="57" y="22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9" y="231"/>
                    <a:pt x="29" y="231"/>
                    <a:pt x="29" y="231"/>
                  </a:cubicBezTo>
                  <a:lnTo>
                    <a:pt x="37" y="241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17">
              <a:extLst>
                <a:ext uri="{FF2B5EF4-FFF2-40B4-BE49-F238E27FC236}">
                  <a16:creationId xmlns:a16="http://schemas.microsoft.com/office/drawing/2014/main" id="{5EEA6D03-EC20-400E-9C9C-7EF98ED96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3513138"/>
              <a:ext cx="42863" cy="36513"/>
            </a:xfrm>
            <a:custGeom>
              <a:avLst/>
              <a:gdLst>
                <a:gd name="T0" fmla="*/ 12 w 13"/>
                <a:gd name="T1" fmla="*/ 8 h 11"/>
                <a:gd name="T2" fmla="*/ 5 w 13"/>
                <a:gd name="T3" fmla="*/ 9 h 11"/>
                <a:gd name="T4" fmla="*/ 1 w 13"/>
                <a:gd name="T5" fmla="*/ 3 h 11"/>
                <a:gd name="T6" fmla="*/ 8 w 13"/>
                <a:gd name="T7" fmla="*/ 1 h 11"/>
                <a:gd name="T8" fmla="*/ 12 w 13"/>
                <a:gd name="T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2" y="8"/>
                  </a:moveTo>
                  <a:cubicBezTo>
                    <a:pt x="11" y="10"/>
                    <a:pt x="8" y="11"/>
                    <a:pt x="5" y="9"/>
                  </a:cubicBezTo>
                  <a:cubicBezTo>
                    <a:pt x="2" y="8"/>
                    <a:pt x="0" y="5"/>
                    <a:pt x="1" y="3"/>
                  </a:cubicBezTo>
                  <a:cubicBezTo>
                    <a:pt x="2" y="0"/>
                    <a:pt x="5" y="0"/>
                    <a:pt x="8" y="1"/>
                  </a:cubicBezTo>
                  <a:cubicBezTo>
                    <a:pt x="12" y="2"/>
                    <a:pt x="13" y="5"/>
                    <a:pt x="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18">
              <a:extLst>
                <a:ext uri="{FF2B5EF4-FFF2-40B4-BE49-F238E27FC236}">
                  <a16:creationId xmlns:a16="http://schemas.microsoft.com/office/drawing/2014/main" id="{C8C22C2D-59CA-469B-A8F4-38C864EBA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988" y="3895725"/>
              <a:ext cx="149225" cy="365125"/>
            </a:xfrm>
            <a:custGeom>
              <a:avLst/>
              <a:gdLst>
                <a:gd name="T0" fmla="*/ 94 w 94"/>
                <a:gd name="T1" fmla="*/ 4 h 230"/>
                <a:gd name="T2" fmla="*/ 15 w 94"/>
                <a:gd name="T3" fmla="*/ 213 h 230"/>
                <a:gd name="T4" fmla="*/ 36 w 94"/>
                <a:gd name="T5" fmla="*/ 222 h 230"/>
                <a:gd name="T6" fmla="*/ 33 w 94"/>
                <a:gd name="T7" fmla="*/ 230 h 230"/>
                <a:gd name="T8" fmla="*/ 0 w 94"/>
                <a:gd name="T9" fmla="*/ 218 h 230"/>
                <a:gd name="T10" fmla="*/ 83 w 94"/>
                <a:gd name="T11" fmla="*/ 0 h 230"/>
                <a:gd name="T12" fmla="*/ 94 w 94"/>
                <a:gd name="T13" fmla="*/ 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230">
                  <a:moveTo>
                    <a:pt x="94" y="4"/>
                  </a:moveTo>
                  <a:lnTo>
                    <a:pt x="15" y="213"/>
                  </a:lnTo>
                  <a:lnTo>
                    <a:pt x="36" y="222"/>
                  </a:lnTo>
                  <a:lnTo>
                    <a:pt x="33" y="230"/>
                  </a:lnTo>
                  <a:lnTo>
                    <a:pt x="0" y="218"/>
                  </a:lnTo>
                  <a:lnTo>
                    <a:pt x="83" y="0"/>
                  </a:lnTo>
                  <a:lnTo>
                    <a:pt x="94" y="4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19">
              <a:extLst>
                <a:ext uri="{FF2B5EF4-FFF2-40B4-BE49-F238E27FC236}">
                  <a16:creationId xmlns:a16="http://schemas.microsoft.com/office/drawing/2014/main" id="{B20FBF82-96A2-496B-AD65-52D91A551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4264025"/>
              <a:ext cx="109538" cy="168275"/>
            </a:xfrm>
            <a:custGeom>
              <a:avLst/>
              <a:gdLst>
                <a:gd name="T0" fmla="*/ 6 w 33"/>
                <a:gd name="T1" fmla="*/ 48 h 51"/>
                <a:gd name="T2" fmla="*/ 10 w 33"/>
                <a:gd name="T3" fmla="*/ 49 h 51"/>
                <a:gd name="T4" fmla="*/ 20 w 33"/>
                <a:gd name="T5" fmla="*/ 45 h 51"/>
                <a:gd name="T6" fmla="*/ 31 w 33"/>
                <a:gd name="T7" fmla="*/ 13 h 51"/>
                <a:gd name="T8" fmla="*/ 27 w 33"/>
                <a:gd name="T9" fmla="*/ 3 h 51"/>
                <a:gd name="T10" fmla="*/ 23 w 33"/>
                <a:gd name="T11" fmla="*/ 2 h 51"/>
                <a:gd name="T12" fmla="*/ 13 w 33"/>
                <a:gd name="T13" fmla="*/ 6 h 51"/>
                <a:gd name="T14" fmla="*/ 2 w 33"/>
                <a:gd name="T15" fmla="*/ 38 h 51"/>
                <a:gd name="T16" fmla="*/ 6 w 33"/>
                <a:gd name="T17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1">
                  <a:moveTo>
                    <a:pt x="6" y="48"/>
                  </a:moveTo>
                  <a:cubicBezTo>
                    <a:pt x="10" y="49"/>
                    <a:pt x="10" y="49"/>
                    <a:pt x="10" y="49"/>
                  </a:cubicBezTo>
                  <a:cubicBezTo>
                    <a:pt x="14" y="51"/>
                    <a:pt x="18" y="49"/>
                    <a:pt x="20" y="45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3" y="9"/>
                    <a:pt x="31" y="5"/>
                    <a:pt x="27" y="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9" y="0"/>
                    <a:pt x="15" y="2"/>
                    <a:pt x="13" y="6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42"/>
                    <a:pt x="2" y="47"/>
                    <a:pt x="6" y="48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20">
              <a:extLst>
                <a:ext uri="{FF2B5EF4-FFF2-40B4-BE49-F238E27FC236}">
                  <a16:creationId xmlns:a16="http://schemas.microsoft.com/office/drawing/2014/main" id="{18635FAC-B873-4C6D-A3A3-D3EB330EE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451" y="4254500"/>
              <a:ext cx="101600" cy="71438"/>
            </a:xfrm>
            <a:custGeom>
              <a:avLst/>
              <a:gdLst>
                <a:gd name="T0" fmla="*/ 0 w 64"/>
                <a:gd name="T1" fmla="*/ 25 h 45"/>
                <a:gd name="T2" fmla="*/ 54 w 64"/>
                <a:gd name="T3" fmla="*/ 45 h 45"/>
                <a:gd name="T4" fmla="*/ 64 w 64"/>
                <a:gd name="T5" fmla="*/ 18 h 45"/>
                <a:gd name="T6" fmla="*/ 10 w 64"/>
                <a:gd name="T7" fmla="*/ 0 h 45"/>
                <a:gd name="T8" fmla="*/ 0 w 6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5">
                  <a:moveTo>
                    <a:pt x="0" y="25"/>
                  </a:moveTo>
                  <a:lnTo>
                    <a:pt x="54" y="45"/>
                  </a:lnTo>
                  <a:lnTo>
                    <a:pt x="64" y="18"/>
                  </a:lnTo>
                  <a:lnTo>
                    <a:pt x="10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21">
              <a:extLst>
                <a:ext uri="{FF2B5EF4-FFF2-40B4-BE49-F238E27FC236}">
                  <a16:creationId xmlns:a16="http://schemas.microsoft.com/office/drawing/2014/main" id="{8B365D19-9657-4608-A74D-7C45C39A2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6" y="3519488"/>
              <a:ext cx="349250" cy="763588"/>
            </a:xfrm>
            <a:custGeom>
              <a:avLst/>
              <a:gdLst>
                <a:gd name="T0" fmla="*/ 103 w 106"/>
                <a:gd name="T1" fmla="*/ 5 h 232"/>
                <a:gd name="T2" fmla="*/ 96 w 106"/>
                <a:gd name="T3" fmla="*/ 2 h 232"/>
                <a:gd name="T4" fmla="*/ 91 w 106"/>
                <a:gd name="T5" fmla="*/ 0 h 232"/>
                <a:gd name="T6" fmla="*/ 80 w 106"/>
                <a:gd name="T7" fmla="*/ 8 h 232"/>
                <a:gd name="T8" fmla="*/ 0 w 106"/>
                <a:gd name="T9" fmla="*/ 223 h 232"/>
                <a:gd name="T10" fmla="*/ 26 w 106"/>
                <a:gd name="T11" fmla="*/ 232 h 232"/>
                <a:gd name="T12" fmla="*/ 106 w 106"/>
                <a:gd name="T13" fmla="*/ 18 h 232"/>
                <a:gd name="T14" fmla="*/ 103 w 106"/>
                <a:gd name="T15" fmla="*/ 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232">
                  <a:moveTo>
                    <a:pt x="103" y="5"/>
                  </a:moveTo>
                  <a:cubicBezTo>
                    <a:pt x="101" y="4"/>
                    <a:pt x="99" y="3"/>
                    <a:pt x="96" y="2"/>
                  </a:cubicBezTo>
                  <a:cubicBezTo>
                    <a:pt x="94" y="1"/>
                    <a:pt x="93" y="1"/>
                    <a:pt x="91" y="0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106" y="18"/>
                    <a:pt x="106" y="18"/>
                    <a:pt x="106" y="18"/>
                  </a:cubicBezTo>
                  <a:lnTo>
                    <a:pt x="103" y="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22">
              <a:extLst>
                <a:ext uri="{FF2B5EF4-FFF2-40B4-BE49-F238E27FC236}">
                  <a16:creationId xmlns:a16="http://schemas.microsoft.com/office/drawing/2014/main" id="{6B9E5375-1308-4083-B151-6744BA8B9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4165600"/>
              <a:ext cx="477838" cy="585788"/>
            </a:xfrm>
            <a:custGeom>
              <a:avLst/>
              <a:gdLst>
                <a:gd name="T0" fmla="*/ 145 w 145"/>
                <a:gd name="T1" fmla="*/ 0 h 178"/>
                <a:gd name="T2" fmla="*/ 0 w 145"/>
                <a:gd name="T3" fmla="*/ 0 h 178"/>
                <a:gd name="T4" fmla="*/ 0 w 145"/>
                <a:gd name="T5" fmla="*/ 163 h 178"/>
                <a:gd name="T6" fmla="*/ 14 w 145"/>
                <a:gd name="T7" fmla="*/ 178 h 178"/>
                <a:gd name="T8" fmla="*/ 131 w 145"/>
                <a:gd name="T9" fmla="*/ 178 h 178"/>
                <a:gd name="T10" fmla="*/ 145 w 145"/>
                <a:gd name="T11" fmla="*/ 163 h 178"/>
                <a:gd name="T12" fmla="*/ 145 w 145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178">
                  <a:moveTo>
                    <a:pt x="1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71"/>
                    <a:pt x="6" y="178"/>
                    <a:pt x="14" y="178"/>
                  </a:cubicBezTo>
                  <a:cubicBezTo>
                    <a:pt x="131" y="178"/>
                    <a:pt x="131" y="178"/>
                    <a:pt x="131" y="178"/>
                  </a:cubicBezTo>
                  <a:cubicBezTo>
                    <a:pt x="139" y="178"/>
                    <a:pt x="145" y="171"/>
                    <a:pt x="145" y="163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8" name="副标题 2">
            <a:extLst>
              <a:ext uri="{FF2B5EF4-FFF2-40B4-BE49-F238E27FC236}">
                <a16:creationId xmlns:a16="http://schemas.microsoft.com/office/drawing/2014/main" id="{530F3E7E-967E-46C4-8C8A-22142DA80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5" y="2260502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9" name="标题 1">
            <a:extLst>
              <a:ext uri="{FF2B5EF4-FFF2-40B4-BE49-F238E27FC236}">
                <a16:creationId xmlns:a16="http://schemas.microsoft.com/office/drawing/2014/main" id="{3BCC34E7-EC39-4FFE-BDD6-D18A2A6AA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1561911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70" name="文本占位符 13">
            <a:extLst>
              <a:ext uri="{FF2B5EF4-FFF2-40B4-BE49-F238E27FC236}">
                <a16:creationId xmlns:a16="http://schemas.microsoft.com/office/drawing/2014/main" id="{8D2E32D5-9A38-4372-9DF7-126A67A1E6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5" y="4023810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71" name="文本占位符 13">
            <a:extLst>
              <a:ext uri="{FF2B5EF4-FFF2-40B4-BE49-F238E27FC236}">
                <a16:creationId xmlns:a16="http://schemas.microsoft.com/office/drawing/2014/main" id="{805986AC-242E-45C0-87DF-D7ABD123C2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4320081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矩形 211">
            <a:extLst>
              <a:ext uri="{FF2B5EF4-FFF2-40B4-BE49-F238E27FC236}">
                <a16:creationId xmlns:a16="http://schemas.microsoft.com/office/drawing/2014/main" id="{6278D29B-490F-48D5-AA4A-E2CD2397DC01}"/>
              </a:ext>
            </a:extLst>
          </p:cNvPr>
          <p:cNvSpPr/>
          <p:nvPr userDrawn="1"/>
        </p:nvSpPr>
        <p:spPr>
          <a:xfrm>
            <a:off x="1759" y="4903100"/>
            <a:ext cx="12192000" cy="1272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B219BF71-8145-495F-9DF1-0B4CBB9604EB}"/>
              </a:ext>
            </a:extLst>
          </p:cNvPr>
          <p:cNvSpPr/>
          <p:nvPr userDrawn="1"/>
        </p:nvSpPr>
        <p:spPr>
          <a:xfrm>
            <a:off x="0" y="3272333"/>
            <a:ext cx="12192000" cy="1581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B68C58ED-593C-4BFF-AB7C-CB2AC8D2C7EB}"/>
              </a:ext>
            </a:extLst>
          </p:cNvPr>
          <p:cNvGrpSpPr/>
          <p:nvPr userDrawn="1"/>
        </p:nvGrpSpPr>
        <p:grpSpPr>
          <a:xfrm>
            <a:off x="0" y="2034262"/>
            <a:ext cx="5908038" cy="2918738"/>
            <a:chOff x="1046163" y="933450"/>
            <a:chExt cx="10102851" cy="4991100"/>
          </a:xfrm>
        </p:grpSpPr>
        <p:sp>
          <p:nvSpPr>
            <p:cNvPr id="93" name="Rectangle 5">
              <a:extLst>
                <a:ext uri="{FF2B5EF4-FFF2-40B4-BE49-F238E27FC236}">
                  <a16:creationId xmlns:a16="http://schemas.microsoft.com/office/drawing/2014/main" id="{5D5F1CBC-E246-4B8E-A8BF-8653B498B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1" y="4362450"/>
              <a:ext cx="8112125" cy="7937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6">
              <a:extLst>
                <a:ext uri="{FF2B5EF4-FFF2-40B4-BE49-F238E27FC236}">
                  <a16:creationId xmlns:a16="http://schemas.microsoft.com/office/drawing/2014/main" id="{7CE48D9E-4443-4D9C-B5FA-D4980F5D3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1" y="4362450"/>
              <a:ext cx="8112125" cy="79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E5E90F93-43A4-4CCD-A350-7D9B67BC7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163" y="4322763"/>
              <a:ext cx="2278063" cy="801688"/>
            </a:xfrm>
            <a:custGeom>
              <a:avLst/>
              <a:gdLst>
                <a:gd name="T0" fmla="*/ 1078 w 1435"/>
                <a:gd name="T1" fmla="*/ 505 h 505"/>
                <a:gd name="T2" fmla="*/ 0 w 1435"/>
                <a:gd name="T3" fmla="*/ 505 h 505"/>
                <a:gd name="T4" fmla="*/ 538 w 1435"/>
                <a:gd name="T5" fmla="*/ 0 h 505"/>
                <a:gd name="T6" fmla="*/ 1435 w 1435"/>
                <a:gd name="T7" fmla="*/ 0 h 505"/>
                <a:gd name="T8" fmla="*/ 1078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078" y="505"/>
                  </a:moveTo>
                  <a:lnTo>
                    <a:pt x="0" y="505"/>
                  </a:lnTo>
                  <a:lnTo>
                    <a:pt x="538" y="0"/>
                  </a:lnTo>
                  <a:lnTo>
                    <a:pt x="1435" y="0"/>
                  </a:lnTo>
                  <a:lnTo>
                    <a:pt x="1078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67A63B17-1F99-41D3-AD0A-AA3B1AECD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163" y="4322763"/>
              <a:ext cx="2278063" cy="801688"/>
            </a:xfrm>
            <a:custGeom>
              <a:avLst/>
              <a:gdLst>
                <a:gd name="T0" fmla="*/ 1078 w 1435"/>
                <a:gd name="T1" fmla="*/ 505 h 505"/>
                <a:gd name="T2" fmla="*/ 0 w 1435"/>
                <a:gd name="T3" fmla="*/ 505 h 505"/>
                <a:gd name="T4" fmla="*/ 538 w 1435"/>
                <a:gd name="T5" fmla="*/ 0 h 505"/>
                <a:gd name="T6" fmla="*/ 1435 w 1435"/>
                <a:gd name="T7" fmla="*/ 0 h 505"/>
                <a:gd name="T8" fmla="*/ 1078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078" y="505"/>
                  </a:moveTo>
                  <a:lnTo>
                    <a:pt x="0" y="505"/>
                  </a:lnTo>
                  <a:lnTo>
                    <a:pt x="538" y="0"/>
                  </a:lnTo>
                  <a:lnTo>
                    <a:pt x="1435" y="0"/>
                  </a:lnTo>
                  <a:lnTo>
                    <a:pt x="1078" y="5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551C0DA6-132F-413F-A43B-5FCAB2501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1" y="4322763"/>
              <a:ext cx="2278063" cy="801688"/>
            </a:xfrm>
            <a:custGeom>
              <a:avLst/>
              <a:gdLst>
                <a:gd name="T0" fmla="*/ 1435 w 1435"/>
                <a:gd name="T1" fmla="*/ 505 h 505"/>
                <a:gd name="T2" fmla="*/ 357 w 1435"/>
                <a:gd name="T3" fmla="*/ 505 h 505"/>
                <a:gd name="T4" fmla="*/ 0 w 1435"/>
                <a:gd name="T5" fmla="*/ 0 h 505"/>
                <a:gd name="T6" fmla="*/ 897 w 1435"/>
                <a:gd name="T7" fmla="*/ 0 h 505"/>
                <a:gd name="T8" fmla="*/ 1435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435" y="505"/>
                  </a:moveTo>
                  <a:lnTo>
                    <a:pt x="357" y="505"/>
                  </a:lnTo>
                  <a:lnTo>
                    <a:pt x="0" y="0"/>
                  </a:lnTo>
                  <a:lnTo>
                    <a:pt x="897" y="0"/>
                  </a:lnTo>
                  <a:lnTo>
                    <a:pt x="1435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A32C55AC-76B8-40AC-9323-EF960FB3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1" y="4322763"/>
              <a:ext cx="2278063" cy="801688"/>
            </a:xfrm>
            <a:custGeom>
              <a:avLst/>
              <a:gdLst>
                <a:gd name="T0" fmla="*/ 1435 w 1435"/>
                <a:gd name="T1" fmla="*/ 505 h 505"/>
                <a:gd name="T2" fmla="*/ 357 w 1435"/>
                <a:gd name="T3" fmla="*/ 505 h 505"/>
                <a:gd name="T4" fmla="*/ 0 w 1435"/>
                <a:gd name="T5" fmla="*/ 0 h 505"/>
                <a:gd name="T6" fmla="*/ 897 w 1435"/>
                <a:gd name="T7" fmla="*/ 0 h 505"/>
                <a:gd name="T8" fmla="*/ 1435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435" y="505"/>
                  </a:moveTo>
                  <a:lnTo>
                    <a:pt x="357" y="505"/>
                  </a:lnTo>
                  <a:lnTo>
                    <a:pt x="0" y="0"/>
                  </a:lnTo>
                  <a:lnTo>
                    <a:pt x="897" y="0"/>
                  </a:lnTo>
                  <a:lnTo>
                    <a:pt x="1435" y="5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DEB0BFB1-3A89-4FDA-97C6-C76D6CACC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936 w 3936"/>
                <a:gd name="T1" fmla="*/ 505 h 505"/>
                <a:gd name="T2" fmla="*/ 0 w 3936"/>
                <a:gd name="T3" fmla="*/ 505 h 505"/>
                <a:gd name="T4" fmla="*/ 333 w 3936"/>
                <a:gd name="T5" fmla="*/ 0 h 505"/>
                <a:gd name="T6" fmla="*/ 3602 w 3936"/>
                <a:gd name="T7" fmla="*/ 0 h 505"/>
                <a:gd name="T8" fmla="*/ 3936 w 3936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6" h="505">
                  <a:moveTo>
                    <a:pt x="3936" y="505"/>
                  </a:moveTo>
                  <a:lnTo>
                    <a:pt x="0" y="505"/>
                  </a:lnTo>
                  <a:lnTo>
                    <a:pt x="333" y="0"/>
                  </a:lnTo>
                  <a:lnTo>
                    <a:pt x="3602" y="0"/>
                  </a:lnTo>
                  <a:lnTo>
                    <a:pt x="3936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0AAE3A49-620B-458D-BC9C-AEF623AD2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936 w 3936"/>
                <a:gd name="T1" fmla="*/ 505 h 505"/>
                <a:gd name="T2" fmla="*/ 0 w 3936"/>
                <a:gd name="T3" fmla="*/ 505 h 505"/>
                <a:gd name="T4" fmla="*/ 333 w 3936"/>
                <a:gd name="T5" fmla="*/ 0 h 505"/>
                <a:gd name="T6" fmla="*/ 3602 w 3936"/>
                <a:gd name="T7" fmla="*/ 0 h 505"/>
                <a:gd name="T8" fmla="*/ 3936 w 3936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6" h="505">
                  <a:moveTo>
                    <a:pt x="3936" y="505"/>
                  </a:moveTo>
                  <a:lnTo>
                    <a:pt x="0" y="505"/>
                  </a:lnTo>
                  <a:lnTo>
                    <a:pt x="333" y="0"/>
                  </a:lnTo>
                  <a:lnTo>
                    <a:pt x="3602" y="0"/>
                  </a:lnTo>
                  <a:lnTo>
                    <a:pt x="3936" y="5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B869BD0B-934F-4D71-B202-18C0CEAC4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651" y="4322763"/>
              <a:ext cx="190500" cy="39688"/>
            </a:xfrm>
            <a:custGeom>
              <a:avLst/>
              <a:gdLst>
                <a:gd name="T0" fmla="*/ 18 w 120"/>
                <a:gd name="T1" fmla="*/ 0 h 25"/>
                <a:gd name="T2" fmla="*/ 0 w 120"/>
                <a:gd name="T3" fmla="*/ 25 h 25"/>
                <a:gd name="T4" fmla="*/ 120 w 120"/>
                <a:gd name="T5" fmla="*/ 25 h 25"/>
                <a:gd name="T6" fmla="*/ 0 w 120"/>
                <a:gd name="T7" fmla="*/ 25 h 25"/>
                <a:gd name="T8" fmla="*/ 18 w 120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5">
                  <a:moveTo>
                    <a:pt x="18" y="0"/>
                  </a:moveTo>
                  <a:lnTo>
                    <a:pt x="0" y="25"/>
                  </a:lnTo>
                  <a:lnTo>
                    <a:pt x="120" y="25"/>
                  </a:lnTo>
                  <a:lnTo>
                    <a:pt x="0" y="2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4E776563-3A1E-4CA6-B9D6-122537D2F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651" y="4322763"/>
              <a:ext cx="190500" cy="39688"/>
            </a:xfrm>
            <a:custGeom>
              <a:avLst/>
              <a:gdLst>
                <a:gd name="T0" fmla="*/ 18 w 120"/>
                <a:gd name="T1" fmla="*/ 0 h 25"/>
                <a:gd name="T2" fmla="*/ 0 w 120"/>
                <a:gd name="T3" fmla="*/ 25 h 25"/>
                <a:gd name="T4" fmla="*/ 120 w 120"/>
                <a:gd name="T5" fmla="*/ 25 h 25"/>
                <a:gd name="T6" fmla="*/ 0 w 120"/>
                <a:gd name="T7" fmla="*/ 25 h 25"/>
                <a:gd name="T8" fmla="*/ 18 w 120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5">
                  <a:moveTo>
                    <a:pt x="18" y="0"/>
                  </a:moveTo>
                  <a:lnTo>
                    <a:pt x="0" y="25"/>
                  </a:lnTo>
                  <a:lnTo>
                    <a:pt x="120" y="25"/>
                  </a:lnTo>
                  <a:lnTo>
                    <a:pt x="0" y="25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1FFDD9A7-3251-4B9B-98BB-A4171397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4362450"/>
              <a:ext cx="8112125" cy="793750"/>
            </a:xfrm>
            <a:custGeom>
              <a:avLst/>
              <a:gdLst>
                <a:gd name="T0" fmla="*/ 4315 w 5110"/>
                <a:gd name="T1" fmla="*/ 0 h 500"/>
                <a:gd name="T2" fmla="*/ 4204 w 5110"/>
                <a:gd name="T3" fmla="*/ 0 h 500"/>
                <a:gd name="T4" fmla="*/ 4524 w 5110"/>
                <a:gd name="T5" fmla="*/ 480 h 500"/>
                <a:gd name="T6" fmla="*/ 588 w 5110"/>
                <a:gd name="T7" fmla="*/ 480 h 500"/>
                <a:gd name="T8" fmla="*/ 904 w 5110"/>
                <a:gd name="T9" fmla="*/ 0 h 500"/>
                <a:gd name="T10" fmla="*/ 784 w 5110"/>
                <a:gd name="T11" fmla="*/ 0 h 500"/>
                <a:gd name="T12" fmla="*/ 445 w 5110"/>
                <a:gd name="T13" fmla="*/ 480 h 500"/>
                <a:gd name="T14" fmla="*/ 0 w 5110"/>
                <a:gd name="T15" fmla="*/ 480 h 500"/>
                <a:gd name="T16" fmla="*/ 0 w 5110"/>
                <a:gd name="T17" fmla="*/ 500 h 500"/>
                <a:gd name="T18" fmla="*/ 5110 w 5110"/>
                <a:gd name="T19" fmla="*/ 500 h 500"/>
                <a:gd name="T20" fmla="*/ 5110 w 5110"/>
                <a:gd name="T21" fmla="*/ 480 h 500"/>
                <a:gd name="T22" fmla="*/ 4653 w 5110"/>
                <a:gd name="T23" fmla="*/ 480 h 500"/>
                <a:gd name="T24" fmla="*/ 4315 w 5110"/>
                <a:gd name="T25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10" h="500">
                  <a:moveTo>
                    <a:pt x="4315" y="0"/>
                  </a:moveTo>
                  <a:lnTo>
                    <a:pt x="4204" y="0"/>
                  </a:lnTo>
                  <a:lnTo>
                    <a:pt x="4524" y="480"/>
                  </a:lnTo>
                  <a:lnTo>
                    <a:pt x="588" y="480"/>
                  </a:lnTo>
                  <a:lnTo>
                    <a:pt x="904" y="0"/>
                  </a:lnTo>
                  <a:lnTo>
                    <a:pt x="784" y="0"/>
                  </a:lnTo>
                  <a:lnTo>
                    <a:pt x="445" y="480"/>
                  </a:lnTo>
                  <a:lnTo>
                    <a:pt x="0" y="480"/>
                  </a:lnTo>
                  <a:lnTo>
                    <a:pt x="0" y="500"/>
                  </a:lnTo>
                  <a:lnTo>
                    <a:pt x="5110" y="500"/>
                  </a:lnTo>
                  <a:lnTo>
                    <a:pt x="5110" y="480"/>
                  </a:lnTo>
                  <a:lnTo>
                    <a:pt x="4653" y="480"/>
                  </a:lnTo>
                  <a:lnTo>
                    <a:pt x="431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1E3B04F7-ED4B-4550-AEFC-F0595625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4362450"/>
              <a:ext cx="8112125" cy="793750"/>
            </a:xfrm>
            <a:custGeom>
              <a:avLst/>
              <a:gdLst>
                <a:gd name="T0" fmla="*/ 4315 w 5110"/>
                <a:gd name="T1" fmla="*/ 0 h 500"/>
                <a:gd name="T2" fmla="*/ 4204 w 5110"/>
                <a:gd name="T3" fmla="*/ 0 h 500"/>
                <a:gd name="T4" fmla="*/ 4524 w 5110"/>
                <a:gd name="T5" fmla="*/ 480 h 500"/>
                <a:gd name="T6" fmla="*/ 588 w 5110"/>
                <a:gd name="T7" fmla="*/ 480 h 500"/>
                <a:gd name="T8" fmla="*/ 904 w 5110"/>
                <a:gd name="T9" fmla="*/ 0 h 500"/>
                <a:gd name="T10" fmla="*/ 784 w 5110"/>
                <a:gd name="T11" fmla="*/ 0 h 500"/>
                <a:gd name="T12" fmla="*/ 445 w 5110"/>
                <a:gd name="T13" fmla="*/ 480 h 500"/>
                <a:gd name="T14" fmla="*/ 0 w 5110"/>
                <a:gd name="T15" fmla="*/ 480 h 500"/>
                <a:gd name="T16" fmla="*/ 0 w 5110"/>
                <a:gd name="T17" fmla="*/ 500 h 500"/>
                <a:gd name="T18" fmla="*/ 5110 w 5110"/>
                <a:gd name="T19" fmla="*/ 500 h 500"/>
                <a:gd name="T20" fmla="*/ 5110 w 5110"/>
                <a:gd name="T21" fmla="*/ 480 h 500"/>
                <a:gd name="T22" fmla="*/ 4653 w 5110"/>
                <a:gd name="T23" fmla="*/ 480 h 500"/>
                <a:gd name="T24" fmla="*/ 4315 w 5110"/>
                <a:gd name="T25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10" h="500">
                  <a:moveTo>
                    <a:pt x="4315" y="0"/>
                  </a:moveTo>
                  <a:lnTo>
                    <a:pt x="4204" y="0"/>
                  </a:lnTo>
                  <a:lnTo>
                    <a:pt x="4524" y="480"/>
                  </a:lnTo>
                  <a:lnTo>
                    <a:pt x="588" y="480"/>
                  </a:lnTo>
                  <a:lnTo>
                    <a:pt x="904" y="0"/>
                  </a:lnTo>
                  <a:lnTo>
                    <a:pt x="784" y="0"/>
                  </a:lnTo>
                  <a:lnTo>
                    <a:pt x="445" y="480"/>
                  </a:lnTo>
                  <a:lnTo>
                    <a:pt x="0" y="480"/>
                  </a:lnTo>
                  <a:lnTo>
                    <a:pt x="0" y="500"/>
                  </a:lnTo>
                  <a:lnTo>
                    <a:pt x="5110" y="500"/>
                  </a:lnTo>
                  <a:lnTo>
                    <a:pt x="5110" y="480"/>
                  </a:lnTo>
                  <a:lnTo>
                    <a:pt x="4653" y="480"/>
                  </a:lnTo>
                  <a:lnTo>
                    <a:pt x="43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E4B8E756-E7D5-47DE-B407-3CD29C41F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163" y="4322763"/>
              <a:ext cx="2278063" cy="801688"/>
            </a:xfrm>
            <a:custGeom>
              <a:avLst/>
              <a:gdLst>
                <a:gd name="T0" fmla="*/ 691 w 691"/>
                <a:gd name="T1" fmla="*/ 0 h 243"/>
                <a:gd name="T2" fmla="*/ 617 w 691"/>
                <a:gd name="T3" fmla="*/ 0 h 243"/>
                <a:gd name="T4" fmla="*/ 617 w 691"/>
                <a:gd name="T5" fmla="*/ 15 h 243"/>
                <a:gd name="T6" fmla="*/ 601 w 691"/>
                <a:gd name="T7" fmla="*/ 31 h 243"/>
                <a:gd name="T8" fmla="*/ 431 w 691"/>
                <a:gd name="T9" fmla="*/ 31 h 243"/>
                <a:gd name="T10" fmla="*/ 414 w 691"/>
                <a:gd name="T11" fmla="*/ 15 h 243"/>
                <a:gd name="T12" fmla="*/ 414 w 691"/>
                <a:gd name="T13" fmla="*/ 0 h 243"/>
                <a:gd name="T14" fmla="*/ 259 w 691"/>
                <a:gd name="T15" fmla="*/ 0 h 243"/>
                <a:gd name="T16" fmla="*/ 0 w 691"/>
                <a:gd name="T17" fmla="*/ 243 h 243"/>
                <a:gd name="T18" fmla="*/ 305 w 691"/>
                <a:gd name="T19" fmla="*/ 243 h 243"/>
                <a:gd name="T20" fmla="*/ 519 w 691"/>
                <a:gd name="T21" fmla="*/ 243 h 243"/>
                <a:gd name="T22" fmla="*/ 682 w 691"/>
                <a:gd name="T23" fmla="*/ 12 h 243"/>
                <a:gd name="T24" fmla="*/ 691 w 691"/>
                <a:gd name="T2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1" h="243">
                  <a:moveTo>
                    <a:pt x="691" y="0"/>
                  </a:moveTo>
                  <a:cubicBezTo>
                    <a:pt x="617" y="0"/>
                    <a:pt x="617" y="0"/>
                    <a:pt x="617" y="0"/>
                  </a:cubicBezTo>
                  <a:cubicBezTo>
                    <a:pt x="617" y="15"/>
                    <a:pt x="617" y="15"/>
                    <a:pt x="617" y="15"/>
                  </a:cubicBezTo>
                  <a:cubicBezTo>
                    <a:pt x="617" y="24"/>
                    <a:pt x="610" y="31"/>
                    <a:pt x="601" y="31"/>
                  </a:cubicBezTo>
                  <a:cubicBezTo>
                    <a:pt x="431" y="31"/>
                    <a:pt x="431" y="31"/>
                    <a:pt x="431" y="31"/>
                  </a:cubicBezTo>
                  <a:cubicBezTo>
                    <a:pt x="422" y="31"/>
                    <a:pt x="414" y="24"/>
                    <a:pt x="414" y="15"/>
                  </a:cubicBezTo>
                  <a:cubicBezTo>
                    <a:pt x="414" y="0"/>
                    <a:pt x="414" y="0"/>
                    <a:pt x="414" y="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305" y="243"/>
                    <a:pt x="305" y="243"/>
                    <a:pt x="305" y="243"/>
                  </a:cubicBezTo>
                  <a:cubicBezTo>
                    <a:pt x="519" y="243"/>
                    <a:pt x="519" y="243"/>
                    <a:pt x="519" y="243"/>
                  </a:cubicBezTo>
                  <a:cubicBezTo>
                    <a:pt x="682" y="12"/>
                    <a:pt x="682" y="12"/>
                    <a:pt x="682" y="12"/>
                  </a:cubicBezTo>
                  <a:cubicBezTo>
                    <a:pt x="691" y="0"/>
                    <a:pt x="691" y="0"/>
                    <a:pt x="69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9342EAFE-D02A-43FE-833C-85389BAC0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1" y="4322763"/>
              <a:ext cx="2278063" cy="801688"/>
            </a:xfrm>
            <a:custGeom>
              <a:avLst/>
              <a:gdLst>
                <a:gd name="T0" fmla="*/ 432 w 691"/>
                <a:gd name="T1" fmla="*/ 0 h 243"/>
                <a:gd name="T2" fmla="*/ 313 w 691"/>
                <a:gd name="T3" fmla="*/ 0 h 243"/>
                <a:gd name="T4" fmla="*/ 313 w 691"/>
                <a:gd name="T5" fmla="*/ 15 h 243"/>
                <a:gd name="T6" fmla="*/ 296 w 691"/>
                <a:gd name="T7" fmla="*/ 31 h 243"/>
                <a:gd name="T8" fmla="*/ 126 w 691"/>
                <a:gd name="T9" fmla="*/ 31 h 243"/>
                <a:gd name="T10" fmla="*/ 110 w 691"/>
                <a:gd name="T11" fmla="*/ 15 h 243"/>
                <a:gd name="T12" fmla="*/ 110 w 691"/>
                <a:gd name="T13" fmla="*/ 0 h 243"/>
                <a:gd name="T14" fmla="*/ 0 w 691"/>
                <a:gd name="T15" fmla="*/ 0 h 243"/>
                <a:gd name="T16" fmla="*/ 9 w 691"/>
                <a:gd name="T17" fmla="*/ 12 h 243"/>
                <a:gd name="T18" fmla="*/ 9 w 691"/>
                <a:gd name="T19" fmla="*/ 12 h 243"/>
                <a:gd name="T20" fmla="*/ 172 w 691"/>
                <a:gd name="T21" fmla="*/ 243 h 243"/>
                <a:gd name="T22" fmla="*/ 392 w 691"/>
                <a:gd name="T23" fmla="*/ 243 h 243"/>
                <a:gd name="T24" fmla="*/ 691 w 691"/>
                <a:gd name="T25" fmla="*/ 243 h 243"/>
                <a:gd name="T26" fmla="*/ 432 w 691"/>
                <a:gd name="T2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1" h="243">
                  <a:moveTo>
                    <a:pt x="432" y="0"/>
                  </a:moveTo>
                  <a:cubicBezTo>
                    <a:pt x="313" y="0"/>
                    <a:pt x="313" y="0"/>
                    <a:pt x="313" y="0"/>
                  </a:cubicBezTo>
                  <a:cubicBezTo>
                    <a:pt x="313" y="15"/>
                    <a:pt x="313" y="15"/>
                    <a:pt x="313" y="15"/>
                  </a:cubicBezTo>
                  <a:cubicBezTo>
                    <a:pt x="313" y="24"/>
                    <a:pt x="305" y="31"/>
                    <a:pt x="296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17" y="31"/>
                    <a:pt x="110" y="24"/>
                    <a:pt x="110" y="15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392" y="243"/>
                    <a:pt x="392" y="243"/>
                    <a:pt x="392" y="243"/>
                  </a:cubicBezTo>
                  <a:cubicBezTo>
                    <a:pt x="691" y="243"/>
                    <a:pt x="691" y="243"/>
                    <a:pt x="691" y="243"/>
                  </a:cubicBezTo>
                  <a:cubicBezTo>
                    <a:pt x="432" y="0"/>
                    <a:pt x="432" y="0"/>
                    <a:pt x="432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3655847F-AA8C-4DE8-AD45-77F32CFD7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602 w 3936"/>
                <a:gd name="T1" fmla="*/ 0 h 505"/>
                <a:gd name="T2" fmla="*/ 333 w 3936"/>
                <a:gd name="T3" fmla="*/ 0 h 505"/>
                <a:gd name="T4" fmla="*/ 316 w 3936"/>
                <a:gd name="T5" fmla="*/ 25 h 505"/>
                <a:gd name="T6" fmla="*/ 316 w 3936"/>
                <a:gd name="T7" fmla="*/ 25 h 505"/>
                <a:gd name="T8" fmla="*/ 0 w 3936"/>
                <a:gd name="T9" fmla="*/ 505 h 505"/>
                <a:gd name="T10" fmla="*/ 3936 w 3936"/>
                <a:gd name="T11" fmla="*/ 505 h 505"/>
                <a:gd name="T12" fmla="*/ 3616 w 3936"/>
                <a:gd name="T13" fmla="*/ 25 h 505"/>
                <a:gd name="T14" fmla="*/ 3616 w 3936"/>
                <a:gd name="T15" fmla="*/ 25 h 505"/>
                <a:gd name="T16" fmla="*/ 3602 w 3936"/>
                <a:gd name="T17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36" h="505">
                  <a:moveTo>
                    <a:pt x="3602" y="0"/>
                  </a:moveTo>
                  <a:lnTo>
                    <a:pt x="333" y="0"/>
                  </a:lnTo>
                  <a:lnTo>
                    <a:pt x="316" y="25"/>
                  </a:lnTo>
                  <a:lnTo>
                    <a:pt x="316" y="25"/>
                  </a:lnTo>
                  <a:lnTo>
                    <a:pt x="0" y="505"/>
                  </a:lnTo>
                  <a:lnTo>
                    <a:pt x="3936" y="505"/>
                  </a:lnTo>
                  <a:lnTo>
                    <a:pt x="3616" y="25"/>
                  </a:lnTo>
                  <a:lnTo>
                    <a:pt x="3616" y="25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E7A00D3F-9C9D-4980-AF94-1B836A2C1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602 w 3936"/>
                <a:gd name="T1" fmla="*/ 0 h 505"/>
                <a:gd name="T2" fmla="*/ 333 w 3936"/>
                <a:gd name="T3" fmla="*/ 0 h 505"/>
                <a:gd name="T4" fmla="*/ 316 w 3936"/>
                <a:gd name="T5" fmla="*/ 25 h 505"/>
                <a:gd name="T6" fmla="*/ 316 w 3936"/>
                <a:gd name="T7" fmla="*/ 25 h 505"/>
                <a:gd name="T8" fmla="*/ 0 w 3936"/>
                <a:gd name="T9" fmla="*/ 505 h 505"/>
                <a:gd name="T10" fmla="*/ 3936 w 3936"/>
                <a:gd name="T11" fmla="*/ 505 h 505"/>
                <a:gd name="T12" fmla="*/ 3616 w 3936"/>
                <a:gd name="T13" fmla="*/ 25 h 505"/>
                <a:gd name="T14" fmla="*/ 3616 w 3936"/>
                <a:gd name="T15" fmla="*/ 25 h 505"/>
                <a:gd name="T16" fmla="*/ 3602 w 3936"/>
                <a:gd name="T17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36" h="505">
                  <a:moveTo>
                    <a:pt x="3602" y="0"/>
                  </a:moveTo>
                  <a:lnTo>
                    <a:pt x="333" y="0"/>
                  </a:lnTo>
                  <a:lnTo>
                    <a:pt x="316" y="25"/>
                  </a:lnTo>
                  <a:lnTo>
                    <a:pt x="316" y="25"/>
                  </a:lnTo>
                  <a:lnTo>
                    <a:pt x="0" y="505"/>
                  </a:lnTo>
                  <a:lnTo>
                    <a:pt x="3936" y="505"/>
                  </a:lnTo>
                  <a:lnTo>
                    <a:pt x="3616" y="25"/>
                  </a:lnTo>
                  <a:lnTo>
                    <a:pt x="3616" y="25"/>
                  </a:lnTo>
                  <a:lnTo>
                    <a:pt x="36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E94A991A-F1C3-4834-9DBE-53870551D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063" y="3898900"/>
              <a:ext cx="3575050" cy="615950"/>
            </a:xfrm>
            <a:custGeom>
              <a:avLst/>
              <a:gdLst>
                <a:gd name="T0" fmla="*/ 58 w 1084"/>
                <a:gd name="T1" fmla="*/ 0 h 187"/>
                <a:gd name="T2" fmla="*/ 1026 w 1084"/>
                <a:gd name="T3" fmla="*/ 0 h 187"/>
                <a:gd name="T4" fmla="*/ 1084 w 1084"/>
                <a:gd name="T5" fmla="*/ 59 h 187"/>
                <a:gd name="T6" fmla="*/ 1084 w 1084"/>
                <a:gd name="T7" fmla="*/ 128 h 187"/>
                <a:gd name="T8" fmla="*/ 1026 w 1084"/>
                <a:gd name="T9" fmla="*/ 187 h 187"/>
                <a:gd name="T10" fmla="*/ 58 w 1084"/>
                <a:gd name="T11" fmla="*/ 187 h 187"/>
                <a:gd name="T12" fmla="*/ 0 w 1084"/>
                <a:gd name="T13" fmla="*/ 128 h 187"/>
                <a:gd name="T14" fmla="*/ 0 w 1084"/>
                <a:gd name="T15" fmla="*/ 59 h 187"/>
                <a:gd name="T16" fmla="*/ 58 w 1084"/>
                <a:gd name="T1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4" h="187">
                  <a:moveTo>
                    <a:pt x="58" y="0"/>
                  </a:moveTo>
                  <a:cubicBezTo>
                    <a:pt x="1026" y="0"/>
                    <a:pt x="1026" y="0"/>
                    <a:pt x="1026" y="0"/>
                  </a:cubicBezTo>
                  <a:cubicBezTo>
                    <a:pt x="1058" y="0"/>
                    <a:pt x="1084" y="27"/>
                    <a:pt x="1084" y="59"/>
                  </a:cubicBezTo>
                  <a:cubicBezTo>
                    <a:pt x="1084" y="128"/>
                    <a:pt x="1084" y="128"/>
                    <a:pt x="1084" y="128"/>
                  </a:cubicBezTo>
                  <a:cubicBezTo>
                    <a:pt x="1084" y="161"/>
                    <a:pt x="1058" y="187"/>
                    <a:pt x="1026" y="187"/>
                  </a:cubicBezTo>
                  <a:cubicBezTo>
                    <a:pt x="58" y="187"/>
                    <a:pt x="58" y="187"/>
                    <a:pt x="58" y="187"/>
                  </a:cubicBezTo>
                  <a:cubicBezTo>
                    <a:pt x="26" y="187"/>
                    <a:pt x="0" y="161"/>
                    <a:pt x="0" y="12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6" y="0"/>
                    <a:pt x="58" y="0"/>
                  </a:cubicBezTo>
                  <a:close/>
                </a:path>
              </a:pathLst>
            </a:custGeom>
            <a:solidFill>
              <a:srgbClr val="4737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26B33325-AAD7-4E77-8058-37A18249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538" y="933450"/>
              <a:ext cx="3594100" cy="2444750"/>
            </a:xfrm>
            <a:custGeom>
              <a:avLst/>
              <a:gdLst>
                <a:gd name="T0" fmla="*/ 1054 w 1090"/>
                <a:gd name="T1" fmla="*/ 742 h 742"/>
                <a:gd name="T2" fmla="*/ 36 w 1090"/>
                <a:gd name="T3" fmla="*/ 742 h 742"/>
                <a:gd name="T4" fmla="*/ 0 w 1090"/>
                <a:gd name="T5" fmla="*/ 706 h 742"/>
                <a:gd name="T6" fmla="*/ 0 w 1090"/>
                <a:gd name="T7" fmla="*/ 36 h 742"/>
                <a:gd name="T8" fmla="*/ 36 w 1090"/>
                <a:gd name="T9" fmla="*/ 0 h 742"/>
                <a:gd name="T10" fmla="*/ 1054 w 1090"/>
                <a:gd name="T11" fmla="*/ 0 h 742"/>
                <a:gd name="T12" fmla="*/ 1090 w 1090"/>
                <a:gd name="T13" fmla="*/ 36 h 742"/>
                <a:gd name="T14" fmla="*/ 1090 w 1090"/>
                <a:gd name="T15" fmla="*/ 706 h 742"/>
                <a:gd name="T16" fmla="*/ 1054 w 1090"/>
                <a:gd name="T17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0" h="742">
                  <a:moveTo>
                    <a:pt x="1054" y="742"/>
                  </a:moveTo>
                  <a:cubicBezTo>
                    <a:pt x="36" y="742"/>
                    <a:pt x="36" y="742"/>
                    <a:pt x="36" y="742"/>
                  </a:cubicBezTo>
                  <a:cubicBezTo>
                    <a:pt x="16" y="742"/>
                    <a:pt x="0" y="726"/>
                    <a:pt x="0" y="70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1054" y="0"/>
                    <a:pt x="1054" y="0"/>
                    <a:pt x="1054" y="0"/>
                  </a:cubicBezTo>
                  <a:cubicBezTo>
                    <a:pt x="1074" y="0"/>
                    <a:pt x="1090" y="17"/>
                    <a:pt x="1090" y="36"/>
                  </a:cubicBezTo>
                  <a:cubicBezTo>
                    <a:pt x="1090" y="706"/>
                    <a:pt x="1090" y="706"/>
                    <a:pt x="1090" y="706"/>
                  </a:cubicBezTo>
                  <a:cubicBezTo>
                    <a:pt x="1090" y="726"/>
                    <a:pt x="1074" y="742"/>
                    <a:pt x="1054" y="742"/>
                  </a:cubicBezTo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23">
              <a:extLst>
                <a:ext uri="{FF2B5EF4-FFF2-40B4-BE49-F238E27FC236}">
                  <a16:creationId xmlns:a16="http://schemas.microsoft.com/office/drawing/2014/main" id="{223140D7-14B6-4DD1-BAF0-73A88C263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638" y="1098550"/>
              <a:ext cx="3263900" cy="1731963"/>
            </a:xfrm>
            <a:prstGeom prst="rect">
              <a:avLst/>
            </a:prstGeom>
            <a:solidFill>
              <a:srgbClr val="28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79B0FDE8-068B-4499-83FC-3872E32F1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538" y="2995613"/>
              <a:ext cx="3594100" cy="382588"/>
            </a:xfrm>
            <a:custGeom>
              <a:avLst/>
              <a:gdLst>
                <a:gd name="T0" fmla="*/ 0 w 1090"/>
                <a:gd name="T1" fmla="*/ 0 h 116"/>
                <a:gd name="T2" fmla="*/ 0 w 1090"/>
                <a:gd name="T3" fmla="*/ 71 h 116"/>
                <a:gd name="T4" fmla="*/ 45 w 1090"/>
                <a:gd name="T5" fmla="*/ 116 h 116"/>
                <a:gd name="T6" fmla="*/ 1045 w 1090"/>
                <a:gd name="T7" fmla="*/ 116 h 116"/>
                <a:gd name="T8" fmla="*/ 1090 w 1090"/>
                <a:gd name="T9" fmla="*/ 71 h 116"/>
                <a:gd name="T10" fmla="*/ 1090 w 1090"/>
                <a:gd name="T11" fmla="*/ 0 h 116"/>
                <a:gd name="T12" fmla="*/ 0 w 1090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0" h="116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96"/>
                    <a:pt x="20" y="116"/>
                    <a:pt x="45" y="116"/>
                  </a:cubicBezTo>
                  <a:cubicBezTo>
                    <a:pt x="1045" y="116"/>
                    <a:pt x="1045" y="116"/>
                    <a:pt x="1045" y="116"/>
                  </a:cubicBezTo>
                  <a:cubicBezTo>
                    <a:pt x="1070" y="116"/>
                    <a:pt x="1090" y="96"/>
                    <a:pt x="1090" y="71"/>
                  </a:cubicBezTo>
                  <a:cubicBezTo>
                    <a:pt x="1090" y="0"/>
                    <a:pt x="1090" y="0"/>
                    <a:pt x="109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Oval 25">
              <a:extLst>
                <a:ext uri="{FF2B5EF4-FFF2-40B4-BE49-F238E27FC236}">
                  <a16:creationId xmlns:a16="http://schemas.microsoft.com/office/drawing/2014/main" id="{C6EE2383-ADA8-4D54-931C-79063CC3E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501" y="3121025"/>
              <a:ext cx="131763" cy="131763"/>
            </a:xfrm>
            <a:prstGeom prst="ellipse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6">
              <a:extLst>
                <a:ext uri="{FF2B5EF4-FFF2-40B4-BE49-F238E27FC236}">
                  <a16:creationId xmlns:a16="http://schemas.microsoft.com/office/drawing/2014/main" id="{3C676C32-41CE-45A0-A0C8-D23DCEA12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2301" y="3378200"/>
              <a:ext cx="790575" cy="487363"/>
            </a:xfrm>
            <a:custGeom>
              <a:avLst/>
              <a:gdLst>
                <a:gd name="T0" fmla="*/ 215 w 240"/>
                <a:gd name="T1" fmla="*/ 0 h 148"/>
                <a:gd name="T2" fmla="*/ 120 w 240"/>
                <a:gd name="T3" fmla="*/ 0 h 148"/>
                <a:gd name="T4" fmla="*/ 25 w 240"/>
                <a:gd name="T5" fmla="*/ 0 h 148"/>
                <a:gd name="T6" fmla="*/ 0 w 240"/>
                <a:gd name="T7" fmla="*/ 148 h 148"/>
                <a:gd name="T8" fmla="*/ 120 w 240"/>
                <a:gd name="T9" fmla="*/ 148 h 148"/>
                <a:gd name="T10" fmla="*/ 240 w 240"/>
                <a:gd name="T11" fmla="*/ 148 h 148"/>
                <a:gd name="T12" fmla="*/ 215 w 240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48">
                  <a:moveTo>
                    <a:pt x="215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6" y="64"/>
                    <a:pt x="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240" y="148"/>
                    <a:pt x="240" y="148"/>
                    <a:pt x="240" y="148"/>
                  </a:cubicBezTo>
                  <a:cubicBezTo>
                    <a:pt x="214" y="64"/>
                    <a:pt x="215" y="0"/>
                    <a:pt x="2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7">
              <a:extLst>
                <a:ext uri="{FF2B5EF4-FFF2-40B4-BE49-F238E27FC236}">
                  <a16:creationId xmlns:a16="http://schemas.microsoft.com/office/drawing/2014/main" id="{3D1D1366-A08A-4561-AE1D-B3DD0FBDB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3738" y="3378200"/>
              <a:ext cx="647700" cy="125413"/>
            </a:xfrm>
            <a:custGeom>
              <a:avLst/>
              <a:gdLst>
                <a:gd name="T0" fmla="*/ 194 w 196"/>
                <a:gd name="T1" fmla="*/ 21 h 38"/>
                <a:gd name="T2" fmla="*/ 196 w 196"/>
                <a:gd name="T3" fmla="*/ 38 h 38"/>
                <a:gd name="T4" fmla="*/ 196 w 196"/>
                <a:gd name="T5" fmla="*/ 38 h 38"/>
                <a:gd name="T6" fmla="*/ 194 w 196"/>
                <a:gd name="T7" fmla="*/ 21 h 38"/>
                <a:gd name="T8" fmla="*/ 194 w 196"/>
                <a:gd name="T9" fmla="*/ 21 h 38"/>
                <a:gd name="T10" fmla="*/ 194 w 196"/>
                <a:gd name="T11" fmla="*/ 21 h 38"/>
                <a:gd name="T12" fmla="*/ 194 w 196"/>
                <a:gd name="T13" fmla="*/ 21 h 38"/>
                <a:gd name="T14" fmla="*/ 194 w 196"/>
                <a:gd name="T15" fmla="*/ 21 h 38"/>
                <a:gd name="T16" fmla="*/ 194 w 196"/>
                <a:gd name="T17" fmla="*/ 21 h 38"/>
                <a:gd name="T18" fmla="*/ 194 w 196"/>
                <a:gd name="T19" fmla="*/ 21 h 38"/>
                <a:gd name="T20" fmla="*/ 194 w 196"/>
                <a:gd name="T21" fmla="*/ 21 h 38"/>
                <a:gd name="T22" fmla="*/ 194 w 196"/>
                <a:gd name="T23" fmla="*/ 21 h 38"/>
                <a:gd name="T24" fmla="*/ 194 w 196"/>
                <a:gd name="T25" fmla="*/ 21 h 38"/>
                <a:gd name="T26" fmla="*/ 193 w 196"/>
                <a:gd name="T27" fmla="*/ 0 h 38"/>
                <a:gd name="T28" fmla="*/ 193 w 196"/>
                <a:gd name="T29" fmla="*/ 0 h 38"/>
                <a:gd name="T30" fmla="*/ 193 w 196"/>
                <a:gd name="T31" fmla="*/ 0 h 38"/>
                <a:gd name="T32" fmla="*/ 193 w 196"/>
                <a:gd name="T33" fmla="*/ 0 h 38"/>
                <a:gd name="T34" fmla="*/ 193 w 196"/>
                <a:gd name="T35" fmla="*/ 0 h 38"/>
                <a:gd name="T36" fmla="*/ 193 w 196"/>
                <a:gd name="T37" fmla="*/ 0 h 38"/>
                <a:gd name="T38" fmla="*/ 193 w 196"/>
                <a:gd name="T39" fmla="*/ 0 h 38"/>
                <a:gd name="T40" fmla="*/ 193 w 196"/>
                <a:gd name="T41" fmla="*/ 0 h 38"/>
                <a:gd name="T42" fmla="*/ 193 w 196"/>
                <a:gd name="T43" fmla="*/ 0 h 38"/>
                <a:gd name="T44" fmla="*/ 3 w 196"/>
                <a:gd name="T45" fmla="*/ 0 h 38"/>
                <a:gd name="T46" fmla="*/ 0 w 196"/>
                <a:gd name="T47" fmla="*/ 38 h 38"/>
                <a:gd name="T48" fmla="*/ 0 w 196"/>
                <a:gd name="T49" fmla="*/ 38 h 38"/>
                <a:gd name="T50" fmla="*/ 3 w 196"/>
                <a:gd name="T51" fmla="*/ 0 h 38"/>
                <a:gd name="T52" fmla="*/ 193 w 196"/>
                <a:gd name="T53" fmla="*/ 0 h 38"/>
                <a:gd name="T54" fmla="*/ 193 w 196"/>
                <a:gd name="T55" fmla="*/ 0 h 38"/>
                <a:gd name="T56" fmla="*/ 193 w 196"/>
                <a:gd name="T57" fmla="*/ 0 h 38"/>
                <a:gd name="T58" fmla="*/ 3 w 196"/>
                <a:gd name="T59" fmla="*/ 0 h 38"/>
                <a:gd name="T60" fmla="*/ 3 w 196"/>
                <a:gd name="T61" fmla="*/ 0 h 38"/>
                <a:gd name="T62" fmla="*/ 3 w 196"/>
                <a:gd name="T63" fmla="*/ 0 h 38"/>
                <a:gd name="T64" fmla="*/ 193 w 196"/>
                <a:gd name="T65" fmla="*/ 0 h 38"/>
                <a:gd name="T66" fmla="*/ 193 w 196"/>
                <a:gd name="T67" fmla="*/ 0 h 38"/>
                <a:gd name="T68" fmla="*/ 193 w 196"/>
                <a:gd name="T69" fmla="*/ 0 h 38"/>
                <a:gd name="T70" fmla="*/ 3 w 196"/>
                <a:gd name="T71" fmla="*/ 0 h 38"/>
                <a:gd name="T72" fmla="*/ 3 w 196"/>
                <a:gd name="T73" fmla="*/ 0 h 38"/>
                <a:gd name="T74" fmla="*/ 3 w 196"/>
                <a:gd name="T75" fmla="*/ 0 h 38"/>
                <a:gd name="T76" fmla="*/ 3 w 196"/>
                <a:gd name="T77" fmla="*/ 0 h 38"/>
                <a:gd name="T78" fmla="*/ 3 w 196"/>
                <a:gd name="T79" fmla="*/ 0 h 38"/>
                <a:gd name="T80" fmla="*/ 3 w 196"/>
                <a:gd name="T81" fmla="*/ 0 h 38"/>
                <a:gd name="T82" fmla="*/ 193 w 196"/>
                <a:gd name="T83" fmla="*/ 0 h 38"/>
                <a:gd name="T84" fmla="*/ 193 w 196"/>
                <a:gd name="T85" fmla="*/ 0 h 38"/>
                <a:gd name="T86" fmla="*/ 193 w 196"/>
                <a:gd name="T8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6" h="38">
                  <a:moveTo>
                    <a:pt x="194" y="21"/>
                  </a:moveTo>
                  <a:cubicBezTo>
                    <a:pt x="194" y="26"/>
                    <a:pt x="195" y="32"/>
                    <a:pt x="196" y="38"/>
                  </a:cubicBezTo>
                  <a:cubicBezTo>
                    <a:pt x="196" y="38"/>
                    <a:pt x="196" y="38"/>
                    <a:pt x="196" y="38"/>
                  </a:cubicBezTo>
                  <a:cubicBezTo>
                    <a:pt x="195" y="32"/>
                    <a:pt x="194" y="26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1"/>
                    <a:pt x="3" y="15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15"/>
                    <a:pt x="3" y="1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8">
              <a:extLst>
                <a:ext uri="{FF2B5EF4-FFF2-40B4-BE49-F238E27FC236}">
                  <a16:creationId xmlns:a16="http://schemas.microsoft.com/office/drawing/2014/main" id="{64548766-14B8-4D8C-9E8E-95DD132A4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738" y="3378200"/>
              <a:ext cx="647700" cy="125413"/>
            </a:xfrm>
            <a:custGeom>
              <a:avLst/>
              <a:gdLst>
                <a:gd name="T0" fmla="*/ 193 w 196"/>
                <a:gd name="T1" fmla="*/ 0 h 38"/>
                <a:gd name="T2" fmla="*/ 98 w 196"/>
                <a:gd name="T3" fmla="*/ 0 h 38"/>
                <a:gd name="T4" fmla="*/ 3 w 196"/>
                <a:gd name="T5" fmla="*/ 0 h 38"/>
                <a:gd name="T6" fmla="*/ 3 w 196"/>
                <a:gd name="T7" fmla="*/ 0 h 38"/>
                <a:gd name="T8" fmla="*/ 3 w 196"/>
                <a:gd name="T9" fmla="*/ 0 h 38"/>
                <a:gd name="T10" fmla="*/ 3 w 196"/>
                <a:gd name="T11" fmla="*/ 0 h 38"/>
                <a:gd name="T12" fmla="*/ 3 w 196"/>
                <a:gd name="T13" fmla="*/ 0 h 38"/>
                <a:gd name="T14" fmla="*/ 3 w 196"/>
                <a:gd name="T15" fmla="*/ 0 h 38"/>
                <a:gd name="T16" fmla="*/ 3 w 196"/>
                <a:gd name="T17" fmla="*/ 0 h 38"/>
                <a:gd name="T18" fmla="*/ 3 w 196"/>
                <a:gd name="T19" fmla="*/ 0 h 38"/>
                <a:gd name="T20" fmla="*/ 0 w 196"/>
                <a:gd name="T21" fmla="*/ 38 h 38"/>
                <a:gd name="T22" fmla="*/ 196 w 196"/>
                <a:gd name="T23" fmla="*/ 38 h 38"/>
                <a:gd name="T24" fmla="*/ 194 w 196"/>
                <a:gd name="T25" fmla="*/ 21 h 38"/>
                <a:gd name="T26" fmla="*/ 194 w 196"/>
                <a:gd name="T27" fmla="*/ 21 h 38"/>
                <a:gd name="T28" fmla="*/ 194 w 196"/>
                <a:gd name="T29" fmla="*/ 21 h 38"/>
                <a:gd name="T30" fmla="*/ 194 w 196"/>
                <a:gd name="T31" fmla="*/ 21 h 38"/>
                <a:gd name="T32" fmla="*/ 194 w 196"/>
                <a:gd name="T33" fmla="*/ 21 h 38"/>
                <a:gd name="T34" fmla="*/ 194 w 196"/>
                <a:gd name="T35" fmla="*/ 21 h 38"/>
                <a:gd name="T36" fmla="*/ 194 w 196"/>
                <a:gd name="T37" fmla="*/ 21 h 38"/>
                <a:gd name="T38" fmla="*/ 193 w 196"/>
                <a:gd name="T39" fmla="*/ 0 h 38"/>
                <a:gd name="T40" fmla="*/ 193 w 196"/>
                <a:gd name="T41" fmla="*/ 0 h 38"/>
                <a:gd name="T42" fmla="*/ 193 w 196"/>
                <a:gd name="T43" fmla="*/ 0 h 38"/>
                <a:gd name="T44" fmla="*/ 193 w 196"/>
                <a:gd name="T45" fmla="*/ 0 h 38"/>
                <a:gd name="T46" fmla="*/ 193 w 196"/>
                <a:gd name="T47" fmla="*/ 0 h 38"/>
                <a:gd name="T48" fmla="*/ 193 w 196"/>
                <a:gd name="T49" fmla="*/ 0 h 38"/>
                <a:gd name="T50" fmla="*/ 193 w 196"/>
                <a:gd name="T51" fmla="*/ 0 h 38"/>
                <a:gd name="T52" fmla="*/ 193 w 196"/>
                <a:gd name="T53" fmla="*/ 0 h 38"/>
                <a:gd name="T54" fmla="*/ 193 w 196"/>
                <a:gd name="T55" fmla="*/ 0 h 38"/>
                <a:gd name="T56" fmla="*/ 193 w 196"/>
                <a:gd name="T57" fmla="*/ 0 h 38"/>
                <a:gd name="T58" fmla="*/ 193 w 196"/>
                <a:gd name="T59" fmla="*/ 0 h 38"/>
                <a:gd name="T60" fmla="*/ 193 w 196"/>
                <a:gd name="T61" fmla="*/ 0 h 38"/>
                <a:gd name="T62" fmla="*/ 193 w 196"/>
                <a:gd name="T6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38">
                  <a:moveTo>
                    <a:pt x="193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5"/>
                    <a:pt x="0" y="38"/>
                  </a:cubicBezTo>
                  <a:cubicBezTo>
                    <a:pt x="196" y="38"/>
                    <a:pt x="196" y="38"/>
                    <a:pt x="196" y="38"/>
                  </a:cubicBezTo>
                  <a:cubicBezTo>
                    <a:pt x="195" y="32"/>
                    <a:pt x="194" y="26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3" y="9"/>
                    <a:pt x="193" y="2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29">
              <a:extLst>
                <a:ext uri="{FF2B5EF4-FFF2-40B4-BE49-F238E27FC236}">
                  <a16:creationId xmlns:a16="http://schemas.microsoft.com/office/drawing/2014/main" id="{67DD6C61-EC36-452D-A074-E2842226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1" y="5156200"/>
              <a:ext cx="8112125" cy="73501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30">
              <a:extLst>
                <a:ext uri="{FF2B5EF4-FFF2-40B4-BE49-F238E27FC236}">
                  <a16:creationId xmlns:a16="http://schemas.microsoft.com/office/drawing/2014/main" id="{8371F7D5-D3B6-438C-9C23-52782CD13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163" y="5124450"/>
              <a:ext cx="1711325" cy="80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31">
              <a:extLst>
                <a:ext uri="{FF2B5EF4-FFF2-40B4-BE49-F238E27FC236}">
                  <a16:creationId xmlns:a16="http://schemas.microsoft.com/office/drawing/2014/main" id="{A805057D-5E7B-4368-836E-4F9DB1C66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7688" y="5124450"/>
              <a:ext cx="1711325" cy="80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32">
              <a:extLst>
                <a:ext uri="{FF2B5EF4-FFF2-40B4-BE49-F238E27FC236}">
                  <a16:creationId xmlns:a16="http://schemas.microsoft.com/office/drawing/2014/main" id="{56C2E31E-CFBB-4C7C-82AB-CB39FAF3A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501" y="5124450"/>
              <a:ext cx="6248400" cy="80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id="{472A5CAB-0E6D-4284-974F-9AEF2683AC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1326" y="3841750"/>
              <a:ext cx="3692525" cy="731838"/>
            </a:xfrm>
            <a:custGeom>
              <a:avLst/>
              <a:gdLst>
                <a:gd name="T0" fmla="*/ 1044 w 1120"/>
                <a:gd name="T1" fmla="*/ 222 h 222"/>
                <a:gd name="T2" fmla="*/ 76 w 1120"/>
                <a:gd name="T3" fmla="*/ 222 h 222"/>
                <a:gd name="T4" fmla="*/ 0 w 1120"/>
                <a:gd name="T5" fmla="*/ 145 h 222"/>
                <a:gd name="T6" fmla="*/ 0 w 1120"/>
                <a:gd name="T7" fmla="*/ 76 h 222"/>
                <a:gd name="T8" fmla="*/ 76 w 1120"/>
                <a:gd name="T9" fmla="*/ 0 h 222"/>
                <a:gd name="T10" fmla="*/ 1044 w 1120"/>
                <a:gd name="T11" fmla="*/ 0 h 222"/>
                <a:gd name="T12" fmla="*/ 1120 w 1120"/>
                <a:gd name="T13" fmla="*/ 76 h 222"/>
                <a:gd name="T14" fmla="*/ 1120 w 1120"/>
                <a:gd name="T15" fmla="*/ 145 h 222"/>
                <a:gd name="T16" fmla="*/ 1044 w 1120"/>
                <a:gd name="T17" fmla="*/ 222 h 222"/>
                <a:gd name="T18" fmla="*/ 76 w 1120"/>
                <a:gd name="T19" fmla="*/ 35 h 222"/>
                <a:gd name="T20" fmla="*/ 35 w 1120"/>
                <a:gd name="T21" fmla="*/ 76 h 222"/>
                <a:gd name="T22" fmla="*/ 35 w 1120"/>
                <a:gd name="T23" fmla="*/ 145 h 222"/>
                <a:gd name="T24" fmla="*/ 76 w 1120"/>
                <a:gd name="T25" fmla="*/ 187 h 222"/>
                <a:gd name="T26" fmla="*/ 1044 w 1120"/>
                <a:gd name="T27" fmla="*/ 187 h 222"/>
                <a:gd name="T28" fmla="*/ 1085 w 1120"/>
                <a:gd name="T29" fmla="*/ 145 h 222"/>
                <a:gd name="T30" fmla="*/ 1085 w 1120"/>
                <a:gd name="T31" fmla="*/ 76 h 222"/>
                <a:gd name="T32" fmla="*/ 1044 w 1120"/>
                <a:gd name="T33" fmla="*/ 35 h 222"/>
                <a:gd name="T34" fmla="*/ 76 w 1120"/>
                <a:gd name="T35" fmla="*/ 3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0" h="222">
                  <a:moveTo>
                    <a:pt x="1044" y="222"/>
                  </a:moveTo>
                  <a:cubicBezTo>
                    <a:pt x="76" y="222"/>
                    <a:pt x="76" y="222"/>
                    <a:pt x="76" y="222"/>
                  </a:cubicBezTo>
                  <a:cubicBezTo>
                    <a:pt x="34" y="222"/>
                    <a:pt x="0" y="187"/>
                    <a:pt x="0" y="14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044" y="0"/>
                    <a:pt x="1044" y="0"/>
                    <a:pt x="1044" y="0"/>
                  </a:cubicBezTo>
                  <a:cubicBezTo>
                    <a:pt x="1086" y="0"/>
                    <a:pt x="1120" y="34"/>
                    <a:pt x="1120" y="76"/>
                  </a:cubicBezTo>
                  <a:cubicBezTo>
                    <a:pt x="1120" y="145"/>
                    <a:pt x="1120" y="145"/>
                    <a:pt x="1120" y="145"/>
                  </a:cubicBezTo>
                  <a:cubicBezTo>
                    <a:pt x="1120" y="187"/>
                    <a:pt x="1086" y="222"/>
                    <a:pt x="1044" y="222"/>
                  </a:cubicBezTo>
                  <a:close/>
                  <a:moveTo>
                    <a:pt x="76" y="35"/>
                  </a:moveTo>
                  <a:cubicBezTo>
                    <a:pt x="54" y="35"/>
                    <a:pt x="35" y="53"/>
                    <a:pt x="35" y="7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5" y="168"/>
                    <a:pt x="54" y="187"/>
                    <a:pt x="76" y="187"/>
                  </a:cubicBezTo>
                  <a:cubicBezTo>
                    <a:pt x="1044" y="187"/>
                    <a:pt x="1044" y="187"/>
                    <a:pt x="1044" y="187"/>
                  </a:cubicBezTo>
                  <a:cubicBezTo>
                    <a:pt x="1066" y="187"/>
                    <a:pt x="1085" y="168"/>
                    <a:pt x="1085" y="145"/>
                  </a:cubicBezTo>
                  <a:cubicBezTo>
                    <a:pt x="1085" y="76"/>
                    <a:pt x="1085" y="76"/>
                    <a:pt x="1085" y="76"/>
                  </a:cubicBezTo>
                  <a:cubicBezTo>
                    <a:pt x="1085" y="53"/>
                    <a:pt x="1066" y="35"/>
                    <a:pt x="1044" y="35"/>
                  </a:cubicBezTo>
                  <a:lnTo>
                    <a:pt x="76" y="35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32788FE8-26C5-471D-8B56-C44A13084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1413" y="3186113"/>
              <a:ext cx="669925" cy="1239838"/>
            </a:xfrm>
            <a:custGeom>
              <a:avLst/>
              <a:gdLst>
                <a:gd name="T0" fmla="*/ 187 w 203"/>
                <a:gd name="T1" fmla="*/ 376 h 376"/>
                <a:gd name="T2" fmla="*/ 17 w 203"/>
                <a:gd name="T3" fmla="*/ 376 h 376"/>
                <a:gd name="T4" fmla="*/ 0 w 203"/>
                <a:gd name="T5" fmla="*/ 360 h 376"/>
                <a:gd name="T6" fmla="*/ 0 w 203"/>
                <a:gd name="T7" fmla="*/ 0 h 376"/>
                <a:gd name="T8" fmla="*/ 203 w 203"/>
                <a:gd name="T9" fmla="*/ 0 h 376"/>
                <a:gd name="T10" fmla="*/ 203 w 203"/>
                <a:gd name="T11" fmla="*/ 360 h 376"/>
                <a:gd name="T12" fmla="*/ 187 w 203"/>
                <a:gd name="T13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376">
                  <a:moveTo>
                    <a:pt x="187" y="376"/>
                  </a:moveTo>
                  <a:cubicBezTo>
                    <a:pt x="17" y="376"/>
                    <a:pt x="17" y="376"/>
                    <a:pt x="17" y="376"/>
                  </a:cubicBezTo>
                  <a:cubicBezTo>
                    <a:pt x="8" y="376"/>
                    <a:pt x="0" y="369"/>
                    <a:pt x="0" y="3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360"/>
                    <a:pt x="203" y="360"/>
                    <a:pt x="203" y="360"/>
                  </a:cubicBezTo>
                  <a:cubicBezTo>
                    <a:pt x="203" y="369"/>
                    <a:pt x="196" y="376"/>
                    <a:pt x="187" y="376"/>
                  </a:cubicBezTo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Rectangle 35">
              <a:extLst>
                <a:ext uri="{FF2B5EF4-FFF2-40B4-BE49-F238E27FC236}">
                  <a16:creationId xmlns:a16="http://schemas.microsoft.com/office/drawing/2014/main" id="{5CD0D222-C250-4A9F-BF47-A73C28CFD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968375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Rectangle 36">
              <a:extLst>
                <a:ext uri="{FF2B5EF4-FFF2-40B4-BE49-F238E27FC236}">
                  <a16:creationId xmlns:a16="http://schemas.microsoft.com/office/drawing/2014/main" id="{5340B04F-4057-4AC8-A9C8-6E640C5AF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37">
              <a:extLst>
                <a:ext uri="{FF2B5EF4-FFF2-40B4-BE49-F238E27FC236}">
                  <a16:creationId xmlns:a16="http://schemas.microsoft.com/office/drawing/2014/main" id="{3BC0E681-1D0E-47F0-B394-22B28414E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363" y="4425950"/>
              <a:ext cx="455613" cy="65088"/>
            </a:xfrm>
            <a:custGeom>
              <a:avLst/>
              <a:gdLst>
                <a:gd name="T0" fmla="*/ 129 w 138"/>
                <a:gd name="T1" fmla="*/ 20 h 20"/>
                <a:gd name="T2" fmla="*/ 8 w 138"/>
                <a:gd name="T3" fmla="*/ 20 h 20"/>
                <a:gd name="T4" fmla="*/ 0 w 138"/>
                <a:gd name="T5" fmla="*/ 12 h 20"/>
                <a:gd name="T6" fmla="*/ 0 w 138"/>
                <a:gd name="T7" fmla="*/ 0 h 20"/>
                <a:gd name="T8" fmla="*/ 138 w 138"/>
                <a:gd name="T9" fmla="*/ 0 h 20"/>
                <a:gd name="T10" fmla="*/ 138 w 138"/>
                <a:gd name="T11" fmla="*/ 12 h 20"/>
                <a:gd name="T12" fmla="*/ 129 w 138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20">
                  <a:moveTo>
                    <a:pt x="129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17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8" y="17"/>
                    <a:pt x="134" y="20"/>
                    <a:pt x="129" y="20"/>
                  </a:cubicBezTo>
                  <a:close/>
                </a:path>
              </a:pathLst>
            </a:custGeom>
            <a:solidFill>
              <a:srgbClr val="28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Rectangle 38">
              <a:extLst>
                <a:ext uri="{FF2B5EF4-FFF2-40B4-BE49-F238E27FC236}">
                  <a16:creationId xmlns:a16="http://schemas.microsoft.com/office/drawing/2014/main" id="{A7C06337-5D42-456F-9D1E-AC392993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676" y="4214813"/>
              <a:ext cx="26988" cy="101600"/>
            </a:xfrm>
            <a:prstGeom prst="rect">
              <a:avLst/>
            </a:pr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39">
              <a:extLst>
                <a:ext uri="{FF2B5EF4-FFF2-40B4-BE49-F238E27FC236}">
                  <a16:creationId xmlns:a16="http://schemas.microsoft.com/office/drawing/2014/main" id="{DDD394B4-CD4C-43FB-B07C-7FE66E6E1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85725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Rectangle 40">
              <a:extLst>
                <a:ext uri="{FF2B5EF4-FFF2-40B4-BE49-F238E27FC236}">
                  <a16:creationId xmlns:a16="http://schemas.microsoft.com/office/drawing/2014/main" id="{1D2052AA-E179-4CC0-AFD1-F9DD77712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41">
              <a:extLst>
                <a:ext uri="{FF2B5EF4-FFF2-40B4-BE49-F238E27FC236}">
                  <a16:creationId xmlns:a16="http://schemas.microsoft.com/office/drawing/2014/main" id="{C8B99047-4D2C-4A2E-B178-A09405DE0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2901" y="3186113"/>
              <a:ext cx="669925" cy="1239838"/>
            </a:xfrm>
            <a:custGeom>
              <a:avLst/>
              <a:gdLst>
                <a:gd name="T0" fmla="*/ 186 w 203"/>
                <a:gd name="T1" fmla="*/ 376 h 376"/>
                <a:gd name="T2" fmla="*/ 16 w 203"/>
                <a:gd name="T3" fmla="*/ 376 h 376"/>
                <a:gd name="T4" fmla="*/ 0 w 203"/>
                <a:gd name="T5" fmla="*/ 360 h 376"/>
                <a:gd name="T6" fmla="*/ 0 w 203"/>
                <a:gd name="T7" fmla="*/ 0 h 376"/>
                <a:gd name="T8" fmla="*/ 203 w 203"/>
                <a:gd name="T9" fmla="*/ 0 h 376"/>
                <a:gd name="T10" fmla="*/ 203 w 203"/>
                <a:gd name="T11" fmla="*/ 360 h 376"/>
                <a:gd name="T12" fmla="*/ 186 w 203"/>
                <a:gd name="T13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376">
                  <a:moveTo>
                    <a:pt x="186" y="376"/>
                  </a:moveTo>
                  <a:cubicBezTo>
                    <a:pt x="16" y="376"/>
                    <a:pt x="16" y="376"/>
                    <a:pt x="16" y="376"/>
                  </a:cubicBezTo>
                  <a:cubicBezTo>
                    <a:pt x="7" y="376"/>
                    <a:pt x="0" y="369"/>
                    <a:pt x="0" y="3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360"/>
                    <a:pt x="203" y="360"/>
                    <a:pt x="203" y="360"/>
                  </a:cubicBezTo>
                  <a:cubicBezTo>
                    <a:pt x="203" y="369"/>
                    <a:pt x="195" y="376"/>
                    <a:pt x="186" y="376"/>
                  </a:cubicBezTo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42">
              <a:extLst>
                <a:ext uri="{FF2B5EF4-FFF2-40B4-BE49-F238E27FC236}">
                  <a16:creationId xmlns:a16="http://schemas.microsoft.com/office/drawing/2014/main" id="{66402CF4-271F-4431-A24F-A0428D6DE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968375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43">
              <a:extLst>
                <a:ext uri="{FF2B5EF4-FFF2-40B4-BE49-F238E27FC236}">
                  <a16:creationId xmlns:a16="http://schemas.microsoft.com/office/drawing/2014/main" id="{070ED2BA-6C7B-4B2A-88B0-4B41CB74E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44">
              <a:extLst>
                <a:ext uri="{FF2B5EF4-FFF2-40B4-BE49-F238E27FC236}">
                  <a16:creationId xmlns:a16="http://schemas.microsoft.com/office/drawing/2014/main" id="{B124B061-0675-4AD2-A13D-68BB9E3C7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9263" y="4425950"/>
              <a:ext cx="454025" cy="65088"/>
            </a:xfrm>
            <a:custGeom>
              <a:avLst/>
              <a:gdLst>
                <a:gd name="T0" fmla="*/ 130 w 138"/>
                <a:gd name="T1" fmla="*/ 20 h 20"/>
                <a:gd name="T2" fmla="*/ 9 w 138"/>
                <a:gd name="T3" fmla="*/ 20 h 20"/>
                <a:gd name="T4" fmla="*/ 0 w 138"/>
                <a:gd name="T5" fmla="*/ 12 h 20"/>
                <a:gd name="T6" fmla="*/ 0 w 138"/>
                <a:gd name="T7" fmla="*/ 0 h 20"/>
                <a:gd name="T8" fmla="*/ 138 w 138"/>
                <a:gd name="T9" fmla="*/ 0 h 20"/>
                <a:gd name="T10" fmla="*/ 138 w 138"/>
                <a:gd name="T11" fmla="*/ 12 h 20"/>
                <a:gd name="T12" fmla="*/ 130 w 138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20">
                  <a:moveTo>
                    <a:pt x="130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7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8" y="17"/>
                    <a:pt x="134" y="20"/>
                    <a:pt x="130" y="20"/>
                  </a:cubicBezTo>
                  <a:close/>
                </a:path>
              </a:pathLst>
            </a:custGeom>
            <a:solidFill>
              <a:srgbClr val="28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45">
              <a:extLst>
                <a:ext uri="{FF2B5EF4-FFF2-40B4-BE49-F238E27FC236}">
                  <a16:creationId xmlns:a16="http://schemas.microsoft.com/office/drawing/2014/main" id="{9FE9D260-65C7-4CE8-8708-9468162E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3576" y="4214813"/>
              <a:ext cx="25400" cy="101600"/>
            </a:xfrm>
            <a:prstGeom prst="rect">
              <a:avLst/>
            </a:pr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46">
              <a:extLst>
                <a:ext uri="{FF2B5EF4-FFF2-40B4-BE49-F238E27FC236}">
                  <a16:creationId xmlns:a16="http://schemas.microsoft.com/office/drawing/2014/main" id="{744EE5B7-3D0F-4666-85FF-B63F0D68B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85725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47">
              <a:extLst>
                <a:ext uri="{FF2B5EF4-FFF2-40B4-BE49-F238E27FC236}">
                  <a16:creationId xmlns:a16="http://schemas.microsoft.com/office/drawing/2014/main" id="{5DCEB310-E0B8-4D00-B631-1DAC695F2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48">
              <a:extLst>
                <a:ext uri="{FF2B5EF4-FFF2-40B4-BE49-F238E27FC236}">
                  <a16:creationId xmlns:a16="http://schemas.microsoft.com/office/drawing/2014/main" id="{5439B79C-A619-4145-90C3-867E34C73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4751388"/>
              <a:ext cx="2717800" cy="195263"/>
            </a:xfrm>
            <a:custGeom>
              <a:avLst/>
              <a:gdLst>
                <a:gd name="T0" fmla="*/ 0 w 1712"/>
                <a:gd name="T1" fmla="*/ 123 h 123"/>
                <a:gd name="T2" fmla="*/ 1712 w 1712"/>
                <a:gd name="T3" fmla="*/ 123 h 123"/>
                <a:gd name="T4" fmla="*/ 1583 w 1712"/>
                <a:gd name="T5" fmla="*/ 0 h 123"/>
                <a:gd name="T6" fmla="*/ 129 w 1712"/>
                <a:gd name="T7" fmla="*/ 0 h 123"/>
                <a:gd name="T8" fmla="*/ 0 w 1712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2" h="123">
                  <a:moveTo>
                    <a:pt x="0" y="123"/>
                  </a:moveTo>
                  <a:lnTo>
                    <a:pt x="1712" y="123"/>
                  </a:lnTo>
                  <a:lnTo>
                    <a:pt x="1583" y="0"/>
                  </a:lnTo>
                  <a:lnTo>
                    <a:pt x="129" y="0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49">
              <a:extLst>
                <a:ext uri="{FF2B5EF4-FFF2-40B4-BE49-F238E27FC236}">
                  <a16:creationId xmlns:a16="http://schemas.microsoft.com/office/drawing/2014/main" id="{1B1CD326-7F56-4FC1-A87C-A9937EAD6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01" y="4787900"/>
              <a:ext cx="2492375" cy="122238"/>
            </a:xfrm>
            <a:custGeom>
              <a:avLst/>
              <a:gdLst>
                <a:gd name="T0" fmla="*/ 0 w 1570"/>
                <a:gd name="T1" fmla="*/ 77 h 77"/>
                <a:gd name="T2" fmla="*/ 83 w 1570"/>
                <a:gd name="T3" fmla="*/ 0 h 77"/>
                <a:gd name="T4" fmla="*/ 1487 w 1570"/>
                <a:gd name="T5" fmla="*/ 0 h 77"/>
                <a:gd name="T6" fmla="*/ 1570 w 1570"/>
                <a:gd name="T7" fmla="*/ 77 h 77"/>
                <a:gd name="T8" fmla="*/ 0 w 1570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0" h="77">
                  <a:moveTo>
                    <a:pt x="0" y="77"/>
                  </a:moveTo>
                  <a:lnTo>
                    <a:pt x="83" y="0"/>
                  </a:lnTo>
                  <a:lnTo>
                    <a:pt x="1487" y="0"/>
                  </a:lnTo>
                  <a:lnTo>
                    <a:pt x="1570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50">
              <a:extLst>
                <a:ext uri="{FF2B5EF4-FFF2-40B4-BE49-F238E27FC236}">
                  <a16:creationId xmlns:a16="http://schemas.microsoft.com/office/drawing/2014/main" id="{B597A280-E0F1-41E7-89DF-B41FBCB22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1238" y="4764088"/>
              <a:ext cx="12700" cy="165100"/>
            </a:xfrm>
            <a:prstGeom prst="rect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51">
              <a:extLst>
                <a:ext uri="{FF2B5EF4-FFF2-40B4-BE49-F238E27FC236}">
                  <a16:creationId xmlns:a16="http://schemas.microsoft.com/office/drawing/2014/main" id="{A9B0BCD5-C908-43DE-B1D0-0A531BFB9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238" y="4764088"/>
              <a:ext cx="12700" cy="165100"/>
            </a:xfrm>
            <a:custGeom>
              <a:avLst/>
              <a:gdLst>
                <a:gd name="T0" fmla="*/ 8 w 8"/>
                <a:gd name="T1" fmla="*/ 104 h 104"/>
                <a:gd name="T2" fmla="*/ 8 w 8"/>
                <a:gd name="T3" fmla="*/ 0 h 104"/>
                <a:gd name="T4" fmla="*/ 0 w 8"/>
                <a:gd name="T5" fmla="*/ 0 h 104"/>
                <a:gd name="T6" fmla="*/ 0 w 8"/>
                <a:gd name="T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4">
                  <a:moveTo>
                    <a:pt x="8" y="104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52">
              <a:extLst>
                <a:ext uri="{FF2B5EF4-FFF2-40B4-BE49-F238E27FC236}">
                  <a16:creationId xmlns:a16="http://schemas.microsoft.com/office/drawing/2014/main" id="{C1C67751-A5E2-4D2E-8883-1C1A77D6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1" y="4764088"/>
              <a:ext cx="31750" cy="168275"/>
            </a:xfrm>
            <a:custGeom>
              <a:avLst/>
              <a:gdLst>
                <a:gd name="T0" fmla="*/ 8 w 20"/>
                <a:gd name="T1" fmla="*/ 106 h 106"/>
                <a:gd name="T2" fmla="*/ 20 w 20"/>
                <a:gd name="T3" fmla="*/ 3 h 106"/>
                <a:gd name="T4" fmla="*/ 12 w 20"/>
                <a:gd name="T5" fmla="*/ 0 h 106"/>
                <a:gd name="T6" fmla="*/ 0 w 20"/>
                <a:gd name="T7" fmla="*/ 104 h 106"/>
                <a:gd name="T8" fmla="*/ 8 w 2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6">
                  <a:moveTo>
                    <a:pt x="8" y="106"/>
                  </a:moveTo>
                  <a:lnTo>
                    <a:pt x="20" y="3"/>
                  </a:lnTo>
                  <a:lnTo>
                    <a:pt x="12" y="0"/>
                  </a:lnTo>
                  <a:lnTo>
                    <a:pt x="0" y="104"/>
                  </a:lnTo>
                  <a:lnTo>
                    <a:pt x="8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53">
              <a:extLst>
                <a:ext uri="{FF2B5EF4-FFF2-40B4-BE49-F238E27FC236}">
                  <a16:creationId xmlns:a16="http://schemas.microsoft.com/office/drawing/2014/main" id="{8C4EC18A-8F26-44D1-8C93-2AEE031E2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1" y="4764088"/>
              <a:ext cx="31750" cy="168275"/>
            </a:xfrm>
            <a:custGeom>
              <a:avLst/>
              <a:gdLst>
                <a:gd name="T0" fmla="*/ 8 w 20"/>
                <a:gd name="T1" fmla="*/ 106 h 106"/>
                <a:gd name="T2" fmla="*/ 20 w 20"/>
                <a:gd name="T3" fmla="*/ 3 h 106"/>
                <a:gd name="T4" fmla="*/ 12 w 20"/>
                <a:gd name="T5" fmla="*/ 0 h 106"/>
                <a:gd name="T6" fmla="*/ 0 w 20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06">
                  <a:moveTo>
                    <a:pt x="8" y="106"/>
                  </a:moveTo>
                  <a:lnTo>
                    <a:pt x="20" y="3"/>
                  </a:lnTo>
                  <a:lnTo>
                    <a:pt x="12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54">
              <a:extLst>
                <a:ext uri="{FF2B5EF4-FFF2-40B4-BE49-F238E27FC236}">
                  <a16:creationId xmlns:a16="http://schemas.microsoft.com/office/drawing/2014/main" id="{92785085-8F4E-4654-A641-101C8EC98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1" y="4764088"/>
              <a:ext cx="49213" cy="168275"/>
            </a:xfrm>
            <a:custGeom>
              <a:avLst/>
              <a:gdLst>
                <a:gd name="T0" fmla="*/ 9 w 31"/>
                <a:gd name="T1" fmla="*/ 106 h 106"/>
                <a:gd name="T2" fmla="*/ 31 w 31"/>
                <a:gd name="T3" fmla="*/ 3 h 106"/>
                <a:gd name="T4" fmla="*/ 23 w 31"/>
                <a:gd name="T5" fmla="*/ 0 h 106"/>
                <a:gd name="T6" fmla="*/ 0 w 31"/>
                <a:gd name="T7" fmla="*/ 104 h 106"/>
                <a:gd name="T8" fmla="*/ 9 w 31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6">
                  <a:moveTo>
                    <a:pt x="9" y="106"/>
                  </a:moveTo>
                  <a:lnTo>
                    <a:pt x="31" y="3"/>
                  </a:lnTo>
                  <a:lnTo>
                    <a:pt x="23" y="0"/>
                  </a:lnTo>
                  <a:lnTo>
                    <a:pt x="0" y="104"/>
                  </a:lnTo>
                  <a:lnTo>
                    <a:pt x="9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55">
              <a:extLst>
                <a:ext uri="{FF2B5EF4-FFF2-40B4-BE49-F238E27FC236}">
                  <a16:creationId xmlns:a16="http://schemas.microsoft.com/office/drawing/2014/main" id="{A4930FFC-D896-48C7-BA33-2EE684392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1" y="4764088"/>
              <a:ext cx="49213" cy="168275"/>
            </a:xfrm>
            <a:custGeom>
              <a:avLst/>
              <a:gdLst>
                <a:gd name="T0" fmla="*/ 9 w 31"/>
                <a:gd name="T1" fmla="*/ 106 h 106"/>
                <a:gd name="T2" fmla="*/ 31 w 31"/>
                <a:gd name="T3" fmla="*/ 3 h 106"/>
                <a:gd name="T4" fmla="*/ 23 w 31"/>
                <a:gd name="T5" fmla="*/ 0 h 106"/>
                <a:gd name="T6" fmla="*/ 0 w 31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06">
                  <a:moveTo>
                    <a:pt x="9" y="106"/>
                  </a:moveTo>
                  <a:lnTo>
                    <a:pt x="31" y="3"/>
                  </a:lnTo>
                  <a:lnTo>
                    <a:pt x="23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56">
              <a:extLst>
                <a:ext uri="{FF2B5EF4-FFF2-40B4-BE49-F238E27FC236}">
                  <a16:creationId xmlns:a16="http://schemas.microsoft.com/office/drawing/2014/main" id="{8E4BEC8E-BC03-4364-8A9B-0D95F4D7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4764088"/>
              <a:ext cx="66675" cy="168275"/>
            </a:xfrm>
            <a:custGeom>
              <a:avLst/>
              <a:gdLst>
                <a:gd name="T0" fmla="*/ 8 w 42"/>
                <a:gd name="T1" fmla="*/ 106 h 106"/>
                <a:gd name="T2" fmla="*/ 42 w 42"/>
                <a:gd name="T3" fmla="*/ 3 h 106"/>
                <a:gd name="T4" fmla="*/ 35 w 42"/>
                <a:gd name="T5" fmla="*/ 0 h 106"/>
                <a:gd name="T6" fmla="*/ 0 w 42"/>
                <a:gd name="T7" fmla="*/ 104 h 106"/>
                <a:gd name="T8" fmla="*/ 8 w 42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06">
                  <a:moveTo>
                    <a:pt x="8" y="106"/>
                  </a:moveTo>
                  <a:lnTo>
                    <a:pt x="42" y="3"/>
                  </a:lnTo>
                  <a:lnTo>
                    <a:pt x="35" y="0"/>
                  </a:lnTo>
                  <a:lnTo>
                    <a:pt x="0" y="104"/>
                  </a:lnTo>
                  <a:lnTo>
                    <a:pt x="8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57">
              <a:extLst>
                <a:ext uri="{FF2B5EF4-FFF2-40B4-BE49-F238E27FC236}">
                  <a16:creationId xmlns:a16="http://schemas.microsoft.com/office/drawing/2014/main" id="{4697EAC2-0A2B-41E7-A55D-A043E07E6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4764088"/>
              <a:ext cx="66675" cy="168275"/>
            </a:xfrm>
            <a:custGeom>
              <a:avLst/>
              <a:gdLst>
                <a:gd name="T0" fmla="*/ 8 w 42"/>
                <a:gd name="T1" fmla="*/ 106 h 106"/>
                <a:gd name="T2" fmla="*/ 42 w 42"/>
                <a:gd name="T3" fmla="*/ 3 h 106"/>
                <a:gd name="T4" fmla="*/ 35 w 42"/>
                <a:gd name="T5" fmla="*/ 0 h 106"/>
                <a:gd name="T6" fmla="*/ 0 w 42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06">
                  <a:moveTo>
                    <a:pt x="8" y="106"/>
                  </a:moveTo>
                  <a:lnTo>
                    <a:pt x="42" y="3"/>
                  </a:lnTo>
                  <a:lnTo>
                    <a:pt x="35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58">
              <a:extLst>
                <a:ext uri="{FF2B5EF4-FFF2-40B4-BE49-F238E27FC236}">
                  <a16:creationId xmlns:a16="http://schemas.microsoft.com/office/drawing/2014/main" id="{545DB9A9-0F52-4B37-8A78-E502231EB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0851" y="4764088"/>
              <a:ext cx="82550" cy="168275"/>
            </a:xfrm>
            <a:custGeom>
              <a:avLst/>
              <a:gdLst>
                <a:gd name="T0" fmla="*/ 6 w 52"/>
                <a:gd name="T1" fmla="*/ 106 h 106"/>
                <a:gd name="T2" fmla="*/ 52 w 52"/>
                <a:gd name="T3" fmla="*/ 3 h 106"/>
                <a:gd name="T4" fmla="*/ 45 w 52"/>
                <a:gd name="T5" fmla="*/ 0 h 106"/>
                <a:gd name="T6" fmla="*/ 0 w 52"/>
                <a:gd name="T7" fmla="*/ 104 h 106"/>
                <a:gd name="T8" fmla="*/ 6 w 52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6">
                  <a:moveTo>
                    <a:pt x="6" y="106"/>
                  </a:moveTo>
                  <a:lnTo>
                    <a:pt x="52" y="3"/>
                  </a:lnTo>
                  <a:lnTo>
                    <a:pt x="45" y="0"/>
                  </a:lnTo>
                  <a:lnTo>
                    <a:pt x="0" y="104"/>
                  </a:lnTo>
                  <a:lnTo>
                    <a:pt x="6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59">
              <a:extLst>
                <a:ext uri="{FF2B5EF4-FFF2-40B4-BE49-F238E27FC236}">
                  <a16:creationId xmlns:a16="http://schemas.microsoft.com/office/drawing/2014/main" id="{7D4A985A-A5D2-434C-AD27-75125DE7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0851" y="4764088"/>
              <a:ext cx="82550" cy="168275"/>
            </a:xfrm>
            <a:custGeom>
              <a:avLst/>
              <a:gdLst>
                <a:gd name="T0" fmla="*/ 6 w 52"/>
                <a:gd name="T1" fmla="*/ 106 h 106"/>
                <a:gd name="T2" fmla="*/ 52 w 52"/>
                <a:gd name="T3" fmla="*/ 3 h 106"/>
                <a:gd name="T4" fmla="*/ 45 w 52"/>
                <a:gd name="T5" fmla="*/ 0 h 106"/>
                <a:gd name="T6" fmla="*/ 0 w 52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06">
                  <a:moveTo>
                    <a:pt x="6" y="106"/>
                  </a:moveTo>
                  <a:lnTo>
                    <a:pt x="52" y="3"/>
                  </a:lnTo>
                  <a:lnTo>
                    <a:pt x="45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60">
              <a:extLst>
                <a:ext uri="{FF2B5EF4-FFF2-40B4-BE49-F238E27FC236}">
                  <a16:creationId xmlns:a16="http://schemas.microsoft.com/office/drawing/2014/main" id="{E50ABA83-F0B7-4D28-9C2B-860AF7DCF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976" y="4760913"/>
              <a:ext cx="103188" cy="171450"/>
            </a:xfrm>
            <a:custGeom>
              <a:avLst/>
              <a:gdLst>
                <a:gd name="T0" fmla="*/ 9 w 65"/>
                <a:gd name="T1" fmla="*/ 108 h 108"/>
                <a:gd name="T2" fmla="*/ 65 w 65"/>
                <a:gd name="T3" fmla="*/ 5 h 108"/>
                <a:gd name="T4" fmla="*/ 59 w 65"/>
                <a:gd name="T5" fmla="*/ 0 h 108"/>
                <a:gd name="T6" fmla="*/ 0 w 65"/>
                <a:gd name="T7" fmla="*/ 104 h 108"/>
                <a:gd name="T8" fmla="*/ 9 w 65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8">
                  <a:moveTo>
                    <a:pt x="9" y="108"/>
                  </a:moveTo>
                  <a:lnTo>
                    <a:pt x="65" y="5"/>
                  </a:lnTo>
                  <a:lnTo>
                    <a:pt x="59" y="0"/>
                  </a:lnTo>
                  <a:lnTo>
                    <a:pt x="0" y="104"/>
                  </a:lnTo>
                  <a:lnTo>
                    <a:pt x="9" y="108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61">
              <a:extLst>
                <a:ext uri="{FF2B5EF4-FFF2-40B4-BE49-F238E27FC236}">
                  <a16:creationId xmlns:a16="http://schemas.microsoft.com/office/drawing/2014/main" id="{083669BB-D28A-4425-B97A-D5F2DE4A6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976" y="4760913"/>
              <a:ext cx="103188" cy="171450"/>
            </a:xfrm>
            <a:custGeom>
              <a:avLst/>
              <a:gdLst>
                <a:gd name="T0" fmla="*/ 9 w 65"/>
                <a:gd name="T1" fmla="*/ 108 h 108"/>
                <a:gd name="T2" fmla="*/ 65 w 65"/>
                <a:gd name="T3" fmla="*/ 5 h 108"/>
                <a:gd name="T4" fmla="*/ 59 w 65"/>
                <a:gd name="T5" fmla="*/ 0 h 108"/>
                <a:gd name="T6" fmla="*/ 0 w 65"/>
                <a:gd name="T7" fmla="*/ 10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8">
                  <a:moveTo>
                    <a:pt x="9" y="108"/>
                  </a:moveTo>
                  <a:lnTo>
                    <a:pt x="65" y="5"/>
                  </a:lnTo>
                  <a:lnTo>
                    <a:pt x="59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2">
              <a:extLst>
                <a:ext uri="{FF2B5EF4-FFF2-40B4-BE49-F238E27FC236}">
                  <a16:creationId xmlns:a16="http://schemas.microsoft.com/office/drawing/2014/main" id="{BFB04074-D464-4E41-9475-A272D2C4F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863" y="4760913"/>
              <a:ext cx="119063" cy="174625"/>
            </a:xfrm>
            <a:custGeom>
              <a:avLst/>
              <a:gdLst>
                <a:gd name="T0" fmla="*/ 6 w 75"/>
                <a:gd name="T1" fmla="*/ 110 h 110"/>
                <a:gd name="T2" fmla="*/ 75 w 75"/>
                <a:gd name="T3" fmla="*/ 5 h 110"/>
                <a:gd name="T4" fmla="*/ 67 w 75"/>
                <a:gd name="T5" fmla="*/ 0 h 110"/>
                <a:gd name="T6" fmla="*/ 0 w 75"/>
                <a:gd name="T7" fmla="*/ 104 h 110"/>
                <a:gd name="T8" fmla="*/ 6 w 7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">
                  <a:moveTo>
                    <a:pt x="6" y="110"/>
                  </a:moveTo>
                  <a:lnTo>
                    <a:pt x="75" y="5"/>
                  </a:lnTo>
                  <a:lnTo>
                    <a:pt x="67" y="0"/>
                  </a:lnTo>
                  <a:lnTo>
                    <a:pt x="0" y="104"/>
                  </a:lnTo>
                  <a:lnTo>
                    <a:pt x="6" y="11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3">
              <a:extLst>
                <a:ext uri="{FF2B5EF4-FFF2-40B4-BE49-F238E27FC236}">
                  <a16:creationId xmlns:a16="http://schemas.microsoft.com/office/drawing/2014/main" id="{528D68D2-9E80-4311-88E8-C1C1A7775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863" y="4760913"/>
              <a:ext cx="119063" cy="174625"/>
            </a:xfrm>
            <a:custGeom>
              <a:avLst/>
              <a:gdLst>
                <a:gd name="T0" fmla="*/ 6 w 75"/>
                <a:gd name="T1" fmla="*/ 110 h 110"/>
                <a:gd name="T2" fmla="*/ 75 w 75"/>
                <a:gd name="T3" fmla="*/ 5 h 110"/>
                <a:gd name="T4" fmla="*/ 67 w 75"/>
                <a:gd name="T5" fmla="*/ 0 h 110"/>
                <a:gd name="T6" fmla="*/ 0 w 75"/>
                <a:gd name="T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10">
                  <a:moveTo>
                    <a:pt x="6" y="110"/>
                  </a:moveTo>
                  <a:lnTo>
                    <a:pt x="75" y="5"/>
                  </a:lnTo>
                  <a:lnTo>
                    <a:pt x="67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4">
              <a:extLst>
                <a:ext uri="{FF2B5EF4-FFF2-40B4-BE49-F238E27FC236}">
                  <a16:creationId xmlns:a16="http://schemas.microsoft.com/office/drawing/2014/main" id="{FA81FB0A-C5A2-4F73-BA95-0C5B03CE1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6" y="4760913"/>
              <a:ext cx="138113" cy="174625"/>
            </a:xfrm>
            <a:custGeom>
              <a:avLst/>
              <a:gdLst>
                <a:gd name="T0" fmla="*/ 6 w 87"/>
                <a:gd name="T1" fmla="*/ 110 h 110"/>
                <a:gd name="T2" fmla="*/ 87 w 87"/>
                <a:gd name="T3" fmla="*/ 7 h 110"/>
                <a:gd name="T4" fmla="*/ 79 w 87"/>
                <a:gd name="T5" fmla="*/ 0 h 110"/>
                <a:gd name="T6" fmla="*/ 0 w 87"/>
                <a:gd name="T7" fmla="*/ 104 h 110"/>
                <a:gd name="T8" fmla="*/ 6 w 87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10">
                  <a:moveTo>
                    <a:pt x="6" y="110"/>
                  </a:moveTo>
                  <a:lnTo>
                    <a:pt x="87" y="7"/>
                  </a:lnTo>
                  <a:lnTo>
                    <a:pt x="79" y="0"/>
                  </a:lnTo>
                  <a:lnTo>
                    <a:pt x="0" y="104"/>
                  </a:lnTo>
                  <a:lnTo>
                    <a:pt x="6" y="11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5">
              <a:extLst>
                <a:ext uri="{FF2B5EF4-FFF2-40B4-BE49-F238E27FC236}">
                  <a16:creationId xmlns:a16="http://schemas.microsoft.com/office/drawing/2014/main" id="{F714F035-3D3D-4CEE-92ED-EC8E618D5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6" y="4760913"/>
              <a:ext cx="138113" cy="174625"/>
            </a:xfrm>
            <a:custGeom>
              <a:avLst/>
              <a:gdLst>
                <a:gd name="T0" fmla="*/ 6 w 87"/>
                <a:gd name="T1" fmla="*/ 110 h 110"/>
                <a:gd name="T2" fmla="*/ 87 w 87"/>
                <a:gd name="T3" fmla="*/ 7 h 110"/>
                <a:gd name="T4" fmla="*/ 79 w 87"/>
                <a:gd name="T5" fmla="*/ 0 h 110"/>
                <a:gd name="T6" fmla="*/ 0 w 87"/>
                <a:gd name="T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0">
                  <a:moveTo>
                    <a:pt x="6" y="110"/>
                  </a:moveTo>
                  <a:lnTo>
                    <a:pt x="87" y="7"/>
                  </a:lnTo>
                  <a:lnTo>
                    <a:pt x="79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6">
              <a:extLst>
                <a:ext uri="{FF2B5EF4-FFF2-40B4-BE49-F238E27FC236}">
                  <a16:creationId xmlns:a16="http://schemas.microsoft.com/office/drawing/2014/main" id="{9770D330-0B7F-4EE0-9696-F5FE214A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463" y="4760913"/>
              <a:ext cx="150813" cy="174625"/>
            </a:xfrm>
            <a:custGeom>
              <a:avLst/>
              <a:gdLst>
                <a:gd name="T0" fmla="*/ 6 w 95"/>
                <a:gd name="T1" fmla="*/ 110 h 110"/>
                <a:gd name="T2" fmla="*/ 95 w 95"/>
                <a:gd name="T3" fmla="*/ 7 h 110"/>
                <a:gd name="T4" fmla="*/ 89 w 95"/>
                <a:gd name="T5" fmla="*/ 0 h 110"/>
                <a:gd name="T6" fmla="*/ 0 w 95"/>
                <a:gd name="T7" fmla="*/ 104 h 110"/>
                <a:gd name="T8" fmla="*/ 6 w 9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10">
                  <a:moveTo>
                    <a:pt x="6" y="110"/>
                  </a:moveTo>
                  <a:lnTo>
                    <a:pt x="95" y="7"/>
                  </a:lnTo>
                  <a:lnTo>
                    <a:pt x="89" y="0"/>
                  </a:lnTo>
                  <a:lnTo>
                    <a:pt x="0" y="104"/>
                  </a:lnTo>
                  <a:lnTo>
                    <a:pt x="6" y="11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7">
              <a:extLst>
                <a:ext uri="{FF2B5EF4-FFF2-40B4-BE49-F238E27FC236}">
                  <a16:creationId xmlns:a16="http://schemas.microsoft.com/office/drawing/2014/main" id="{7AED5ADA-B303-46B4-A421-88BEE02FC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463" y="4760913"/>
              <a:ext cx="150813" cy="174625"/>
            </a:xfrm>
            <a:custGeom>
              <a:avLst/>
              <a:gdLst>
                <a:gd name="T0" fmla="*/ 6 w 95"/>
                <a:gd name="T1" fmla="*/ 110 h 110"/>
                <a:gd name="T2" fmla="*/ 95 w 95"/>
                <a:gd name="T3" fmla="*/ 7 h 110"/>
                <a:gd name="T4" fmla="*/ 89 w 95"/>
                <a:gd name="T5" fmla="*/ 0 h 110"/>
                <a:gd name="T6" fmla="*/ 0 w 95"/>
                <a:gd name="T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10">
                  <a:moveTo>
                    <a:pt x="6" y="110"/>
                  </a:moveTo>
                  <a:lnTo>
                    <a:pt x="95" y="7"/>
                  </a:lnTo>
                  <a:lnTo>
                    <a:pt x="89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8">
              <a:extLst>
                <a:ext uri="{FF2B5EF4-FFF2-40B4-BE49-F238E27FC236}">
                  <a16:creationId xmlns:a16="http://schemas.microsoft.com/office/drawing/2014/main" id="{0F4EF692-C9E0-4072-BFAA-B5CD164B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6" y="4764088"/>
              <a:ext cx="33338" cy="168275"/>
            </a:xfrm>
            <a:custGeom>
              <a:avLst/>
              <a:gdLst>
                <a:gd name="T0" fmla="*/ 0 w 21"/>
                <a:gd name="T1" fmla="*/ 3 h 106"/>
                <a:gd name="T2" fmla="*/ 12 w 21"/>
                <a:gd name="T3" fmla="*/ 106 h 106"/>
                <a:gd name="T4" fmla="*/ 21 w 21"/>
                <a:gd name="T5" fmla="*/ 104 h 106"/>
                <a:gd name="T6" fmla="*/ 8 w 21"/>
                <a:gd name="T7" fmla="*/ 0 h 106"/>
                <a:gd name="T8" fmla="*/ 0 w 21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06">
                  <a:moveTo>
                    <a:pt x="0" y="3"/>
                  </a:moveTo>
                  <a:lnTo>
                    <a:pt x="12" y="106"/>
                  </a:lnTo>
                  <a:lnTo>
                    <a:pt x="21" y="104"/>
                  </a:lnTo>
                  <a:lnTo>
                    <a:pt x="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9">
              <a:extLst>
                <a:ext uri="{FF2B5EF4-FFF2-40B4-BE49-F238E27FC236}">
                  <a16:creationId xmlns:a16="http://schemas.microsoft.com/office/drawing/2014/main" id="{41F891E8-569C-4B3E-9657-A2199649B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6" y="4764088"/>
              <a:ext cx="33338" cy="168275"/>
            </a:xfrm>
            <a:custGeom>
              <a:avLst/>
              <a:gdLst>
                <a:gd name="T0" fmla="*/ 0 w 21"/>
                <a:gd name="T1" fmla="*/ 3 h 106"/>
                <a:gd name="T2" fmla="*/ 12 w 21"/>
                <a:gd name="T3" fmla="*/ 106 h 106"/>
                <a:gd name="T4" fmla="*/ 21 w 21"/>
                <a:gd name="T5" fmla="*/ 104 h 106"/>
                <a:gd name="T6" fmla="*/ 8 w 2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06">
                  <a:moveTo>
                    <a:pt x="0" y="3"/>
                  </a:moveTo>
                  <a:lnTo>
                    <a:pt x="12" y="106"/>
                  </a:lnTo>
                  <a:lnTo>
                    <a:pt x="21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70">
              <a:extLst>
                <a:ext uri="{FF2B5EF4-FFF2-40B4-BE49-F238E27FC236}">
                  <a16:creationId xmlns:a16="http://schemas.microsoft.com/office/drawing/2014/main" id="{C2C40B55-80CF-4299-B65D-16FED5CE0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5713" y="4764088"/>
              <a:ext cx="49213" cy="168275"/>
            </a:xfrm>
            <a:custGeom>
              <a:avLst/>
              <a:gdLst>
                <a:gd name="T0" fmla="*/ 0 w 31"/>
                <a:gd name="T1" fmla="*/ 3 h 106"/>
                <a:gd name="T2" fmla="*/ 22 w 31"/>
                <a:gd name="T3" fmla="*/ 106 h 106"/>
                <a:gd name="T4" fmla="*/ 31 w 31"/>
                <a:gd name="T5" fmla="*/ 104 h 106"/>
                <a:gd name="T6" fmla="*/ 8 w 31"/>
                <a:gd name="T7" fmla="*/ 0 h 106"/>
                <a:gd name="T8" fmla="*/ 0 w 31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6">
                  <a:moveTo>
                    <a:pt x="0" y="3"/>
                  </a:moveTo>
                  <a:lnTo>
                    <a:pt x="22" y="106"/>
                  </a:lnTo>
                  <a:lnTo>
                    <a:pt x="31" y="104"/>
                  </a:lnTo>
                  <a:lnTo>
                    <a:pt x="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71">
              <a:extLst>
                <a:ext uri="{FF2B5EF4-FFF2-40B4-BE49-F238E27FC236}">
                  <a16:creationId xmlns:a16="http://schemas.microsoft.com/office/drawing/2014/main" id="{60A698D7-BBBE-46B2-9A19-77BAE99F8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5713" y="4764088"/>
              <a:ext cx="49213" cy="168275"/>
            </a:xfrm>
            <a:custGeom>
              <a:avLst/>
              <a:gdLst>
                <a:gd name="T0" fmla="*/ 0 w 31"/>
                <a:gd name="T1" fmla="*/ 3 h 106"/>
                <a:gd name="T2" fmla="*/ 22 w 31"/>
                <a:gd name="T3" fmla="*/ 106 h 106"/>
                <a:gd name="T4" fmla="*/ 31 w 31"/>
                <a:gd name="T5" fmla="*/ 104 h 106"/>
                <a:gd name="T6" fmla="*/ 8 w 3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06">
                  <a:moveTo>
                    <a:pt x="0" y="3"/>
                  </a:moveTo>
                  <a:lnTo>
                    <a:pt x="22" y="106"/>
                  </a:lnTo>
                  <a:lnTo>
                    <a:pt x="31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72">
              <a:extLst>
                <a:ext uri="{FF2B5EF4-FFF2-40B4-BE49-F238E27FC236}">
                  <a16:creationId xmlns:a16="http://schemas.microsoft.com/office/drawing/2014/main" id="{536910E9-11C2-4C48-AF80-024BC8C7E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6" y="4764088"/>
              <a:ext cx="65088" cy="168275"/>
            </a:xfrm>
            <a:custGeom>
              <a:avLst/>
              <a:gdLst>
                <a:gd name="T0" fmla="*/ 0 w 41"/>
                <a:gd name="T1" fmla="*/ 3 h 106"/>
                <a:gd name="T2" fmla="*/ 33 w 41"/>
                <a:gd name="T3" fmla="*/ 106 h 106"/>
                <a:gd name="T4" fmla="*/ 41 w 41"/>
                <a:gd name="T5" fmla="*/ 104 h 106"/>
                <a:gd name="T6" fmla="*/ 6 w 41"/>
                <a:gd name="T7" fmla="*/ 0 h 106"/>
                <a:gd name="T8" fmla="*/ 0 w 41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6">
                  <a:moveTo>
                    <a:pt x="0" y="3"/>
                  </a:moveTo>
                  <a:lnTo>
                    <a:pt x="33" y="106"/>
                  </a:lnTo>
                  <a:lnTo>
                    <a:pt x="41" y="104"/>
                  </a:lnTo>
                  <a:lnTo>
                    <a:pt x="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73">
              <a:extLst>
                <a:ext uri="{FF2B5EF4-FFF2-40B4-BE49-F238E27FC236}">
                  <a16:creationId xmlns:a16="http://schemas.microsoft.com/office/drawing/2014/main" id="{247C9F94-644D-4B3C-A099-47E22F77D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6" y="4764088"/>
              <a:ext cx="65088" cy="168275"/>
            </a:xfrm>
            <a:custGeom>
              <a:avLst/>
              <a:gdLst>
                <a:gd name="T0" fmla="*/ 0 w 41"/>
                <a:gd name="T1" fmla="*/ 3 h 106"/>
                <a:gd name="T2" fmla="*/ 33 w 41"/>
                <a:gd name="T3" fmla="*/ 106 h 106"/>
                <a:gd name="T4" fmla="*/ 41 w 41"/>
                <a:gd name="T5" fmla="*/ 104 h 106"/>
                <a:gd name="T6" fmla="*/ 6 w 4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06">
                  <a:moveTo>
                    <a:pt x="0" y="3"/>
                  </a:moveTo>
                  <a:lnTo>
                    <a:pt x="33" y="106"/>
                  </a:lnTo>
                  <a:lnTo>
                    <a:pt x="41" y="10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74">
              <a:extLst>
                <a:ext uri="{FF2B5EF4-FFF2-40B4-BE49-F238E27FC236}">
                  <a16:creationId xmlns:a16="http://schemas.microsoft.com/office/drawing/2014/main" id="{AE132483-6631-4521-A838-6B376597F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776" y="4764088"/>
              <a:ext cx="82550" cy="168275"/>
            </a:xfrm>
            <a:custGeom>
              <a:avLst/>
              <a:gdLst>
                <a:gd name="T0" fmla="*/ 0 w 52"/>
                <a:gd name="T1" fmla="*/ 3 h 106"/>
                <a:gd name="T2" fmla="*/ 46 w 52"/>
                <a:gd name="T3" fmla="*/ 106 h 106"/>
                <a:gd name="T4" fmla="*/ 52 w 52"/>
                <a:gd name="T5" fmla="*/ 104 h 106"/>
                <a:gd name="T6" fmla="*/ 7 w 52"/>
                <a:gd name="T7" fmla="*/ 0 h 106"/>
                <a:gd name="T8" fmla="*/ 0 w 52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6">
                  <a:moveTo>
                    <a:pt x="0" y="3"/>
                  </a:moveTo>
                  <a:lnTo>
                    <a:pt x="46" y="106"/>
                  </a:lnTo>
                  <a:lnTo>
                    <a:pt x="52" y="104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75">
              <a:extLst>
                <a:ext uri="{FF2B5EF4-FFF2-40B4-BE49-F238E27FC236}">
                  <a16:creationId xmlns:a16="http://schemas.microsoft.com/office/drawing/2014/main" id="{5C276F96-0F85-45BC-A3AF-7B0AD8A57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776" y="4764088"/>
              <a:ext cx="82550" cy="168275"/>
            </a:xfrm>
            <a:custGeom>
              <a:avLst/>
              <a:gdLst>
                <a:gd name="T0" fmla="*/ 0 w 52"/>
                <a:gd name="T1" fmla="*/ 3 h 106"/>
                <a:gd name="T2" fmla="*/ 46 w 52"/>
                <a:gd name="T3" fmla="*/ 106 h 106"/>
                <a:gd name="T4" fmla="*/ 52 w 52"/>
                <a:gd name="T5" fmla="*/ 104 h 106"/>
                <a:gd name="T6" fmla="*/ 7 w 52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06">
                  <a:moveTo>
                    <a:pt x="0" y="3"/>
                  </a:moveTo>
                  <a:lnTo>
                    <a:pt x="46" y="106"/>
                  </a:lnTo>
                  <a:lnTo>
                    <a:pt x="52" y="104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76">
              <a:extLst>
                <a:ext uri="{FF2B5EF4-FFF2-40B4-BE49-F238E27FC236}">
                  <a16:creationId xmlns:a16="http://schemas.microsoft.com/office/drawing/2014/main" id="{9F81B70D-DC73-413F-9226-B9FC47CF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4760913"/>
              <a:ext cx="103188" cy="171450"/>
            </a:xfrm>
            <a:custGeom>
              <a:avLst/>
              <a:gdLst>
                <a:gd name="T0" fmla="*/ 0 w 65"/>
                <a:gd name="T1" fmla="*/ 5 h 108"/>
                <a:gd name="T2" fmla="*/ 56 w 65"/>
                <a:gd name="T3" fmla="*/ 108 h 108"/>
                <a:gd name="T4" fmla="*/ 65 w 65"/>
                <a:gd name="T5" fmla="*/ 104 h 108"/>
                <a:gd name="T6" fmla="*/ 6 w 65"/>
                <a:gd name="T7" fmla="*/ 0 h 108"/>
                <a:gd name="T8" fmla="*/ 0 w 65"/>
                <a:gd name="T9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8">
                  <a:moveTo>
                    <a:pt x="0" y="5"/>
                  </a:moveTo>
                  <a:lnTo>
                    <a:pt x="56" y="108"/>
                  </a:lnTo>
                  <a:lnTo>
                    <a:pt x="65" y="104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77">
              <a:extLst>
                <a:ext uri="{FF2B5EF4-FFF2-40B4-BE49-F238E27FC236}">
                  <a16:creationId xmlns:a16="http://schemas.microsoft.com/office/drawing/2014/main" id="{1DE9B299-FD43-4FD6-BAC5-6C0BA306C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4760913"/>
              <a:ext cx="103188" cy="171450"/>
            </a:xfrm>
            <a:custGeom>
              <a:avLst/>
              <a:gdLst>
                <a:gd name="T0" fmla="*/ 0 w 65"/>
                <a:gd name="T1" fmla="*/ 5 h 108"/>
                <a:gd name="T2" fmla="*/ 56 w 65"/>
                <a:gd name="T3" fmla="*/ 108 h 108"/>
                <a:gd name="T4" fmla="*/ 65 w 65"/>
                <a:gd name="T5" fmla="*/ 104 h 108"/>
                <a:gd name="T6" fmla="*/ 6 w 65"/>
                <a:gd name="T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8">
                  <a:moveTo>
                    <a:pt x="0" y="5"/>
                  </a:moveTo>
                  <a:lnTo>
                    <a:pt x="56" y="108"/>
                  </a:lnTo>
                  <a:lnTo>
                    <a:pt x="65" y="10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78">
              <a:extLst>
                <a:ext uri="{FF2B5EF4-FFF2-40B4-BE49-F238E27FC236}">
                  <a16:creationId xmlns:a16="http://schemas.microsoft.com/office/drawing/2014/main" id="{D1A05342-5347-4E84-99DC-9ED0388E2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6251" y="4760913"/>
              <a:ext cx="119063" cy="174625"/>
            </a:xfrm>
            <a:custGeom>
              <a:avLst/>
              <a:gdLst>
                <a:gd name="T0" fmla="*/ 0 w 75"/>
                <a:gd name="T1" fmla="*/ 5 h 110"/>
                <a:gd name="T2" fmla="*/ 69 w 75"/>
                <a:gd name="T3" fmla="*/ 110 h 110"/>
                <a:gd name="T4" fmla="*/ 75 w 75"/>
                <a:gd name="T5" fmla="*/ 104 h 110"/>
                <a:gd name="T6" fmla="*/ 8 w 75"/>
                <a:gd name="T7" fmla="*/ 0 h 110"/>
                <a:gd name="T8" fmla="*/ 0 w 75"/>
                <a:gd name="T9" fmla="*/ 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">
                  <a:moveTo>
                    <a:pt x="0" y="5"/>
                  </a:moveTo>
                  <a:lnTo>
                    <a:pt x="69" y="110"/>
                  </a:lnTo>
                  <a:lnTo>
                    <a:pt x="75" y="104"/>
                  </a:lnTo>
                  <a:lnTo>
                    <a:pt x="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79">
              <a:extLst>
                <a:ext uri="{FF2B5EF4-FFF2-40B4-BE49-F238E27FC236}">
                  <a16:creationId xmlns:a16="http://schemas.microsoft.com/office/drawing/2014/main" id="{D1625279-5F03-4CF7-AC77-8DA187038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6251" y="4760913"/>
              <a:ext cx="119063" cy="174625"/>
            </a:xfrm>
            <a:custGeom>
              <a:avLst/>
              <a:gdLst>
                <a:gd name="T0" fmla="*/ 0 w 75"/>
                <a:gd name="T1" fmla="*/ 5 h 110"/>
                <a:gd name="T2" fmla="*/ 69 w 75"/>
                <a:gd name="T3" fmla="*/ 110 h 110"/>
                <a:gd name="T4" fmla="*/ 75 w 75"/>
                <a:gd name="T5" fmla="*/ 104 h 110"/>
                <a:gd name="T6" fmla="*/ 8 w 75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10">
                  <a:moveTo>
                    <a:pt x="0" y="5"/>
                  </a:moveTo>
                  <a:lnTo>
                    <a:pt x="69" y="110"/>
                  </a:lnTo>
                  <a:lnTo>
                    <a:pt x="75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80">
              <a:extLst>
                <a:ext uri="{FF2B5EF4-FFF2-40B4-BE49-F238E27FC236}">
                  <a16:creationId xmlns:a16="http://schemas.microsoft.com/office/drawing/2014/main" id="{13C25407-C70B-4794-94A3-78C54AA12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488" y="4760913"/>
              <a:ext cx="138113" cy="174625"/>
            </a:xfrm>
            <a:custGeom>
              <a:avLst/>
              <a:gdLst>
                <a:gd name="T0" fmla="*/ 0 w 87"/>
                <a:gd name="T1" fmla="*/ 7 h 110"/>
                <a:gd name="T2" fmla="*/ 81 w 87"/>
                <a:gd name="T3" fmla="*/ 110 h 110"/>
                <a:gd name="T4" fmla="*/ 87 w 87"/>
                <a:gd name="T5" fmla="*/ 104 h 110"/>
                <a:gd name="T6" fmla="*/ 8 w 87"/>
                <a:gd name="T7" fmla="*/ 0 h 110"/>
                <a:gd name="T8" fmla="*/ 0 w 87"/>
                <a:gd name="T9" fmla="*/ 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10">
                  <a:moveTo>
                    <a:pt x="0" y="7"/>
                  </a:moveTo>
                  <a:lnTo>
                    <a:pt x="81" y="110"/>
                  </a:lnTo>
                  <a:lnTo>
                    <a:pt x="87" y="104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81">
              <a:extLst>
                <a:ext uri="{FF2B5EF4-FFF2-40B4-BE49-F238E27FC236}">
                  <a16:creationId xmlns:a16="http://schemas.microsoft.com/office/drawing/2014/main" id="{DB3E5883-69DD-46BF-A50F-590AB1A5D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488" y="4760913"/>
              <a:ext cx="138113" cy="174625"/>
            </a:xfrm>
            <a:custGeom>
              <a:avLst/>
              <a:gdLst>
                <a:gd name="T0" fmla="*/ 0 w 87"/>
                <a:gd name="T1" fmla="*/ 7 h 110"/>
                <a:gd name="T2" fmla="*/ 81 w 87"/>
                <a:gd name="T3" fmla="*/ 110 h 110"/>
                <a:gd name="T4" fmla="*/ 87 w 87"/>
                <a:gd name="T5" fmla="*/ 104 h 110"/>
                <a:gd name="T6" fmla="*/ 8 w 87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0">
                  <a:moveTo>
                    <a:pt x="0" y="7"/>
                  </a:moveTo>
                  <a:lnTo>
                    <a:pt x="81" y="110"/>
                  </a:lnTo>
                  <a:lnTo>
                    <a:pt x="87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82">
              <a:extLst>
                <a:ext uri="{FF2B5EF4-FFF2-40B4-BE49-F238E27FC236}">
                  <a16:creationId xmlns:a16="http://schemas.microsoft.com/office/drawing/2014/main" id="{A9CB7AAF-7D85-433B-B030-1C99C9102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901" y="4760913"/>
              <a:ext cx="150813" cy="174625"/>
            </a:xfrm>
            <a:custGeom>
              <a:avLst/>
              <a:gdLst>
                <a:gd name="T0" fmla="*/ 0 w 95"/>
                <a:gd name="T1" fmla="*/ 7 h 110"/>
                <a:gd name="T2" fmla="*/ 89 w 95"/>
                <a:gd name="T3" fmla="*/ 110 h 110"/>
                <a:gd name="T4" fmla="*/ 95 w 95"/>
                <a:gd name="T5" fmla="*/ 104 h 110"/>
                <a:gd name="T6" fmla="*/ 6 w 95"/>
                <a:gd name="T7" fmla="*/ 0 h 110"/>
                <a:gd name="T8" fmla="*/ 0 w 95"/>
                <a:gd name="T9" fmla="*/ 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10">
                  <a:moveTo>
                    <a:pt x="0" y="7"/>
                  </a:moveTo>
                  <a:lnTo>
                    <a:pt x="89" y="110"/>
                  </a:lnTo>
                  <a:lnTo>
                    <a:pt x="95" y="104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83">
              <a:extLst>
                <a:ext uri="{FF2B5EF4-FFF2-40B4-BE49-F238E27FC236}">
                  <a16:creationId xmlns:a16="http://schemas.microsoft.com/office/drawing/2014/main" id="{4742506E-80B0-4077-AB1C-348F568D0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901" y="4760913"/>
              <a:ext cx="150813" cy="174625"/>
            </a:xfrm>
            <a:custGeom>
              <a:avLst/>
              <a:gdLst>
                <a:gd name="T0" fmla="*/ 0 w 95"/>
                <a:gd name="T1" fmla="*/ 7 h 110"/>
                <a:gd name="T2" fmla="*/ 89 w 95"/>
                <a:gd name="T3" fmla="*/ 110 h 110"/>
                <a:gd name="T4" fmla="*/ 95 w 95"/>
                <a:gd name="T5" fmla="*/ 104 h 110"/>
                <a:gd name="T6" fmla="*/ 6 w 95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10">
                  <a:moveTo>
                    <a:pt x="0" y="7"/>
                  </a:moveTo>
                  <a:lnTo>
                    <a:pt x="89" y="110"/>
                  </a:lnTo>
                  <a:lnTo>
                    <a:pt x="95" y="10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Rectangle 84">
              <a:extLst>
                <a:ext uri="{FF2B5EF4-FFF2-40B4-BE49-F238E27FC236}">
                  <a16:creationId xmlns:a16="http://schemas.microsoft.com/office/drawing/2014/main" id="{FBA47196-8249-4933-981D-AE8E4823A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4840288"/>
              <a:ext cx="2439988" cy="14288"/>
            </a:xfrm>
            <a:prstGeom prst="rect">
              <a:avLst/>
            </a:prstGeom>
            <a:solidFill>
              <a:srgbClr val="262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85">
              <a:extLst>
                <a:ext uri="{FF2B5EF4-FFF2-40B4-BE49-F238E27FC236}">
                  <a16:creationId xmlns:a16="http://schemas.microsoft.com/office/drawing/2014/main" id="{8F16486B-1175-4BA5-BD73-B48527D70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738" y="4840288"/>
              <a:ext cx="2439988" cy="14288"/>
            </a:xfrm>
            <a:custGeom>
              <a:avLst/>
              <a:gdLst>
                <a:gd name="T0" fmla="*/ 0 w 1537"/>
                <a:gd name="T1" fmla="*/ 9 h 9"/>
                <a:gd name="T2" fmla="*/ 1537 w 1537"/>
                <a:gd name="T3" fmla="*/ 9 h 9"/>
                <a:gd name="T4" fmla="*/ 1537 w 1537"/>
                <a:gd name="T5" fmla="*/ 0 h 9"/>
                <a:gd name="T6" fmla="*/ 0 w 153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7" h="9">
                  <a:moveTo>
                    <a:pt x="0" y="9"/>
                  </a:moveTo>
                  <a:lnTo>
                    <a:pt x="1537" y="9"/>
                  </a:lnTo>
                  <a:lnTo>
                    <a:pt x="153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Rectangle 86">
              <a:extLst>
                <a:ext uri="{FF2B5EF4-FFF2-40B4-BE49-F238E27FC236}">
                  <a16:creationId xmlns:a16="http://schemas.microsoft.com/office/drawing/2014/main" id="{D2434CB5-BCF2-4549-AB6E-1E1E6207D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946650"/>
              <a:ext cx="2717800" cy="25400"/>
            </a:xfrm>
            <a:prstGeom prst="rect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87">
              <a:extLst>
                <a:ext uri="{FF2B5EF4-FFF2-40B4-BE49-F238E27FC236}">
                  <a16:creationId xmlns:a16="http://schemas.microsoft.com/office/drawing/2014/main" id="{158F7A0B-CB5A-4078-B300-4D657BEC2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8476" y="4425950"/>
              <a:ext cx="449263" cy="239713"/>
            </a:xfrm>
            <a:custGeom>
              <a:avLst/>
              <a:gdLst>
                <a:gd name="T0" fmla="*/ 102 w 136"/>
                <a:gd name="T1" fmla="*/ 0 h 73"/>
                <a:gd name="T2" fmla="*/ 34 w 136"/>
                <a:gd name="T3" fmla="*/ 0 h 73"/>
                <a:gd name="T4" fmla="*/ 0 w 136"/>
                <a:gd name="T5" fmla="*/ 34 h 73"/>
                <a:gd name="T6" fmla="*/ 0 w 136"/>
                <a:gd name="T7" fmla="*/ 57 h 73"/>
                <a:gd name="T8" fmla="*/ 16 w 136"/>
                <a:gd name="T9" fmla="*/ 73 h 73"/>
                <a:gd name="T10" fmla="*/ 120 w 136"/>
                <a:gd name="T11" fmla="*/ 73 h 73"/>
                <a:gd name="T12" fmla="*/ 136 w 136"/>
                <a:gd name="T13" fmla="*/ 57 h 73"/>
                <a:gd name="T14" fmla="*/ 136 w 136"/>
                <a:gd name="T15" fmla="*/ 34 h 73"/>
                <a:gd name="T16" fmla="*/ 102 w 136"/>
                <a:gd name="T1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73">
                  <a:moveTo>
                    <a:pt x="102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6"/>
                    <a:pt x="7" y="73"/>
                    <a:pt x="16" y="73"/>
                  </a:cubicBezTo>
                  <a:cubicBezTo>
                    <a:pt x="120" y="73"/>
                    <a:pt x="120" y="73"/>
                    <a:pt x="120" y="73"/>
                  </a:cubicBezTo>
                  <a:cubicBezTo>
                    <a:pt x="129" y="73"/>
                    <a:pt x="136" y="66"/>
                    <a:pt x="136" y="57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6" y="16"/>
                    <a:pt x="121" y="0"/>
                    <a:pt x="102" y="0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88">
              <a:extLst>
                <a:ext uri="{FF2B5EF4-FFF2-40B4-BE49-F238E27FC236}">
                  <a16:creationId xmlns:a16="http://schemas.microsoft.com/office/drawing/2014/main" id="{F947429F-809C-4C26-AA5A-189410FD7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1" y="4379913"/>
              <a:ext cx="106363" cy="46038"/>
            </a:xfrm>
            <a:custGeom>
              <a:avLst/>
              <a:gdLst>
                <a:gd name="T0" fmla="*/ 23 w 32"/>
                <a:gd name="T1" fmla="*/ 0 h 14"/>
                <a:gd name="T2" fmla="*/ 9 w 32"/>
                <a:gd name="T3" fmla="*/ 0 h 14"/>
                <a:gd name="T4" fmla="*/ 0 w 32"/>
                <a:gd name="T5" fmla="*/ 9 h 14"/>
                <a:gd name="T6" fmla="*/ 0 w 32"/>
                <a:gd name="T7" fmla="*/ 14 h 14"/>
                <a:gd name="T8" fmla="*/ 32 w 32"/>
                <a:gd name="T9" fmla="*/ 14 h 14"/>
                <a:gd name="T10" fmla="*/ 32 w 32"/>
                <a:gd name="T11" fmla="*/ 9 h 14"/>
                <a:gd name="T12" fmla="*/ 23 w 32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4">
                  <a:moveTo>
                    <a:pt x="2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4"/>
                    <a:pt x="28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89">
              <a:extLst>
                <a:ext uri="{FF2B5EF4-FFF2-40B4-BE49-F238E27FC236}">
                  <a16:creationId xmlns:a16="http://schemas.microsoft.com/office/drawing/2014/main" id="{BEC91012-22B3-4A54-B94B-DC7C31253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551" y="4187825"/>
              <a:ext cx="1108075" cy="269875"/>
            </a:xfrm>
            <a:custGeom>
              <a:avLst/>
              <a:gdLst>
                <a:gd name="T0" fmla="*/ 309 w 336"/>
                <a:gd name="T1" fmla="*/ 0 h 82"/>
                <a:gd name="T2" fmla="*/ 27 w 336"/>
                <a:gd name="T3" fmla="*/ 0 h 82"/>
                <a:gd name="T4" fmla="*/ 0 w 336"/>
                <a:gd name="T5" fmla="*/ 27 h 82"/>
                <a:gd name="T6" fmla="*/ 0 w 336"/>
                <a:gd name="T7" fmla="*/ 55 h 82"/>
                <a:gd name="T8" fmla="*/ 27 w 336"/>
                <a:gd name="T9" fmla="*/ 82 h 82"/>
                <a:gd name="T10" fmla="*/ 309 w 336"/>
                <a:gd name="T11" fmla="*/ 82 h 82"/>
                <a:gd name="T12" fmla="*/ 336 w 336"/>
                <a:gd name="T13" fmla="*/ 55 h 82"/>
                <a:gd name="T14" fmla="*/ 336 w 336"/>
                <a:gd name="T15" fmla="*/ 27 h 82"/>
                <a:gd name="T16" fmla="*/ 309 w 336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82">
                  <a:moveTo>
                    <a:pt x="309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0"/>
                    <a:pt x="12" y="82"/>
                    <a:pt x="27" y="82"/>
                  </a:cubicBezTo>
                  <a:cubicBezTo>
                    <a:pt x="309" y="82"/>
                    <a:pt x="309" y="82"/>
                    <a:pt x="309" y="82"/>
                  </a:cubicBezTo>
                  <a:cubicBezTo>
                    <a:pt x="324" y="82"/>
                    <a:pt x="336" y="70"/>
                    <a:pt x="336" y="55"/>
                  </a:cubicBezTo>
                  <a:cubicBezTo>
                    <a:pt x="336" y="27"/>
                    <a:pt x="336" y="27"/>
                    <a:pt x="336" y="27"/>
                  </a:cubicBezTo>
                  <a:cubicBezTo>
                    <a:pt x="336" y="12"/>
                    <a:pt x="324" y="0"/>
                    <a:pt x="309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Oval 90">
              <a:extLst>
                <a:ext uri="{FF2B5EF4-FFF2-40B4-BE49-F238E27FC236}">
                  <a16:creationId xmlns:a16="http://schemas.microsoft.com/office/drawing/2014/main" id="{3FA6859F-C215-4B3D-8C7F-12C784C24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2763" y="4221163"/>
              <a:ext cx="207963" cy="207963"/>
            </a:xfrm>
            <a:prstGeom prst="ellipse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Oval 91">
              <a:extLst>
                <a:ext uri="{FF2B5EF4-FFF2-40B4-BE49-F238E27FC236}">
                  <a16:creationId xmlns:a16="http://schemas.microsoft.com/office/drawing/2014/main" id="{7778C14A-9392-402F-B388-89BB46D5C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4451" y="4221163"/>
              <a:ext cx="207963" cy="207963"/>
            </a:xfrm>
            <a:prstGeom prst="ellipse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92">
              <a:extLst>
                <a:ext uri="{FF2B5EF4-FFF2-40B4-BE49-F238E27FC236}">
                  <a16:creationId xmlns:a16="http://schemas.microsoft.com/office/drawing/2014/main" id="{2CC1985C-EF87-4B27-A101-52DEF0129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5663" y="4187825"/>
              <a:ext cx="323850" cy="174625"/>
            </a:xfrm>
            <a:custGeom>
              <a:avLst/>
              <a:gdLst>
                <a:gd name="T0" fmla="*/ 83 w 98"/>
                <a:gd name="T1" fmla="*/ 53 h 53"/>
                <a:gd name="T2" fmla="*/ 15 w 98"/>
                <a:gd name="T3" fmla="*/ 53 h 53"/>
                <a:gd name="T4" fmla="*/ 0 w 98"/>
                <a:gd name="T5" fmla="*/ 38 h 53"/>
                <a:gd name="T6" fmla="*/ 0 w 98"/>
                <a:gd name="T7" fmla="*/ 0 h 53"/>
                <a:gd name="T8" fmla="*/ 98 w 98"/>
                <a:gd name="T9" fmla="*/ 0 h 53"/>
                <a:gd name="T10" fmla="*/ 98 w 98"/>
                <a:gd name="T11" fmla="*/ 38 h 53"/>
                <a:gd name="T12" fmla="*/ 83 w 98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53">
                  <a:moveTo>
                    <a:pt x="83" y="53"/>
                  </a:move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46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46"/>
                    <a:pt x="91" y="53"/>
                    <a:pt x="83" y="53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Rectangle 93">
              <a:extLst>
                <a:ext uri="{FF2B5EF4-FFF2-40B4-BE49-F238E27FC236}">
                  <a16:creationId xmlns:a16="http://schemas.microsoft.com/office/drawing/2014/main" id="{4C2CBEB7-3A58-4033-B808-D4475BE93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4187825"/>
              <a:ext cx="31750" cy="134938"/>
            </a:xfrm>
            <a:prstGeom prst="rect">
              <a:avLst/>
            </a:pr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94">
              <a:extLst>
                <a:ext uri="{FF2B5EF4-FFF2-40B4-BE49-F238E27FC236}">
                  <a16:creationId xmlns:a16="http://schemas.microsoft.com/office/drawing/2014/main" id="{598E4AB9-49F8-49BE-9E54-E655FC977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1526" y="3868738"/>
              <a:ext cx="339725" cy="407988"/>
            </a:xfrm>
            <a:custGeom>
              <a:avLst/>
              <a:gdLst>
                <a:gd name="T0" fmla="*/ 0 w 103"/>
                <a:gd name="T1" fmla="*/ 0 h 124"/>
                <a:gd name="T2" fmla="*/ 12 w 103"/>
                <a:gd name="T3" fmla="*/ 61 h 124"/>
                <a:gd name="T4" fmla="*/ 59 w 103"/>
                <a:gd name="T5" fmla="*/ 120 h 124"/>
                <a:gd name="T6" fmla="*/ 67 w 103"/>
                <a:gd name="T7" fmla="*/ 124 h 124"/>
                <a:gd name="T8" fmla="*/ 85 w 103"/>
                <a:gd name="T9" fmla="*/ 111 h 124"/>
                <a:gd name="T10" fmla="*/ 103 w 103"/>
                <a:gd name="T11" fmla="*/ 97 h 124"/>
                <a:gd name="T12" fmla="*/ 101 w 103"/>
                <a:gd name="T13" fmla="*/ 88 h 124"/>
                <a:gd name="T14" fmla="*/ 55 w 103"/>
                <a:gd name="T15" fmla="*/ 27 h 124"/>
                <a:gd name="T16" fmla="*/ 0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0" y="0"/>
                  </a:moveTo>
                  <a:cubicBezTo>
                    <a:pt x="12" y="61"/>
                    <a:pt x="12" y="61"/>
                    <a:pt x="12" y="61"/>
                  </a:cubicBezTo>
                  <a:cubicBezTo>
                    <a:pt x="17" y="87"/>
                    <a:pt x="35" y="109"/>
                    <a:pt x="59" y="120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96" y="62"/>
                    <a:pt x="79" y="39"/>
                    <a:pt x="55" y="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95">
              <a:extLst>
                <a:ext uri="{FF2B5EF4-FFF2-40B4-BE49-F238E27FC236}">
                  <a16:creationId xmlns:a16="http://schemas.microsoft.com/office/drawing/2014/main" id="{9E374C42-06A1-4186-8216-C568BC6DF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0126" y="3868738"/>
              <a:ext cx="339725" cy="407988"/>
            </a:xfrm>
            <a:custGeom>
              <a:avLst/>
              <a:gdLst>
                <a:gd name="T0" fmla="*/ 103 w 103"/>
                <a:gd name="T1" fmla="*/ 0 h 124"/>
                <a:gd name="T2" fmla="*/ 91 w 103"/>
                <a:gd name="T3" fmla="*/ 61 h 124"/>
                <a:gd name="T4" fmla="*/ 44 w 103"/>
                <a:gd name="T5" fmla="*/ 120 h 124"/>
                <a:gd name="T6" fmla="*/ 35 w 103"/>
                <a:gd name="T7" fmla="*/ 124 h 124"/>
                <a:gd name="T8" fmla="*/ 18 w 103"/>
                <a:gd name="T9" fmla="*/ 111 h 124"/>
                <a:gd name="T10" fmla="*/ 0 w 103"/>
                <a:gd name="T11" fmla="*/ 97 h 124"/>
                <a:gd name="T12" fmla="*/ 2 w 103"/>
                <a:gd name="T13" fmla="*/ 88 h 124"/>
                <a:gd name="T14" fmla="*/ 47 w 103"/>
                <a:gd name="T15" fmla="*/ 27 h 124"/>
                <a:gd name="T16" fmla="*/ 103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103" y="0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85" y="87"/>
                    <a:pt x="68" y="109"/>
                    <a:pt x="44" y="120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7" y="62"/>
                    <a:pt x="23" y="39"/>
                    <a:pt x="47" y="27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96">
              <a:extLst>
                <a:ext uri="{FF2B5EF4-FFF2-40B4-BE49-F238E27FC236}">
                  <a16:creationId xmlns:a16="http://schemas.microsoft.com/office/drawing/2014/main" id="{935D206E-0D46-4452-AF47-464B6281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8051" y="3706813"/>
              <a:ext cx="292100" cy="527050"/>
            </a:xfrm>
            <a:custGeom>
              <a:avLst/>
              <a:gdLst>
                <a:gd name="T0" fmla="*/ 45 w 89"/>
                <a:gd name="T1" fmla="*/ 0 h 160"/>
                <a:gd name="T2" fmla="*/ 14 w 89"/>
                <a:gd name="T3" fmla="*/ 64 h 160"/>
                <a:gd name="T4" fmla="*/ 14 w 89"/>
                <a:gd name="T5" fmla="*/ 150 h 160"/>
                <a:gd name="T6" fmla="*/ 20 w 89"/>
                <a:gd name="T7" fmla="*/ 160 h 160"/>
                <a:gd name="T8" fmla="*/ 45 w 89"/>
                <a:gd name="T9" fmla="*/ 160 h 160"/>
                <a:gd name="T10" fmla="*/ 70 w 89"/>
                <a:gd name="T11" fmla="*/ 160 h 160"/>
                <a:gd name="T12" fmla="*/ 75 w 89"/>
                <a:gd name="T13" fmla="*/ 150 h 160"/>
                <a:gd name="T14" fmla="*/ 76 w 89"/>
                <a:gd name="T15" fmla="*/ 64 h 160"/>
                <a:gd name="T16" fmla="*/ 45 w 89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0">
                  <a:moveTo>
                    <a:pt x="45" y="0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0" y="91"/>
                    <a:pt x="0" y="123"/>
                    <a:pt x="14" y="150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45" y="160"/>
                    <a:pt x="45" y="160"/>
                    <a:pt x="45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89" y="123"/>
                    <a:pt x="89" y="91"/>
                    <a:pt x="76" y="6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97">
              <a:extLst>
                <a:ext uri="{FF2B5EF4-FFF2-40B4-BE49-F238E27FC236}">
                  <a16:creationId xmlns:a16="http://schemas.microsoft.com/office/drawing/2014/main" id="{49E206CF-2ECC-42C4-B36B-0869E3CDC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4388" y="4168775"/>
              <a:ext cx="482600" cy="582613"/>
            </a:xfrm>
            <a:custGeom>
              <a:avLst/>
              <a:gdLst>
                <a:gd name="T0" fmla="*/ 146 w 146"/>
                <a:gd name="T1" fmla="*/ 0 h 177"/>
                <a:gd name="T2" fmla="*/ 0 w 146"/>
                <a:gd name="T3" fmla="*/ 0 h 177"/>
                <a:gd name="T4" fmla="*/ 0 w 146"/>
                <a:gd name="T5" fmla="*/ 162 h 177"/>
                <a:gd name="T6" fmla="*/ 15 w 146"/>
                <a:gd name="T7" fmla="*/ 177 h 177"/>
                <a:gd name="T8" fmla="*/ 131 w 146"/>
                <a:gd name="T9" fmla="*/ 177 h 177"/>
                <a:gd name="T10" fmla="*/ 146 w 146"/>
                <a:gd name="T11" fmla="*/ 162 h 177"/>
                <a:gd name="T12" fmla="*/ 146 w 146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77">
                  <a:moveTo>
                    <a:pt x="1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70"/>
                    <a:pt x="7" y="177"/>
                    <a:pt x="15" y="177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9" y="177"/>
                    <a:pt x="146" y="170"/>
                    <a:pt x="146" y="162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98">
              <a:extLst>
                <a:ext uri="{FF2B5EF4-FFF2-40B4-BE49-F238E27FC236}">
                  <a16:creationId xmlns:a16="http://schemas.microsoft.com/office/drawing/2014/main" id="{644313E1-9F91-4B85-BA3D-A17195533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3868738"/>
              <a:ext cx="339725" cy="407988"/>
            </a:xfrm>
            <a:custGeom>
              <a:avLst/>
              <a:gdLst>
                <a:gd name="T0" fmla="*/ 0 w 103"/>
                <a:gd name="T1" fmla="*/ 0 h 124"/>
                <a:gd name="T2" fmla="*/ 12 w 103"/>
                <a:gd name="T3" fmla="*/ 61 h 124"/>
                <a:gd name="T4" fmla="*/ 59 w 103"/>
                <a:gd name="T5" fmla="*/ 120 h 124"/>
                <a:gd name="T6" fmla="*/ 68 w 103"/>
                <a:gd name="T7" fmla="*/ 124 h 124"/>
                <a:gd name="T8" fmla="*/ 85 w 103"/>
                <a:gd name="T9" fmla="*/ 111 h 124"/>
                <a:gd name="T10" fmla="*/ 103 w 103"/>
                <a:gd name="T11" fmla="*/ 97 h 124"/>
                <a:gd name="T12" fmla="*/ 101 w 103"/>
                <a:gd name="T13" fmla="*/ 88 h 124"/>
                <a:gd name="T14" fmla="*/ 55 w 103"/>
                <a:gd name="T15" fmla="*/ 27 h 124"/>
                <a:gd name="T16" fmla="*/ 0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0" y="0"/>
                  </a:moveTo>
                  <a:cubicBezTo>
                    <a:pt x="12" y="61"/>
                    <a:pt x="12" y="61"/>
                    <a:pt x="12" y="61"/>
                  </a:cubicBezTo>
                  <a:cubicBezTo>
                    <a:pt x="17" y="87"/>
                    <a:pt x="35" y="109"/>
                    <a:pt x="59" y="120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96" y="62"/>
                    <a:pt x="79" y="39"/>
                    <a:pt x="55" y="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99">
              <a:extLst>
                <a:ext uri="{FF2B5EF4-FFF2-40B4-BE49-F238E27FC236}">
                  <a16:creationId xmlns:a16="http://schemas.microsoft.com/office/drawing/2014/main" id="{30936C7A-90CD-4D55-8A85-4A2F2F181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651" y="3868738"/>
              <a:ext cx="339725" cy="407988"/>
            </a:xfrm>
            <a:custGeom>
              <a:avLst/>
              <a:gdLst>
                <a:gd name="T0" fmla="*/ 103 w 103"/>
                <a:gd name="T1" fmla="*/ 0 h 124"/>
                <a:gd name="T2" fmla="*/ 91 w 103"/>
                <a:gd name="T3" fmla="*/ 61 h 124"/>
                <a:gd name="T4" fmla="*/ 44 w 103"/>
                <a:gd name="T5" fmla="*/ 120 h 124"/>
                <a:gd name="T6" fmla="*/ 35 w 103"/>
                <a:gd name="T7" fmla="*/ 124 h 124"/>
                <a:gd name="T8" fmla="*/ 18 w 103"/>
                <a:gd name="T9" fmla="*/ 111 h 124"/>
                <a:gd name="T10" fmla="*/ 0 w 103"/>
                <a:gd name="T11" fmla="*/ 97 h 124"/>
                <a:gd name="T12" fmla="*/ 2 w 103"/>
                <a:gd name="T13" fmla="*/ 88 h 124"/>
                <a:gd name="T14" fmla="*/ 48 w 103"/>
                <a:gd name="T15" fmla="*/ 27 h 124"/>
                <a:gd name="T16" fmla="*/ 103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103" y="0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86" y="87"/>
                    <a:pt x="68" y="109"/>
                    <a:pt x="44" y="120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7" y="62"/>
                    <a:pt x="24" y="39"/>
                    <a:pt x="48" y="27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00">
              <a:extLst>
                <a:ext uri="{FF2B5EF4-FFF2-40B4-BE49-F238E27FC236}">
                  <a16:creationId xmlns:a16="http://schemas.microsoft.com/office/drawing/2014/main" id="{F2E390D5-47E4-4902-B607-178D58460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576" y="3706813"/>
              <a:ext cx="296863" cy="527050"/>
            </a:xfrm>
            <a:custGeom>
              <a:avLst/>
              <a:gdLst>
                <a:gd name="T0" fmla="*/ 45 w 90"/>
                <a:gd name="T1" fmla="*/ 0 h 160"/>
                <a:gd name="T2" fmla="*/ 14 w 90"/>
                <a:gd name="T3" fmla="*/ 64 h 160"/>
                <a:gd name="T4" fmla="*/ 15 w 90"/>
                <a:gd name="T5" fmla="*/ 150 h 160"/>
                <a:gd name="T6" fmla="*/ 20 w 90"/>
                <a:gd name="T7" fmla="*/ 160 h 160"/>
                <a:gd name="T8" fmla="*/ 45 w 90"/>
                <a:gd name="T9" fmla="*/ 160 h 160"/>
                <a:gd name="T10" fmla="*/ 70 w 90"/>
                <a:gd name="T11" fmla="*/ 160 h 160"/>
                <a:gd name="T12" fmla="*/ 75 w 90"/>
                <a:gd name="T13" fmla="*/ 150 h 160"/>
                <a:gd name="T14" fmla="*/ 76 w 90"/>
                <a:gd name="T15" fmla="*/ 64 h 160"/>
                <a:gd name="T16" fmla="*/ 45 w 90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60">
                  <a:moveTo>
                    <a:pt x="45" y="0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0" y="91"/>
                    <a:pt x="1" y="123"/>
                    <a:pt x="15" y="150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45" y="160"/>
                    <a:pt x="45" y="160"/>
                    <a:pt x="45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89" y="123"/>
                    <a:pt x="90" y="91"/>
                    <a:pt x="76" y="6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01">
              <a:extLst>
                <a:ext uri="{FF2B5EF4-FFF2-40B4-BE49-F238E27FC236}">
                  <a16:creationId xmlns:a16="http://schemas.microsoft.com/office/drawing/2014/main" id="{E8C8C77D-39DC-4D0E-A25C-0D9DF83A9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913" y="4168775"/>
              <a:ext cx="482600" cy="582613"/>
            </a:xfrm>
            <a:custGeom>
              <a:avLst/>
              <a:gdLst>
                <a:gd name="T0" fmla="*/ 146 w 146"/>
                <a:gd name="T1" fmla="*/ 0 h 177"/>
                <a:gd name="T2" fmla="*/ 0 w 146"/>
                <a:gd name="T3" fmla="*/ 0 h 177"/>
                <a:gd name="T4" fmla="*/ 0 w 146"/>
                <a:gd name="T5" fmla="*/ 162 h 177"/>
                <a:gd name="T6" fmla="*/ 15 w 146"/>
                <a:gd name="T7" fmla="*/ 177 h 177"/>
                <a:gd name="T8" fmla="*/ 131 w 146"/>
                <a:gd name="T9" fmla="*/ 177 h 177"/>
                <a:gd name="T10" fmla="*/ 146 w 146"/>
                <a:gd name="T11" fmla="*/ 162 h 177"/>
                <a:gd name="T12" fmla="*/ 146 w 146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77">
                  <a:moveTo>
                    <a:pt x="1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70"/>
                    <a:pt x="7" y="177"/>
                    <a:pt x="15" y="177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9" y="177"/>
                    <a:pt x="146" y="170"/>
                    <a:pt x="146" y="162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02">
              <a:extLst>
                <a:ext uri="{FF2B5EF4-FFF2-40B4-BE49-F238E27FC236}">
                  <a16:creationId xmlns:a16="http://schemas.microsoft.com/office/drawing/2014/main" id="{E8A92754-7B68-4C8C-A7C0-DAE52685D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388" y="3786188"/>
              <a:ext cx="266700" cy="754063"/>
            </a:xfrm>
            <a:custGeom>
              <a:avLst/>
              <a:gdLst>
                <a:gd name="T0" fmla="*/ 56 w 168"/>
                <a:gd name="T1" fmla="*/ 475 h 475"/>
                <a:gd name="T2" fmla="*/ 0 w 168"/>
                <a:gd name="T3" fmla="*/ 463 h 475"/>
                <a:gd name="T4" fmla="*/ 112 w 168"/>
                <a:gd name="T5" fmla="*/ 0 h 475"/>
                <a:gd name="T6" fmla="*/ 168 w 168"/>
                <a:gd name="T7" fmla="*/ 15 h 475"/>
                <a:gd name="T8" fmla="*/ 56 w 168"/>
                <a:gd name="T9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475">
                  <a:moveTo>
                    <a:pt x="56" y="475"/>
                  </a:moveTo>
                  <a:lnTo>
                    <a:pt x="0" y="463"/>
                  </a:lnTo>
                  <a:lnTo>
                    <a:pt x="112" y="0"/>
                  </a:lnTo>
                  <a:lnTo>
                    <a:pt x="168" y="15"/>
                  </a:lnTo>
                  <a:lnTo>
                    <a:pt x="56" y="47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03">
              <a:extLst>
                <a:ext uri="{FF2B5EF4-FFF2-40B4-BE49-F238E27FC236}">
                  <a16:creationId xmlns:a16="http://schemas.microsoft.com/office/drawing/2014/main" id="{0FD16D07-9687-4050-82A9-D399253C6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3743325"/>
              <a:ext cx="98425" cy="66675"/>
            </a:xfrm>
            <a:custGeom>
              <a:avLst/>
              <a:gdLst>
                <a:gd name="T0" fmla="*/ 62 w 62"/>
                <a:gd name="T1" fmla="*/ 15 h 42"/>
                <a:gd name="T2" fmla="*/ 6 w 62"/>
                <a:gd name="T3" fmla="*/ 0 h 42"/>
                <a:gd name="T4" fmla="*/ 0 w 62"/>
                <a:gd name="T5" fmla="*/ 27 h 42"/>
                <a:gd name="T6" fmla="*/ 56 w 62"/>
                <a:gd name="T7" fmla="*/ 42 h 42"/>
                <a:gd name="T8" fmla="*/ 62 w 62"/>
                <a:gd name="T9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2">
                  <a:moveTo>
                    <a:pt x="62" y="15"/>
                  </a:moveTo>
                  <a:lnTo>
                    <a:pt x="6" y="0"/>
                  </a:lnTo>
                  <a:lnTo>
                    <a:pt x="0" y="27"/>
                  </a:lnTo>
                  <a:lnTo>
                    <a:pt x="56" y="42"/>
                  </a:lnTo>
                  <a:lnTo>
                    <a:pt x="62" y="15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04">
              <a:extLst>
                <a:ext uri="{FF2B5EF4-FFF2-40B4-BE49-F238E27FC236}">
                  <a16:creationId xmlns:a16="http://schemas.microsoft.com/office/drawing/2014/main" id="{43923065-DBC0-4886-800D-79FD3BE59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713" y="3681413"/>
              <a:ext cx="103188" cy="85725"/>
            </a:xfrm>
            <a:custGeom>
              <a:avLst/>
              <a:gdLst>
                <a:gd name="T0" fmla="*/ 21 w 31"/>
                <a:gd name="T1" fmla="*/ 3 h 26"/>
                <a:gd name="T2" fmla="*/ 16 w 31"/>
                <a:gd name="T3" fmla="*/ 2 h 26"/>
                <a:gd name="T4" fmla="*/ 2 w 31"/>
                <a:gd name="T5" fmla="*/ 10 h 26"/>
                <a:gd name="T6" fmla="*/ 0 w 31"/>
                <a:gd name="T7" fmla="*/ 19 h 26"/>
                <a:gd name="T8" fmla="*/ 27 w 31"/>
                <a:gd name="T9" fmla="*/ 26 h 26"/>
                <a:gd name="T10" fmla="*/ 29 w 31"/>
                <a:gd name="T11" fmla="*/ 17 h 26"/>
                <a:gd name="T12" fmla="*/ 21 w 31"/>
                <a:gd name="T13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21" y="3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0" y="0"/>
                    <a:pt x="4" y="4"/>
                    <a:pt x="2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1" y="11"/>
                    <a:pt x="27" y="4"/>
                    <a:pt x="2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05">
              <a:extLst>
                <a:ext uri="{FF2B5EF4-FFF2-40B4-BE49-F238E27FC236}">
                  <a16:creationId xmlns:a16="http://schemas.microsoft.com/office/drawing/2014/main" id="{5B2FAB39-C82A-4B85-BB82-A845B4312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388" y="4500563"/>
              <a:ext cx="88900" cy="100013"/>
            </a:xfrm>
            <a:custGeom>
              <a:avLst/>
              <a:gdLst>
                <a:gd name="T0" fmla="*/ 0 w 56"/>
                <a:gd name="T1" fmla="*/ 13 h 63"/>
                <a:gd name="T2" fmla="*/ 16 w 56"/>
                <a:gd name="T3" fmla="*/ 63 h 63"/>
                <a:gd name="T4" fmla="*/ 56 w 56"/>
                <a:gd name="T5" fmla="*/ 25 h 63"/>
                <a:gd name="T6" fmla="*/ 48 w 56"/>
                <a:gd name="T7" fmla="*/ 9 h 63"/>
                <a:gd name="T8" fmla="*/ 35 w 56"/>
                <a:gd name="T9" fmla="*/ 21 h 63"/>
                <a:gd name="T10" fmla="*/ 31 w 56"/>
                <a:gd name="T11" fmla="*/ 5 h 63"/>
                <a:gd name="T12" fmla="*/ 18 w 56"/>
                <a:gd name="T13" fmla="*/ 17 h 63"/>
                <a:gd name="T14" fmla="*/ 14 w 56"/>
                <a:gd name="T15" fmla="*/ 0 h 63"/>
                <a:gd name="T16" fmla="*/ 0 w 56"/>
                <a:gd name="T17" fmla="*/ 1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63">
                  <a:moveTo>
                    <a:pt x="0" y="13"/>
                  </a:moveTo>
                  <a:lnTo>
                    <a:pt x="16" y="63"/>
                  </a:lnTo>
                  <a:lnTo>
                    <a:pt x="56" y="25"/>
                  </a:lnTo>
                  <a:lnTo>
                    <a:pt x="48" y="9"/>
                  </a:lnTo>
                  <a:lnTo>
                    <a:pt x="35" y="21"/>
                  </a:lnTo>
                  <a:lnTo>
                    <a:pt x="31" y="5"/>
                  </a:lnTo>
                  <a:lnTo>
                    <a:pt x="18" y="17"/>
                  </a:lnTo>
                  <a:lnTo>
                    <a:pt x="14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5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06">
              <a:extLst>
                <a:ext uri="{FF2B5EF4-FFF2-40B4-BE49-F238E27FC236}">
                  <a16:creationId xmlns:a16="http://schemas.microsoft.com/office/drawing/2014/main" id="{8233078B-6B24-4ED8-BA92-D2988EC2E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088" y="4560888"/>
              <a:ext cx="46038" cy="39688"/>
            </a:xfrm>
            <a:custGeom>
              <a:avLst/>
              <a:gdLst>
                <a:gd name="T0" fmla="*/ 29 w 29"/>
                <a:gd name="T1" fmla="*/ 6 h 25"/>
                <a:gd name="T2" fmla="*/ 0 w 29"/>
                <a:gd name="T3" fmla="*/ 0 h 25"/>
                <a:gd name="T4" fmla="*/ 8 w 29"/>
                <a:gd name="T5" fmla="*/ 25 h 25"/>
                <a:gd name="T6" fmla="*/ 29 w 29"/>
                <a:gd name="T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5">
                  <a:moveTo>
                    <a:pt x="29" y="6"/>
                  </a:moveTo>
                  <a:lnTo>
                    <a:pt x="0" y="0"/>
                  </a:lnTo>
                  <a:lnTo>
                    <a:pt x="8" y="25"/>
                  </a:lnTo>
                  <a:lnTo>
                    <a:pt x="29" y="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07">
              <a:extLst>
                <a:ext uri="{FF2B5EF4-FFF2-40B4-BE49-F238E27FC236}">
                  <a16:creationId xmlns:a16="http://schemas.microsoft.com/office/drawing/2014/main" id="{14ADA509-B97F-470F-8CD9-4AD24A4FC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238" y="3611563"/>
              <a:ext cx="185738" cy="762000"/>
            </a:xfrm>
            <a:custGeom>
              <a:avLst/>
              <a:gdLst>
                <a:gd name="T0" fmla="*/ 117 w 117"/>
                <a:gd name="T1" fmla="*/ 471 h 480"/>
                <a:gd name="T2" fmla="*/ 61 w 117"/>
                <a:gd name="T3" fmla="*/ 480 h 480"/>
                <a:gd name="T4" fmla="*/ 0 w 117"/>
                <a:gd name="T5" fmla="*/ 6 h 480"/>
                <a:gd name="T6" fmla="*/ 57 w 117"/>
                <a:gd name="T7" fmla="*/ 0 h 480"/>
                <a:gd name="T8" fmla="*/ 117 w 117"/>
                <a:gd name="T9" fmla="*/ 471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480">
                  <a:moveTo>
                    <a:pt x="117" y="471"/>
                  </a:moveTo>
                  <a:lnTo>
                    <a:pt x="61" y="480"/>
                  </a:lnTo>
                  <a:lnTo>
                    <a:pt x="0" y="6"/>
                  </a:lnTo>
                  <a:lnTo>
                    <a:pt x="57" y="0"/>
                  </a:lnTo>
                  <a:lnTo>
                    <a:pt x="117" y="471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08">
              <a:extLst>
                <a:ext uri="{FF2B5EF4-FFF2-40B4-BE49-F238E27FC236}">
                  <a16:creationId xmlns:a16="http://schemas.microsoft.com/office/drawing/2014/main" id="{225672F9-9EB3-4E99-8D02-A11F25F03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888" y="3568700"/>
              <a:ext cx="96838" cy="52388"/>
            </a:xfrm>
            <a:custGeom>
              <a:avLst/>
              <a:gdLst>
                <a:gd name="T0" fmla="*/ 58 w 61"/>
                <a:gd name="T1" fmla="*/ 0 h 33"/>
                <a:gd name="T2" fmla="*/ 0 w 61"/>
                <a:gd name="T3" fmla="*/ 6 h 33"/>
                <a:gd name="T4" fmla="*/ 4 w 61"/>
                <a:gd name="T5" fmla="*/ 33 h 33"/>
                <a:gd name="T6" fmla="*/ 61 w 61"/>
                <a:gd name="T7" fmla="*/ 27 h 33"/>
                <a:gd name="T8" fmla="*/ 58 w 61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3">
                  <a:moveTo>
                    <a:pt x="58" y="0"/>
                  </a:moveTo>
                  <a:lnTo>
                    <a:pt x="0" y="6"/>
                  </a:lnTo>
                  <a:lnTo>
                    <a:pt x="4" y="33"/>
                  </a:lnTo>
                  <a:lnTo>
                    <a:pt x="61" y="27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09">
              <a:extLst>
                <a:ext uri="{FF2B5EF4-FFF2-40B4-BE49-F238E27FC236}">
                  <a16:creationId xmlns:a16="http://schemas.microsoft.com/office/drawing/2014/main" id="{E2E8BDB3-5FBE-4AE4-82B0-9DE13D7F8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538" y="3503613"/>
              <a:ext cx="98425" cy="74613"/>
            </a:xfrm>
            <a:custGeom>
              <a:avLst/>
              <a:gdLst>
                <a:gd name="T0" fmla="*/ 16 w 30"/>
                <a:gd name="T1" fmla="*/ 1 h 23"/>
                <a:gd name="T2" fmla="*/ 11 w 30"/>
                <a:gd name="T3" fmla="*/ 1 h 23"/>
                <a:gd name="T4" fmla="*/ 1 w 30"/>
                <a:gd name="T5" fmla="*/ 14 h 23"/>
                <a:gd name="T6" fmla="*/ 2 w 30"/>
                <a:gd name="T7" fmla="*/ 23 h 23"/>
                <a:gd name="T8" fmla="*/ 30 w 30"/>
                <a:gd name="T9" fmla="*/ 20 h 23"/>
                <a:gd name="T10" fmla="*/ 28 w 30"/>
                <a:gd name="T11" fmla="*/ 10 h 23"/>
                <a:gd name="T12" fmla="*/ 16 w 30"/>
                <a:gd name="T1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3">
                  <a:moveTo>
                    <a:pt x="16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4" y="2"/>
                    <a:pt x="0" y="8"/>
                    <a:pt x="1" y="1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"/>
                    <a:pt x="22" y="0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10">
              <a:extLst>
                <a:ext uri="{FF2B5EF4-FFF2-40B4-BE49-F238E27FC236}">
                  <a16:creationId xmlns:a16="http://schemas.microsoft.com/office/drawing/2014/main" id="{E9CF9581-1AB0-48FC-933A-B43CBA4D3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076" y="4340225"/>
              <a:ext cx="88900" cy="95250"/>
            </a:xfrm>
            <a:custGeom>
              <a:avLst/>
              <a:gdLst>
                <a:gd name="T0" fmla="*/ 0 w 56"/>
                <a:gd name="T1" fmla="*/ 21 h 60"/>
                <a:gd name="T2" fmla="*/ 33 w 56"/>
                <a:gd name="T3" fmla="*/ 60 h 60"/>
                <a:gd name="T4" fmla="*/ 56 w 56"/>
                <a:gd name="T5" fmla="*/ 12 h 60"/>
                <a:gd name="T6" fmla="*/ 43 w 56"/>
                <a:gd name="T7" fmla="*/ 0 h 60"/>
                <a:gd name="T8" fmla="*/ 35 w 56"/>
                <a:gd name="T9" fmla="*/ 14 h 60"/>
                <a:gd name="T10" fmla="*/ 27 w 56"/>
                <a:gd name="T11" fmla="*/ 2 h 60"/>
                <a:gd name="T12" fmla="*/ 18 w 56"/>
                <a:gd name="T13" fmla="*/ 16 h 60"/>
                <a:gd name="T14" fmla="*/ 8 w 56"/>
                <a:gd name="T15" fmla="*/ 4 h 60"/>
                <a:gd name="T16" fmla="*/ 0 w 56"/>
                <a:gd name="T17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60">
                  <a:moveTo>
                    <a:pt x="0" y="21"/>
                  </a:moveTo>
                  <a:lnTo>
                    <a:pt x="33" y="60"/>
                  </a:lnTo>
                  <a:lnTo>
                    <a:pt x="56" y="12"/>
                  </a:lnTo>
                  <a:lnTo>
                    <a:pt x="43" y="0"/>
                  </a:lnTo>
                  <a:lnTo>
                    <a:pt x="35" y="14"/>
                  </a:lnTo>
                  <a:lnTo>
                    <a:pt x="27" y="2"/>
                  </a:lnTo>
                  <a:lnTo>
                    <a:pt x="18" y="16"/>
                  </a:lnTo>
                  <a:lnTo>
                    <a:pt x="8" y="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5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11">
              <a:extLst>
                <a:ext uri="{FF2B5EF4-FFF2-40B4-BE49-F238E27FC236}">
                  <a16:creationId xmlns:a16="http://schemas.microsoft.com/office/drawing/2014/main" id="{8F5BA63E-9D04-4215-B38E-EF561BC43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476" y="4398963"/>
              <a:ext cx="46038" cy="36513"/>
            </a:xfrm>
            <a:custGeom>
              <a:avLst/>
              <a:gdLst>
                <a:gd name="T0" fmla="*/ 29 w 29"/>
                <a:gd name="T1" fmla="*/ 0 h 23"/>
                <a:gd name="T2" fmla="*/ 0 w 29"/>
                <a:gd name="T3" fmla="*/ 2 h 23"/>
                <a:gd name="T4" fmla="*/ 17 w 29"/>
                <a:gd name="T5" fmla="*/ 23 h 23"/>
                <a:gd name="T6" fmla="*/ 29 w 2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3">
                  <a:moveTo>
                    <a:pt x="29" y="0"/>
                  </a:moveTo>
                  <a:lnTo>
                    <a:pt x="0" y="2"/>
                  </a:lnTo>
                  <a:lnTo>
                    <a:pt x="17" y="2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12">
              <a:extLst>
                <a:ext uri="{FF2B5EF4-FFF2-40B4-BE49-F238E27FC236}">
                  <a16:creationId xmlns:a16="http://schemas.microsoft.com/office/drawing/2014/main" id="{6B8D4C54-8979-48A5-94D5-197D84B05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626" y="4405313"/>
              <a:ext cx="39688" cy="33338"/>
            </a:xfrm>
            <a:custGeom>
              <a:avLst/>
              <a:gdLst>
                <a:gd name="T0" fmla="*/ 0 w 12"/>
                <a:gd name="T1" fmla="*/ 5 h 10"/>
                <a:gd name="T2" fmla="*/ 6 w 12"/>
                <a:gd name="T3" fmla="*/ 0 h 10"/>
                <a:gd name="T4" fmla="*/ 12 w 12"/>
                <a:gd name="T5" fmla="*/ 5 h 10"/>
                <a:gd name="T6" fmla="*/ 6 w 12"/>
                <a:gd name="T7" fmla="*/ 10 h 10"/>
                <a:gd name="T8" fmla="*/ 0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0" y="5"/>
                  </a:moveTo>
                  <a:cubicBezTo>
                    <a:pt x="0" y="3"/>
                    <a:pt x="2" y="1"/>
                    <a:pt x="6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7"/>
                    <a:pt x="10" y="9"/>
                    <a:pt x="6" y="10"/>
                  </a:cubicBezTo>
                  <a:cubicBezTo>
                    <a:pt x="3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13">
              <a:extLst>
                <a:ext uri="{FF2B5EF4-FFF2-40B4-BE49-F238E27FC236}">
                  <a16:creationId xmlns:a16="http://schemas.microsoft.com/office/drawing/2014/main" id="{E62D815A-CF1F-4783-BFD8-713E8410E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476" y="3629025"/>
              <a:ext cx="100013" cy="368300"/>
            </a:xfrm>
            <a:custGeom>
              <a:avLst/>
              <a:gdLst>
                <a:gd name="T0" fmla="*/ 52 w 63"/>
                <a:gd name="T1" fmla="*/ 232 h 232"/>
                <a:gd name="T2" fmla="*/ 25 w 63"/>
                <a:gd name="T3" fmla="*/ 12 h 232"/>
                <a:gd name="T4" fmla="*/ 2 w 63"/>
                <a:gd name="T5" fmla="*/ 14 h 232"/>
                <a:gd name="T6" fmla="*/ 0 w 63"/>
                <a:gd name="T7" fmla="*/ 4 h 232"/>
                <a:gd name="T8" fmla="*/ 34 w 63"/>
                <a:gd name="T9" fmla="*/ 0 h 232"/>
                <a:gd name="T10" fmla="*/ 63 w 63"/>
                <a:gd name="T11" fmla="*/ 232 h 232"/>
                <a:gd name="T12" fmla="*/ 52 w 63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232">
                  <a:moveTo>
                    <a:pt x="52" y="232"/>
                  </a:moveTo>
                  <a:lnTo>
                    <a:pt x="25" y="12"/>
                  </a:lnTo>
                  <a:lnTo>
                    <a:pt x="2" y="14"/>
                  </a:lnTo>
                  <a:lnTo>
                    <a:pt x="0" y="4"/>
                  </a:lnTo>
                  <a:lnTo>
                    <a:pt x="34" y="0"/>
                  </a:lnTo>
                  <a:lnTo>
                    <a:pt x="63" y="232"/>
                  </a:lnTo>
                  <a:lnTo>
                    <a:pt x="52" y="232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14">
              <a:extLst>
                <a:ext uri="{FF2B5EF4-FFF2-40B4-BE49-F238E27FC236}">
                  <a16:creationId xmlns:a16="http://schemas.microsoft.com/office/drawing/2014/main" id="{7B331832-48C4-4A55-8D21-79B1C5D02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3473450"/>
              <a:ext cx="77788" cy="168275"/>
            </a:xfrm>
            <a:custGeom>
              <a:avLst/>
              <a:gdLst>
                <a:gd name="T0" fmla="*/ 11 w 24"/>
                <a:gd name="T1" fmla="*/ 0 h 51"/>
                <a:gd name="T2" fmla="*/ 7 w 24"/>
                <a:gd name="T3" fmla="*/ 1 h 51"/>
                <a:gd name="T4" fmla="*/ 0 w 24"/>
                <a:gd name="T5" fmla="*/ 10 h 51"/>
                <a:gd name="T6" fmla="*/ 4 w 24"/>
                <a:gd name="T7" fmla="*/ 43 h 51"/>
                <a:gd name="T8" fmla="*/ 13 w 24"/>
                <a:gd name="T9" fmla="*/ 50 h 51"/>
                <a:gd name="T10" fmla="*/ 17 w 24"/>
                <a:gd name="T11" fmla="*/ 50 h 51"/>
                <a:gd name="T12" fmla="*/ 24 w 24"/>
                <a:gd name="T13" fmla="*/ 41 h 51"/>
                <a:gd name="T14" fmla="*/ 19 w 24"/>
                <a:gd name="T15" fmla="*/ 7 h 51"/>
                <a:gd name="T16" fmla="*/ 11 w 24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1">
                  <a:moveTo>
                    <a:pt x="11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3" y="1"/>
                    <a:pt x="0" y="5"/>
                    <a:pt x="0" y="10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8"/>
                    <a:pt x="9" y="51"/>
                    <a:pt x="13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1" y="49"/>
                    <a:pt x="24" y="45"/>
                    <a:pt x="24" y="41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3"/>
                    <a:pt x="15" y="0"/>
                    <a:pt x="11" y="0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15">
              <a:extLst>
                <a:ext uri="{FF2B5EF4-FFF2-40B4-BE49-F238E27FC236}">
                  <a16:creationId xmlns:a16="http://schemas.microsoft.com/office/drawing/2014/main" id="{564CC296-DB3D-4460-B899-0DE884EC4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3592513"/>
              <a:ext cx="98425" cy="52388"/>
            </a:xfrm>
            <a:custGeom>
              <a:avLst/>
              <a:gdLst>
                <a:gd name="T0" fmla="*/ 58 w 62"/>
                <a:gd name="T1" fmla="*/ 0 h 33"/>
                <a:gd name="T2" fmla="*/ 0 w 62"/>
                <a:gd name="T3" fmla="*/ 6 h 33"/>
                <a:gd name="T4" fmla="*/ 4 w 62"/>
                <a:gd name="T5" fmla="*/ 33 h 33"/>
                <a:gd name="T6" fmla="*/ 62 w 62"/>
                <a:gd name="T7" fmla="*/ 27 h 33"/>
                <a:gd name="T8" fmla="*/ 58 w 6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3">
                  <a:moveTo>
                    <a:pt x="58" y="0"/>
                  </a:moveTo>
                  <a:lnTo>
                    <a:pt x="0" y="6"/>
                  </a:lnTo>
                  <a:lnTo>
                    <a:pt x="4" y="33"/>
                  </a:lnTo>
                  <a:lnTo>
                    <a:pt x="62" y="27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16">
              <a:extLst>
                <a:ext uri="{FF2B5EF4-FFF2-40B4-BE49-F238E27FC236}">
                  <a16:creationId xmlns:a16="http://schemas.microsoft.com/office/drawing/2014/main" id="{269FC66E-E054-4687-B51D-4FBC2BF65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213" y="3635375"/>
              <a:ext cx="187325" cy="793750"/>
            </a:xfrm>
            <a:custGeom>
              <a:avLst/>
              <a:gdLst>
                <a:gd name="T0" fmla="*/ 37 w 57"/>
                <a:gd name="T1" fmla="*/ 241 h 241"/>
                <a:gd name="T2" fmla="*/ 45 w 57"/>
                <a:gd name="T3" fmla="*/ 240 h 241"/>
                <a:gd name="T4" fmla="*/ 51 w 57"/>
                <a:gd name="T5" fmla="*/ 239 h 241"/>
                <a:gd name="T6" fmla="*/ 57 w 57"/>
                <a:gd name="T7" fmla="*/ 227 h 241"/>
                <a:gd name="T8" fmla="*/ 28 w 57"/>
                <a:gd name="T9" fmla="*/ 0 h 241"/>
                <a:gd name="T10" fmla="*/ 0 w 57"/>
                <a:gd name="T11" fmla="*/ 3 h 241"/>
                <a:gd name="T12" fmla="*/ 29 w 57"/>
                <a:gd name="T13" fmla="*/ 231 h 241"/>
                <a:gd name="T14" fmla="*/ 37 w 57"/>
                <a:gd name="T15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241">
                  <a:moveTo>
                    <a:pt x="37" y="241"/>
                  </a:moveTo>
                  <a:cubicBezTo>
                    <a:pt x="40" y="240"/>
                    <a:pt x="42" y="240"/>
                    <a:pt x="45" y="240"/>
                  </a:cubicBezTo>
                  <a:cubicBezTo>
                    <a:pt x="47" y="239"/>
                    <a:pt x="49" y="239"/>
                    <a:pt x="51" y="239"/>
                  </a:cubicBezTo>
                  <a:cubicBezTo>
                    <a:pt x="57" y="227"/>
                    <a:pt x="57" y="227"/>
                    <a:pt x="57" y="22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9" y="231"/>
                    <a:pt x="29" y="231"/>
                    <a:pt x="29" y="231"/>
                  </a:cubicBezTo>
                  <a:lnTo>
                    <a:pt x="37" y="241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17">
              <a:extLst>
                <a:ext uri="{FF2B5EF4-FFF2-40B4-BE49-F238E27FC236}">
                  <a16:creationId xmlns:a16="http://schemas.microsoft.com/office/drawing/2014/main" id="{5F1E7C8F-591F-4CE9-B75D-694ACC950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3513138"/>
              <a:ext cx="42863" cy="36513"/>
            </a:xfrm>
            <a:custGeom>
              <a:avLst/>
              <a:gdLst>
                <a:gd name="T0" fmla="*/ 12 w 13"/>
                <a:gd name="T1" fmla="*/ 8 h 11"/>
                <a:gd name="T2" fmla="*/ 5 w 13"/>
                <a:gd name="T3" fmla="*/ 9 h 11"/>
                <a:gd name="T4" fmla="*/ 1 w 13"/>
                <a:gd name="T5" fmla="*/ 3 h 11"/>
                <a:gd name="T6" fmla="*/ 8 w 13"/>
                <a:gd name="T7" fmla="*/ 1 h 11"/>
                <a:gd name="T8" fmla="*/ 12 w 13"/>
                <a:gd name="T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2" y="8"/>
                  </a:moveTo>
                  <a:cubicBezTo>
                    <a:pt x="11" y="10"/>
                    <a:pt x="8" y="11"/>
                    <a:pt x="5" y="9"/>
                  </a:cubicBezTo>
                  <a:cubicBezTo>
                    <a:pt x="2" y="8"/>
                    <a:pt x="0" y="5"/>
                    <a:pt x="1" y="3"/>
                  </a:cubicBezTo>
                  <a:cubicBezTo>
                    <a:pt x="2" y="0"/>
                    <a:pt x="5" y="0"/>
                    <a:pt x="8" y="1"/>
                  </a:cubicBezTo>
                  <a:cubicBezTo>
                    <a:pt x="12" y="2"/>
                    <a:pt x="13" y="5"/>
                    <a:pt x="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18">
              <a:extLst>
                <a:ext uri="{FF2B5EF4-FFF2-40B4-BE49-F238E27FC236}">
                  <a16:creationId xmlns:a16="http://schemas.microsoft.com/office/drawing/2014/main" id="{8D3FADDD-19BC-4DC5-BE4E-E1127B78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988" y="3895725"/>
              <a:ext cx="149225" cy="365125"/>
            </a:xfrm>
            <a:custGeom>
              <a:avLst/>
              <a:gdLst>
                <a:gd name="T0" fmla="*/ 94 w 94"/>
                <a:gd name="T1" fmla="*/ 4 h 230"/>
                <a:gd name="T2" fmla="*/ 15 w 94"/>
                <a:gd name="T3" fmla="*/ 213 h 230"/>
                <a:gd name="T4" fmla="*/ 36 w 94"/>
                <a:gd name="T5" fmla="*/ 222 h 230"/>
                <a:gd name="T6" fmla="*/ 33 w 94"/>
                <a:gd name="T7" fmla="*/ 230 h 230"/>
                <a:gd name="T8" fmla="*/ 0 w 94"/>
                <a:gd name="T9" fmla="*/ 218 h 230"/>
                <a:gd name="T10" fmla="*/ 83 w 94"/>
                <a:gd name="T11" fmla="*/ 0 h 230"/>
                <a:gd name="T12" fmla="*/ 94 w 94"/>
                <a:gd name="T13" fmla="*/ 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230">
                  <a:moveTo>
                    <a:pt x="94" y="4"/>
                  </a:moveTo>
                  <a:lnTo>
                    <a:pt x="15" y="213"/>
                  </a:lnTo>
                  <a:lnTo>
                    <a:pt x="36" y="222"/>
                  </a:lnTo>
                  <a:lnTo>
                    <a:pt x="33" y="230"/>
                  </a:lnTo>
                  <a:lnTo>
                    <a:pt x="0" y="218"/>
                  </a:lnTo>
                  <a:lnTo>
                    <a:pt x="83" y="0"/>
                  </a:lnTo>
                  <a:lnTo>
                    <a:pt x="94" y="4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19">
              <a:extLst>
                <a:ext uri="{FF2B5EF4-FFF2-40B4-BE49-F238E27FC236}">
                  <a16:creationId xmlns:a16="http://schemas.microsoft.com/office/drawing/2014/main" id="{3E2AAA9D-BBAD-42E1-846C-6AEE85283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4264025"/>
              <a:ext cx="109538" cy="168275"/>
            </a:xfrm>
            <a:custGeom>
              <a:avLst/>
              <a:gdLst>
                <a:gd name="T0" fmla="*/ 6 w 33"/>
                <a:gd name="T1" fmla="*/ 48 h 51"/>
                <a:gd name="T2" fmla="*/ 10 w 33"/>
                <a:gd name="T3" fmla="*/ 49 h 51"/>
                <a:gd name="T4" fmla="*/ 20 w 33"/>
                <a:gd name="T5" fmla="*/ 45 h 51"/>
                <a:gd name="T6" fmla="*/ 31 w 33"/>
                <a:gd name="T7" fmla="*/ 13 h 51"/>
                <a:gd name="T8" fmla="*/ 27 w 33"/>
                <a:gd name="T9" fmla="*/ 3 h 51"/>
                <a:gd name="T10" fmla="*/ 23 w 33"/>
                <a:gd name="T11" fmla="*/ 2 h 51"/>
                <a:gd name="T12" fmla="*/ 13 w 33"/>
                <a:gd name="T13" fmla="*/ 6 h 51"/>
                <a:gd name="T14" fmla="*/ 2 w 33"/>
                <a:gd name="T15" fmla="*/ 38 h 51"/>
                <a:gd name="T16" fmla="*/ 6 w 33"/>
                <a:gd name="T17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1">
                  <a:moveTo>
                    <a:pt x="6" y="48"/>
                  </a:moveTo>
                  <a:cubicBezTo>
                    <a:pt x="10" y="49"/>
                    <a:pt x="10" y="49"/>
                    <a:pt x="10" y="49"/>
                  </a:cubicBezTo>
                  <a:cubicBezTo>
                    <a:pt x="14" y="51"/>
                    <a:pt x="18" y="49"/>
                    <a:pt x="20" y="45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3" y="9"/>
                    <a:pt x="31" y="5"/>
                    <a:pt x="27" y="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9" y="0"/>
                    <a:pt x="15" y="2"/>
                    <a:pt x="13" y="6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42"/>
                    <a:pt x="2" y="47"/>
                    <a:pt x="6" y="48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20">
              <a:extLst>
                <a:ext uri="{FF2B5EF4-FFF2-40B4-BE49-F238E27FC236}">
                  <a16:creationId xmlns:a16="http://schemas.microsoft.com/office/drawing/2014/main" id="{1B431255-0449-4AD1-8115-5F48B7CD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451" y="4254500"/>
              <a:ext cx="101600" cy="71438"/>
            </a:xfrm>
            <a:custGeom>
              <a:avLst/>
              <a:gdLst>
                <a:gd name="T0" fmla="*/ 0 w 64"/>
                <a:gd name="T1" fmla="*/ 25 h 45"/>
                <a:gd name="T2" fmla="*/ 54 w 64"/>
                <a:gd name="T3" fmla="*/ 45 h 45"/>
                <a:gd name="T4" fmla="*/ 64 w 64"/>
                <a:gd name="T5" fmla="*/ 18 h 45"/>
                <a:gd name="T6" fmla="*/ 10 w 64"/>
                <a:gd name="T7" fmla="*/ 0 h 45"/>
                <a:gd name="T8" fmla="*/ 0 w 6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5">
                  <a:moveTo>
                    <a:pt x="0" y="25"/>
                  </a:moveTo>
                  <a:lnTo>
                    <a:pt x="54" y="45"/>
                  </a:lnTo>
                  <a:lnTo>
                    <a:pt x="64" y="18"/>
                  </a:lnTo>
                  <a:lnTo>
                    <a:pt x="10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21">
              <a:extLst>
                <a:ext uri="{FF2B5EF4-FFF2-40B4-BE49-F238E27FC236}">
                  <a16:creationId xmlns:a16="http://schemas.microsoft.com/office/drawing/2014/main" id="{1AB54514-4597-423F-A8B8-3FC088843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6" y="3519488"/>
              <a:ext cx="349250" cy="763588"/>
            </a:xfrm>
            <a:custGeom>
              <a:avLst/>
              <a:gdLst>
                <a:gd name="T0" fmla="*/ 103 w 106"/>
                <a:gd name="T1" fmla="*/ 5 h 232"/>
                <a:gd name="T2" fmla="*/ 96 w 106"/>
                <a:gd name="T3" fmla="*/ 2 h 232"/>
                <a:gd name="T4" fmla="*/ 91 w 106"/>
                <a:gd name="T5" fmla="*/ 0 h 232"/>
                <a:gd name="T6" fmla="*/ 80 w 106"/>
                <a:gd name="T7" fmla="*/ 8 h 232"/>
                <a:gd name="T8" fmla="*/ 0 w 106"/>
                <a:gd name="T9" fmla="*/ 223 h 232"/>
                <a:gd name="T10" fmla="*/ 26 w 106"/>
                <a:gd name="T11" fmla="*/ 232 h 232"/>
                <a:gd name="T12" fmla="*/ 106 w 106"/>
                <a:gd name="T13" fmla="*/ 18 h 232"/>
                <a:gd name="T14" fmla="*/ 103 w 106"/>
                <a:gd name="T15" fmla="*/ 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232">
                  <a:moveTo>
                    <a:pt x="103" y="5"/>
                  </a:moveTo>
                  <a:cubicBezTo>
                    <a:pt x="101" y="4"/>
                    <a:pt x="99" y="3"/>
                    <a:pt x="96" y="2"/>
                  </a:cubicBezTo>
                  <a:cubicBezTo>
                    <a:pt x="94" y="1"/>
                    <a:pt x="93" y="1"/>
                    <a:pt x="91" y="0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106" y="18"/>
                    <a:pt x="106" y="18"/>
                    <a:pt x="106" y="18"/>
                  </a:cubicBezTo>
                  <a:lnTo>
                    <a:pt x="103" y="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22">
              <a:extLst>
                <a:ext uri="{FF2B5EF4-FFF2-40B4-BE49-F238E27FC236}">
                  <a16:creationId xmlns:a16="http://schemas.microsoft.com/office/drawing/2014/main" id="{A4CBC9EE-4385-487D-A268-236DD607A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4165600"/>
              <a:ext cx="477838" cy="585788"/>
            </a:xfrm>
            <a:custGeom>
              <a:avLst/>
              <a:gdLst>
                <a:gd name="T0" fmla="*/ 145 w 145"/>
                <a:gd name="T1" fmla="*/ 0 h 178"/>
                <a:gd name="T2" fmla="*/ 0 w 145"/>
                <a:gd name="T3" fmla="*/ 0 h 178"/>
                <a:gd name="T4" fmla="*/ 0 w 145"/>
                <a:gd name="T5" fmla="*/ 163 h 178"/>
                <a:gd name="T6" fmla="*/ 14 w 145"/>
                <a:gd name="T7" fmla="*/ 178 h 178"/>
                <a:gd name="T8" fmla="*/ 131 w 145"/>
                <a:gd name="T9" fmla="*/ 178 h 178"/>
                <a:gd name="T10" fmla="*/ 145 w 145"/>
                <a:gd name="T11" fmla="*/ 163 h 178"/>
                <a:gd name="T12" fmla="*/ 145 w 145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178">
                  <a:moveTo>
                    <a:pt x="1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71"/>
                    <a:pt x="6" y="178"/>
                    <a:pt x="14" y="178"/>
                  </a:cubicBezTo>
                  <a:cubicBezTo>
                    <a:pt x="131" y="178"/>
                    <a:pt x="131" y="178"/>
                    <a:pt x="131" y="178"/>
                  </a:cubicBezTo>
                  <a:cubicBezTo>
                    <a:pt x="139" y="178"/>
                    <a:pt x="145" y="171"/>
                    <a:pt x="145" y="163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3" name="标题 1">
            <a:extLst>
              <a:ext uri="{FF2B5EF4-FFF2-40B4-BE49-F238E27FC236}">
                <a16:creationId xmlns:a16="http://schemas.microsoft.com/office/drawing/2014/main" id="{944C5A30-3CE7-48CE-82E3-3FD37F68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213" y="3081024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4" name="文本占位符 2">
            <a:extLst>
              <a:ext uri="{FF2B5EF4-FFF2-40B4-BE49-F238E27FC236}">
                <a16:creationId xmlns:a16="http://schemas.microsoft.com/office/drawing/2014/main" id="{F3311B67-98B8-47D3-A567-862DED93E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7329" y="3976374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3" y="62531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5" y="62531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31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13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3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2019/1/3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5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7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0">
              <a:schemeClr val="accent2">
                <a:lumMod val="20000"/>
                <a:lumOff val="80000"/>
              </a:schemeClr>
            </a:gs>
            <a:gs pos="0">
              <a:schemeClr val="accent2">
                <a:lumMod val="40000"/>
                <a:lumOff val="60000"/>
              </a:schemeClr>
            </a:gs>
            <a:gs pos="100000">
              <a:schemeClr val="accent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形 45">
            <a:extLst>
              <a:ext uri="{FF2B5EF4-FFF2-40B4-BE49-F238E27FC236}">
                <a16:creationId xmlns:a16="http://schemas.microsoft.com/office/drawing/2014/main" id="{E639C10E-8FC0-4DD3-8BD9-1B02D9EB66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309134" y="-68999"/>
            <a:ext cx="2882866" cy="6995998"/>
          </a:xfrm>
          <a:prstGeom prst="rect">
            <a:avLst/>
          </a:prstGeom>
        </p:spPr>
      </p:pic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6774514-250E-43A0-A8A4-40D671CB2443}"/>
              </a:ext>
            </a:extLst>
          </p:cNvPr>
          <p:cNvGrpSpPr/>
          <p:nvPr userDrawn="1"/>
        </p:nvGrpSpPr>
        <p:grpSpPr>
          <a:xfrm>
            <a:off x="4541357" y="1643721"/>
            <a:ext cx="6406044" cy="5226126"/>
            <a:chOff x="5738523" y="2870775"/>
            <a:chExt cx="2101791" cy="1714666"/>
          </a:xfrm>
        </p:grpSpPr>
        <p:sp>
          <p:nvSpPr>
            <p:cNvPr id="168" name="Freeform 22">
              <a:extLst>
                <a:ext uri="{FF2B5EF4-FFF2-40B4-BE49-F238E27FC236}">
                  <a16:creationId xmlns:a16="http://schemas.microsoft.com/office/drawing/2014/main" id="{178DDB18-2D41-45D3-A67E-F4CD7319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23" y="2870775"/>
              <a:ext cx="2101791" cy="1429662"/>
            </a:xfrm>
            <a:custGeom>
              <a:avLst/>
              <a:gdLst>
                <a:gd name="T0" fmla="*/ 1054 w 1090"/>
                <a:gd name="T1" fmla="*/ 742 h 742"/>
                <a:gd name="T2" fmla="*/ 36 w 1090"/>
                <a:gd name="T3" fmla="*/ 742 h 742"/>
                <a:gd name="T4" fmla="*/ 0 w 1090"/>
                <a:gd name="T5" fmla="*/ 706 h 742"/>
                <a:gd name="T6" fmla="*/ 0 w 1090"/>
                <a:gd name="T7" fmla="*/ 36 h 742"/>
                <a:gd name="T8" fmla="*/ 36 w 1090"/>
                <a:gd name="T9" fmla="*/ 0 h 742"/>
                <a:gd name="T10" fmla="*/ 1054 w 1090"/>
                <a:gd name="T11" fmla="*/ 0 h 742"/>
                <a:gd name="T12" fmla="*/ 1090 w 1090"/>
                <a:gd name="T13" fmla="*/ 36 h 742"/>
                <a:gd name="T14" fmla="*/ 1090 w 1090"/>
                <a:gd name="T15" fmla="*/ 706 h 742"/>
                <a:gd name="T16" fmla="*/ 1054 w 1090"/>
                <a:gd name="T17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0" h="742">
                  <a:moveTo>
                    <a:pt x="1054" y="742"/>
                  </a:moveTo>
                  <a:cubicBezTo>
                    <a:pt x="36" y="742"/>
                    <a:pt x="36" y="742"/>
                    <a:pt x="36" y="742"/>
                  </a:cubicBezTo>
                  <a:cubicBezTo>
                    <a:pt x="16" y="742"/>
                    <a:pt x="0" y="726"/>
                    <a:pt x="0" y="70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1054" y="0"/>
                    <a:pt x="1054" y="0"/>
                    <a:pt x="1054" y="0"/>
                  </a:cubicBezTo>
                  <a:cubicBezTo>
                    <a:pt x="1074" y="0"/>
                    <a:pt x="1090" y="17"/>
                    <a:pt x="1090" y="36"/>
                  </a:cubicBezTo>
                  <a:cubicBezTo>
                    <a:pt x="1090" y="706"/>
                    <a:pt x="1090" y="706"/>
                    <a:pt x="1090" y="706"/>
                  </a:cubicBezTo>
                  <a:cubicBezTo>
                    <a:pt x="1090" y="726"/>
                    <a:pt x="1074" y="742"/>
                    <a:pt x="1054" y="742"/>
                  </a:cubicBezTo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23">
              <a:extLst>
                <a:ext uri="{FF2B5EF4-FFF2-40B4-BE49-F238E27FC236}">
                  <a16:creationId xmlns:a16="http://schemas.microsoft.com/office/drawing/2014/main" id="{728708CA-30A8-411D-AE95-F6FED6F36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072" y="2967324"/>
              <a:ext cx="1908693" cy="1012832"/>
            </a:xfrm>
            <a:prstGeom prst="rect">
              <a:avLst/>
            </a:prstGeom>
            <a:solidFill>
              <a:srgbClr val="28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24">
              <a:extLst>
                <a:ext uri="{FF2B5EF4-FFF2-40B4-BE49-F238E27FC236}">
                  <a16:creationId xmlns:a16="http://schemas.microsoft.com/office/drawing/2014/main" id="{D7BF0A65-ACC4-4623-AA48-C2AD4420F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23" y="4076704"/>
              <a:ext cx="2101791" cy="223733"/>
            </a:xfrm>
            <a:custGeom>
              <a:avLst/>
              <a:gdLst>
                <a:gd name="T0" fmla="*/ 0 w 1090"/>
                <a:gd name="T1" fmla="*/ 0 h 116"/>
                <a:gd name="T2" fmla="*/ 0 w 1090"/>
                <a:gd name="T3" fmla="*/ 71 h 116"/>
                <a:gd name="T4" fmla="*/ 45 w 1090"/>
                <a:gd name="T5" fmla="*/ 116 h 116"/>
                <a:gd name="T6" fmla="*/ 1045 w 1090"/>
                <a:gd name="T7" fmla="*/ 116 h 116"/>
                <a:gd name="T8" fmla="*/ 1090 w 1090"/>
                <a:gd name="T9" fmla="*/ 71 h 116"/>
                <a:gd name="T10" fmla="*/ 1090 w 1090"/>
                <a:gd name="T11" fmla="*/ 0 h 116"/>
                <a:gd name="T12" fmla="*/ 0 w 1090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0" h="116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96"/>
                    <a:pt x="20" y="116"/>
                    <a:pt x="45" y="116"/>
                  </a:cubicBezTo>
                  <a:cubicBezTo>
                    <a:pt x="1045" y="116"/>
                    <a:pt x="1045" y="116"/>
                    <a:pt x="1045" y="116"/>
                  </a:cubicBezTo>
                  <a:cubicBezTo>
                    <a:pt x="1070" y="116"/>
                    <a:pt x="1090" y="96"/>
                    <a:pt x="1090" y="71"/>
                  </a:cubicBezTo>
                  <a:cubicBezTo>
                    <a:pt x="1090" y="0"/>
                    <a:pt x="1090" y="0"/>
                    <a:pt x="109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Oval 25">
              <a:extLst>
                <a:ext uri="{FF2B5EF4-FFF2-40B4-BE49-F238E27FC236}">
                  <a16:creationId xmlns:a16="http://schemas.microsoft.com/office/drawing/2014/main" id="{90DE22A9-02F7-4839-8F1D-E3546A89C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357" y="4150044"/>
              <a:ext cx="77054" cy="77053"/>
            </a:xfrm>
            <a:prstGeom prst="ellipse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26">
              <a:extLst>
                <a:ext uri="{FF2B5EF4-FFF2-40B4-BE49-F238E27FC236}">
                  <a16:creationId xmlns:a16="http://schemas.microsoft.com/office/drawing/2014/main" id="{33C1725A-CEC1-4FF0-8FAD-F16F962F4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8259" y="4300437"/>
              <a:ext cx="462320" cy="285004"/>
            </a:xfrm>
            <a:custGeom>
              <a:avLst/>
              <a:gdLst>
                <a:gd name="T0" fmla="*/ 215 w 240"/>
                <a:gd name="T1" fmla="*/ 0 h 148"/>
                <a:gd name="T2" fmla="*/ 120 w 240"/>
                <a:gd name="T3" fmla="*/ 0 h 148"/>
                <a:gd name="T4" fmla="*/ 25 w 240"/>
                <a:gd name="T5" fmla="*/ 0 h 148"/>
                <a:gd name="T6" fmla="*/ 0 w 240"/>
                <a:gd name="T7" fmla="*/ 148 h 148"/>
                <a:gd name="T8" fmla="*/ 120 w 240"/>
                <a:gd name="T9" fmla="*/ 148 h 148"/>
                <a:gd name="T10" fmla="*/ 240 w 240"/>
                <a:gd name="T11" fmla="*/ 148 h 148"/>
                <a:gd name="T12" fmla="*/ 215 w 240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48">
                  <a:moveTo>
                    <a:pt x="215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6" y="64"/>
                    <a:pt x="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240" y="148"/>
                    <a:pt x="240" y="148"/>
                    <a:pt x="240" y="148"/>
                  </a:cubicBezTo>
                  <a:cubicBezTo>
                    <a:pt x="214" y="64"/>
                    <a:pt x="215" y="0"/>
                    <a:pt x="2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27">
              <a:extLst>
                <a:ext uri="{FF2B5EF4-FFF2-40B4-BE49-F238E27FC236}">
                  <a16:creationId xmlns:a16="http://schemas.microsoft.com/office/drawing/2014/main" id="{9C46CD7F-0D7A-4E1F-B920-A70DF2364B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0035" y="4300437"/>
              <a:ext cx="378768" cy="73340"/>
            </a:xfrm>
            <a:custGeom>
              <a:avLst/>
              <a:gdLst>
                <a:gd name="T0" fmla="*/ 194 w 196"/>
                <a:gd name="T1" fmla="*/ 21 h 38"/>
                <a:gd name="T2" fmla="*/ 196 w 196"/>
                <a:gd name="T3" fmla="*/ 38 h 38"/>
                <a:gd name="T4" fmla="*/ 196 w 196"/>
                <a:gd name="T5" fmla="*/ 38 h 38"/>
                <a:gd name="T6" fmla="*/ 194 w 196"/>
                <a:gd name="T7" fmla="*/ 21 h 38"/>
                <a:gd name="T8" fmla="*/ 194 w 196"/>
                <a:gd name="T9" fmla="*/ 21 h 38"/>
                <a:gd name="T10" fmla="*/ 194 w 196"/>
                <a:gd name="T11" fmla="*/ 21 h 38"/>
                <a:gd name="T12" fmla="*/ 194 w 196"/>
                <a:gd name="T13" fmla="*/ 21 h 38"/>
                <a:gd name="T14" fmla="*/ 194 w 196"/>
                <a:gd name="T15" fmla="*/ 21 h 38"/>
                <a:gd name="T16" fmla="*/ 194 w 196"/>
                <a:gd name="T17" fmla="*/ 21 h 38"/>
                <a:gd name="T18" fmla="*/ 194 w 196"/>
                <a:gd name="T19" fmla="*/ 21 h 38"/>
                <a:gd name="T20" fmla="*/ 194 w 196"/>
                <a:gd name="T21" fmla="*/ 21 h 38"/>
                <a:gd name="T22" fmla="*/ 194 w 196"/>
                <a:gd name="T23" fmla="*/ 21 h 38"/>
                <a:gd name="T24" fmla="*/ 194 w 196"/>
                <a:gd name="T25" fmla="*/ 21 h 38"/>
                <a:gd name="T26" fmla="*/ 193 w 196"/>
                <a:gd name="T27" fmla="*/ 0 h 38"/>
                <a:gd name="T28" fmla="*/ 193 w 196"/>
                <a:gd name="T29" fmla="*/ 0 h 38"/>
                <a:gd name="T30" fmla="*/ 193 w 196"/>
                <a:gd name="T31" fmla="*/ 0 h 38"/>
                <a:gd name="T32" fmla="*/ 193 w 196"/>
                <a:gd name="T33" fmla="*/ 0 h 38"/>
                <a:gd name="T34" fmla="*/ 193 w 196"/>
                <a:gd name="T35" fmla="*/ 0 h 38"/>
                <a:gd name="T36" fmla="*/ 193 w 196"/>
                <a:gd name="T37" fmla="*/ 0 h 38"/>
                <a:gd name="T38" fmla="*/ 193 w 196"/>
                <a:gd name="T39" fmla="*/ 0 h 38"/>
                <a:gd name="T40" fmla="*/ 193 w 196"/>
                <a:gd name="T41" fmla="*/ 0 h 38"/>
                <a:gd name="T42" fmla="*/ 193 w 196"/>
                <a:gd name="T43" fmla="*/ 0 h 38"/>
                <a:gd name="T44" fmla="*/ 3 w 196"/>
                <a:gd name="T45" fmla="*/ 0 h 38"/>
                <a:gd name="T46" fmla="*/ 0 w 196"/>
                <a:gd name="T47" fmla="*/ 38 h 38"/>
                <a:gd name="T48" fmla="*/ 0 w 196"/>
                <a:gd name="T49" fmla="*/ 38 h 38"/>
                <a:gd name="T50" fmla="*/ 3 w 196"/>
                <a:gd name="T51" fmla="*/ 0 h 38"/>
                <a:gd name="T52" fmla="*/ 193 w 196"/>
                <a:gd name="T53" fmla="*/ 0 h 38"/>
                <a:gd name="T54" fmla="*/ 193 w 196"/>
                <a:gd name="T55" fmla="*/ 0 h 38"/>
                <a:gd name="T56" fmla="*/ 193 w 196"/>
                <a:gd name="T57" fmla="*/ 0 h 38"/>
                <a:gd name="T58" fmla="*/ 3 w 196"/>
                <a:gd name="T59" fmla="*/ 0 h 38"/>
                <a:gd name="T60" fmla="*/ 3 w 196"/>
                <a:gd name="T61" fmla="*/ 0 h 38"/>
                <a:gd name="T62" fmla="*/ 3 w 196"/>
                <a:gd name="T63" fmla="*/ 0 h 38"/>
                <a:gd name="T64" fmla="*/ 193 w 196"/>
                <a:gd name="T65" fmla="*/ 0 h 38"/>
                <a:gd name="T66" fmla="*/ 193 w 196"/>
                <a:gd name="T67" fmla="*/ 0 h 38"/>
                <a:gd name="T68" fmla="*/ 193 w 196"/>
                <a:gd name="T69" fmla="*/ 0 h 38"/>
                <a:gd name="T70" fmla="*/ 3 w 196"/>
                <a:gd name="T71" fmla="*/ 0 h 38"/>
                <a:gd name="T72" fmla="*/ 3 w 196"/>
                <a:gd name="T73" fmla="*/ 0 h 38"/>
                <a:gd name="T74" fmla="*/ 3 w 196"/>
                <a:gd name="T75" fmla="*/ 0 h 38"/>
                <a:gd name="T76" fmla="*/ 3 w 196"/>
                <a:gd name="T77" fmla="*/ 0 h 38"/>
                <a:gd name="T78" fmla="*/ 3 w 196"/>
                <a:gd name="T79" fmla="*/ 0 h 38"/>
                <a:gd name="T80" fmla="*/ 3 w 196"/>
                <a:gd name="T81" fmla="*/ 0 h 38"/>
                <a:gd name="T82" fmla="*/ 193 w 196"/>
                <a:gd name="T83" fmla="*/ 0 h 38"/>
                <a:gd name="T84" fmla="*/ 193 w 196"/>
                <a:gd name="T85" fmla="*/ 0 h 38"/>
                <a:gd name="T86" fmla="*/ 193 w 196"/>
                <a:gd name="T8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6" h="38">
                  <a:moveTo>
                    <a:pt x="194" y="21"/>
                  </a:moveTo>
                  <a:cubicBezTo>
                    <a:pt x="194" y="26"/>
                    <a:pt x="195" y="32"/>
                    <a:pt x="196" y="38"/>
                  </a:cubicBezTo>
                  <a:cubicBezTo>
                    <a:pt x="196" y="38"/>
                    <a:pt x="196" y="38"/>
                    <a:pt x="196" y="38"/>
                  </a:cubicBezTo>
                  <a:cubicBezTo>
                    <a:pt x="195" y="32"/>
                    <a:pt x="194" y="26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1"/>
                    <a:pt x="3" y="15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15"/>
                    <a:pt x="3" y="1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28">
              <a:extLst>
                <a:ext uri="{FF2B5EF4-FFF2-40B4-BE49-F238E27FC236}">
                  <a16:creationId xmlns:a16="http://schemas.microsoft.com/office/drawing/2014/main" id="{FF3FAD60-E8D3-434F-882C-449277C1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0035" y="4300437"/>
              <a:ext cx="378768" cy="73340"/>
            </a:xfrm>
            <a:custGeom>
              <a:avLst/>
              <a:gdLst>
                <a:gd name="T0" fmla="*/ 193 w 196"/>
                <a:gd name="T1" fmla="*/ 0 h 38"/>
                <a:gd name="T2" fmla="*/ 98 w 196"/>
                <a:gd name="T3" fmla="*/ 0 h 38"/>
                <a:gd name="T4" fmla="*/ 3 w 196"/>
                <a:gd name="T5" fmla="*/ 0 h 38"/>
                <a:gd name="T6" fmla="*/ 3 w 196"/>
                <a:gd name="T7" fmla="*/ 0 h 38"/>
                <a:gd name="T8" fmla="*/ 3 w 196"/>
                <a:gd name="T9" fmla="*/ 0 h 38"/>
                <a:gd name="T10" fmla="*/ 3 w 196"/>
                <a:gd name="T11" fmla="*/ 0 h 38"/>
                <a:gd name="T12" fmla="*/ 3 w 196"/>
                <a:gd name="T13" fmla="*/ 0 h 38"/>
                <a:gd name="T14" fmla="*/ 3 w 196"/>
                <a:gd name="T15" fmla="*/ 0 h 38"/>
                <a:gd name="T16" fmla="*/ 3 w 196"/>
                <a:gd name="T17" fmla="*/ 0 h 38"/>
                <a:gd name="T18" fmla="*/ 3 w 196"/>
                <a:gd name="T19" fmla="*/ 0 h 38"/>
                <a:gd name="T20" fmla="*/ 0 w 196"/>
                <a:gd name="T21" fmla="*/ 38 h 38"/>
                <a:gd name="T22" fmla="*/ 196 w 196"/>
                <a:gd name="T23" fmla="*/ 38 h 38"/>
                <a:gd name="T24" fmla="*/ 194 w 196"/>
                <a:gd name="T25" fmla="*/ 21 h 38"/>
                <a:gd name="T26" fmla="*/ 194 w 196"/>
                <a:gd name="T27" fmla="*/ 21 h 38"/>
                <a:gd name="T28" fmla="*/ 194 w 196"/>
                <a:gd name="T29" fmla="*/ 21 h 38"/>
                <a:gd name="T30" fmla="*/ 194 w 196"/>
                <a:gd name="T31" fmla="*/ 21 h 38"/>
                <a:gd name="T32" fmla="*/ 194 w 196"/>
                <a:gd name="T33" fmla="*/ 21 h 38"/>
                <a:gd name="T34" fmla="*/ 194 w 196"/>
                <a:gd name="T35" fmla="*/ 21 h 38"/>
                <a:gd name="T36" fmla="*/ 194 w 196"/>
                <a:gd name="T37" fmla="*/ 21 h 38"/>
                <a:gd name="T38" fmla="*/ 193 w 196"/>
                <a:gd name="T39" fmla="*/ 0 h 38"/>
                <a:gd name="T40" fmla="*/ 193 w 196"/>
                <a:gd name="T41" fmla="*/ 0 h 38"/>
                <a:gd name="T42" fmla="*/ 193 w 196"/>
                <a:gd name="T43" fmla="*/ 0 h 38"/>
                <a:gd name="T44" fmla="*/ 193 w 196"/>
                <a:gd name="T45" fmla="*/ 0 h 38"/>
                <a:gd name="T46" fmla="*/ 193 w 196"/>
                <a:gd name="T47" fmla="*/ 0 h 38"/>
                <a:gd name="T48" fmla="*/ 193 w 196"/>
                <a:gd name="T49" fmla="*/ 0 h 38"/>
                <a:gd name="T50" fmla="*/ 193 w 196"/>
                <a:gd name="T51" fmla="*/ 0 h 38"/>
                <a:gd name="T52" fmla="*/ 193 w 196"/>
                <a:gd name="T53" fmla="*/ 0 h 38"/>
                <a:gd name="T54" fmla="*/ 193 w 196"/>
                <a:gd name="T55" fmla="*/ 0 h 38"/>
                <a:gd name="T56" fmla="*/ 193 w 196"/>
                <a:gd name="T57" fmla="*/ 0 h 38"/>
                <a:gd name="T58" fmla="*/ 193 w 196"/>
                <a:gd name="T59" fmla="*/ 0 h 38"/>
                <a:gd name="T60" fmla="*/ 193 w 196"/>
                <a:gd name="T61" fmla="*/ 0 h 38"/>
                <a:gd name="T62" fmla="*/ 193 w 196"/>
                <a:gd name="T6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38">
                  <a:moveTo>
                    <a:pt x="193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5"/>
                    <a:pt x="0" y="38"/>
                  </a:cubicBezTo>
                  <a:cubicBezTo>
                    <a:pt x="196" y="38"/>
                    <a:pt x="196" y="38"/>
                    <a:pt x="196" y="38"/>
                  </a:cubicBezTo>
                  <a:cubicBezTo>
                    <a:pt x="195" y="32"/>
                    <a:pt x="194" y="26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3" y="9"/>
                    <a:pt x="193" y="2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A8541392-FE36-4E95-B029-EA9B0B77FA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9923" y="2354263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7" name="文本占位符 62">
            <a:extLst>
              <a:ext uri="{FF2B5EF4-FFF2-40B4-BE49-F238E27FC236}">
                <a16:creationId xmlns:a16="http://schemas.microsoft.com/office/drawing/2014/main" id="{C4C5D238-A33C-4E67-861F-638EC16D1D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9923" y="4660499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8" name="文本占位符 13">
            <a:extLst>
              <a:ext uri="{FF2B5EF4-FFF2-40B4-BE49-F238E27FC236}">
                <a16:creationId xmlns:a16="http://schemas.microsoft.com/office/drawing/2014/main" id="{1C2C5008-0C0B-403F-8BE9-FA731FE7E8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4" y="4364228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309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327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0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743A49F-B59C-4435-89BF-DF689B82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646342F5-B205-44D0-B9F4-B282FDD1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C572FE13-1076-460C-992F-23D43238A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2019/1/3</a:t>
            </a:fld>
            <a:endParaRPr lang="zh-CN" altLang="en-US"/>
          </a:p>
        </p:txBody>
      </p:sp>
      <p:sp>
        <p:nvSpPr>
          <p:cNvPr id="16" name="页脚占位符 4">
            <a:extLst>
              <a:ext uri="{FF2B5EF4-FFF2-40B4-BE49-F238E27FC236}">
                <a16:creationId xmlns:a16="http://schemas.microsoft.com/office/drawing/2014/main" id="{23ADD494-1FF1-4852-B6F0-EB2A5EFAF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D24FC06E-F9B6-4FF9-A288-D514D4237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08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6" Type="http://schemas.openxmlformats.org/officeDocument/2006/relationships/image" Target="../media/image17.jp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Relationship Id="rId5" Type="http://schemas.openxmlformats.org/officeDocument/2006/relationships/image" Target="../media/image20.jpg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Relationship Id="rId5" Type="http://schemas.openxmlformats.org/officeDocument/2006/relationships/image" Target="../media/image19.jpg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5F784FBF-92D9-4A9E-B857-F0DEFC1B787B}"/>
              </a:ext>
            </a:extLst>
          </p:cNvPr>
          <p:cNvGrpSpPr/>
          <p:nvPr/>
        </p:nvGrpSpPr>
        <p:grpSpPr>
          <a:xfrm>
            <a:off x="4230722" y="715668"/>
            <a:ext cx="3730556" cy="705110"/>
            <a:chOff x="416689" y="1210834"/>
            <a:chExt cx="5537071" cy="1220420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D4E28C47-CDDD-4137-860D-332818FDA030}"/>
                </a:ext>
              </a:extLst>
            </p:cNvPr>
            <p:cNvGrpSpPr/>
            <p:nvPr userDrawn="1"/>
          </p:nvGrpSpPr>
          <p:grpSpPr>
            <a:xfrm>
              <a:off x="2681968" y="1232410"/>
              <a:ext cx="3271792" cy="1198843"/>
              <a:chOff x="0" y="2885362"/>
              <a:chExt cx="2057401" cy="922314"/>
            </a:xfrm>
          </p:grpSpPr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0F23278F-0F4F-41D4-93C8-3CE341BC7E90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16600" b="1" dirty="0">
                    <a:latin typeface="+mn-lt"/>
                  </a:rPr>
                  <a:t>REPORT</a:t>
                </a:r>
                <a:endParaRPr lang="zh-CN" altLang="en-US" sz="16600" b="1" dirty="0">
                  <a:latin typeface="+mn-lt"/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70F726DB-CF23-406C-988B-732FD993A8E5}"/>
                  </a:ext>
                </a:extLst>
              </p:cNvPr>
              <p:cNvSpPr/>
              <p:nvPr/>
            </p:nvSpPr>
            <p:spPr>
              <a:xfrm>
                <a:off x="0" y="2885362"/>
                <a:ext cx="2057400" cy="35910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6600" noProof="0" dirty="0">
                    <a:solidFill>
                      <a:schemeClr val="bg1"/>
                    </a:solidFill>
                    <a:latin typeface="+mn-lt"/>
                  </a:rPr>
                  <a:t>BUSINESS</a:t>
                </a:r>
              </a:p>
            </p:txBody>
          </p:sp>
        </p:grp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6856D7EB-D2FD-4203-91B6-D219186557FD}"/>
                </a:ext>
              </a:extLst>
            </p:cNvPr>
            <p:cNvSpPr txBox="1"/>
            <p:nvPr userDrawn="1"/>
          </p:nvSpPr>
          <p:spPr>
            <a:xfrm>
              <a:off x="416689" y="1210834"/>
              <a:ext cx="2125322" cy="122042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latin typeface="Impact" panose="020B0806030902050204" pitchFamily="34" charset="0"/>
                </a:rPr>
                <a:t>2018</a:t>
              </a:r>
              <a:endParaRPr lang="zh-CN" altLang="en-US" sz="9600" dirty="0">
                <a:latin typeface="Impact" panose="020B0806030902050204" pitchFamily="34" charset="0"/>
              </a:endParaRPr>
            </a:p>
          </p:txBody>
        </p:sp>
      </p:grp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313177E-59BA-45B4-A649-116184D482FA}"/>
              </a:ext>
            </a:extLst>
          </p:cNvPr>
          <p:cNvCxnSpPr/>
          <p:nvPr/>
        </p:nvCxnSpPr>
        <p:spPr>
          <a:xfrm>
            <a:off x="3155070" y="1653117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4813C647-C18F-49A4-9F27-02A75536227E}"/>
              </a:ext>
            </a:extLst>
          </p:cNvPr>
          <p:cNvCxnSpPr/>
          <p:nvPr/>
        </p:nvCxnSpPr>
        <p:spPr>
          <a:xfrm>
            <a:off x="3155070" y="3226401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副标题 4">
            <a:extLst>
              <a:ext uri="{FF2B5EF4-FFF2-40B4-BE49-F238E27FC236}">
                <a16:creationId xmlns:a16="http://schemas.microsoft.com/office/drawing/2014/main" id="{30D2A01D-9122-469C-8A60-EDC6F7EDB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5644" y="2713722"/>
            <a:ext cx="6690946" cy="558799"/>
          </a:xfrm>
        </p:spPr>
        <p:txBody>
          <a:bodyPr/>
          <a:lstStyle/>
          <a:p>
            <a:pPr algn="ctr"/>
            <a:r>
              <a:rPr lang="en-US" altLang="zh-CN" dirty="0"/>
              <a:t>Subtitle here</a:t>
            </a:r>
          </a:p>
        </p:txBody>
      </p:sp>
      <p:sp>
        <p:nvSpPr>
          <p:cNvPr id="14" name="标题 3">
            <a:extLst>
              <a:ext uri="{FF2B5EF4-FFF2-40B4-BE49-F238E27FC236}">
                <a16:creationId xmlns:a16="http://schemas.microsoft.com/office/drawing/2014/main" id="{B64B4983-E081-4BB7-BCAF-86D7ADF4E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3634" y="1796177"/>
            <a:ext cx="8334966" cy="1102229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/>
              <a:t>iSlide</a:t>
            </a:r>
            <a:r>
              <a:rPr lang="en-US" altLang="zh-CN" baseline="30000" dirty="0"/>
              <a:t>®</a:t>
            </a:r>
            <a:r>
              <a:rPr lang="en-US" altLang="zh-CN" dirty="0"/>
              <a:t> </a:t>
            </a:r>
            <a:r>
              <a:rPr lang="zh-CN" altLang="en-US" dirty="0"/>
              <a:t>简约风商业计划书主题模板</a:t>
            </a:r>
          </a:p>
        </p:txBody>
      </p:sp>
      <p:sp>
        <p:nvSpPr>
          <p:cNvPr id="15" name="文本占位符 5">
            <a:extLst>
              <a:ext uri="{FF2B5EF4-FFF2-40B4-BE49-F238E27FC236}">
                <a16:creationId xmlns:a16="http://schemas.microsoft.com/office/drawing/2014/main" id="{93104E4E-8A8E-4394-906B-EF0E4E693B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5644" y="3269589"/>
            <a:ext cx="6690946" cy="296271"/>
          </a:xfrm>
        </p:spPr>
        <p:txBody>
          <a:bodyPr/>
          <a:lstStyle/>
          <a:p>
            <a:pPr algn="ctr"/>
            <a:r>
              <a:rPr lang="en-US" altLang="zh-CN" dirty="0"/>
              <a:t>Speaker name and title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D3F4C754-A121-4FC8-AB99-CEBE3BF638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5644" y="3565860"/>
            <a:ext cx="6690946" cy="296271"/>
          </a:xfrm>
        </p:spPr>
        <p:txBody>
          <a:bodyPr/>
          <a:lstStyle/>
          <a:p>
            <a:pPr algn="ctr"/>
            <a:r>
              <a:rPr lang="en-US" altLang="zh-CN" dirty="0"/>
              <a:t>www.islide.cc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A981D-31D6-4D65-977F-3FF38DAC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89C2D2-46C8-403F-BB28-2C0E9F64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AF155-0985-45E3-9A45-4AB0ECC0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5" name="ef6b4193-9a51-4fc0-ac0d-9a6d63ff298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C462238-859B-4DEF-9C7A-B212ACD77CA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51029" y="1989000"/>
            <a:ext cx="9913116" cy="4861756"/>
            <a:chOff x="1451029" y="1989000"/>
            <a:chExt cx="9913116" cy="4861756"/>
          </a:xfrm>
        </p:grpSpPr>
        <p:sp>
          <p:nvSpPr>
            <p:cNvPr id="6" name="íślíḍè">
              <a:extLst>
                <a:ext uri="{FF2B5EF4-FFF2-40B4-BE49-F238E27FC236}">
                  <a16:creationId xmlns:a16="http://schemas.microsoft.com/office/drawing/2014/main" id="{A143D459-7716-4D60-B5EB-876CD8187468}"/>
                </a:ext>
              </a:extLst>
            </p:cNvPr>
            <p:cNvSpPr/>
            <p:nvPr/>
          </p:nvSpPr>
          <p:spPr>
            <a:xfrm>
              <a:off x="4080129" y="3876962"/>
              <a:ext cx="284035" cy="302062"/>
            </a:xfrm>
            <a:custGeom>
              <a:avLst/>
              <a:gdLst>
                <a:gd name="connsiteX0" fmla="*/ 0 w 415856"/>
                <a:gd name="connsiteY0" fmla="*/ 97295 h 486473"/>
                <a:gd name="connsiteX1" fmla="*/ 207928 w 415856"/>
                <a:gd name="connsiteY1" fmla="*/ 97295 h 486473"/>
                <a:gd name="connsiteX2" fmla="*/ 207928 w 415856"/>
                <a:gd name="connsiteY2" fmla="*/ 0 h 486473"/>
                <a:gd name="connsiteX3" fmla="*/ 415856 w 415856"/>
                <a:gd name="connsiteY3" fmla="*/ 243237 h 486473"/>
                <a:gd name="connsiteX4" fmla="*/ 207928 w 415856"/>
                <a:gd name="connsiteY4" fmla="*/ 486473 h 486473"/>
                <a:gd name="connsiteX5" fmla="*/ 207928 w 415856"/>
                <a:gd name="connsiteY5" fmla="*/ 389178 h 486473"/>
                <a:gd name="connsiteX6" fmla="*/ 0 w 415856"/>
                <a:gd name="connsiteY6" fmla="*/ 389178 h 486473"/>
                <a:gd name="connsiteX7" fmla="*/ 0 w 415856"/>
                <a:gd name="connsiteY7" fmla="*/ 97295 h 48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5856" h="486473">
                  <a:moveTo>
                    <a:pt x="0" y="97295"/>
                  </a:moveTo>
                  <a:lnTo>
                    <a:pt x="207928" y="97295"/>
                  </a:lnTo>
                  <a:lnTo>
                    <a:pt x="207928" y="0"/>
                  </a:lnTo>
                  <a:lnTo>
                    <a:pt x="415856" y="243237"/>
                  </a:lnTo>
                  <a:lnTo>
                    <a:pt x="207928" y="486473"/>
                  </a:lnTo>
                  <a:lnTo>
                    <a:pt x="207928" y="389178"/>
                  </a:lnTo>
                  <a:lnTo>
                    <a:pt x="0" y="389178"/>
                  </a:lnTo>
                  <a:lnTo>
                    <a:pt x="0" y="9729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iṩḻîdé">
              <a:extLst>
                <a:ext uri="{FF2B5EF4-FFF2-40B4-BE49-F238E27FC236}">
                  <a16:creationId xmlns:a16="http://schemas.microsoft.com/office/drawing/2014/main" id="{8FD6B41E-2228-48AB-AABF-6858943544C8}"/>
                </a:ext>
              </a:extLst>
            </p:cNvPr>
            <p:cNvSpPr/>
            <p:nvPr/>
          </p:nvSpPr>
          <p:spPr>
            <a:xfrm>
              <a:off x="7160179" y="3876962"/>
              <a:ext cx="284035" cy="302062"/>
            </a:xfrm>
            <a:custGeom>
              <a:avLst/>
              <a:gdLst>
                <a:gd name="connsiteX0" fmla="*/ 0 w 415856"/>
                <a:gd name="connsiteY0" fmla="*/ 97295 h 486473"/>
                <a:gd name="connsiteX1" fmla="*/ 207928 w 415856"/>
                <a:gd name="connsiteY1" fmla="*/ 97295 h 486473"/>
                <a:gd name="connsiteX2" fmla="*/ 207928 w 415856"/>
                <a:gd name="connsiteY2" fmla="*/ 0 h 486473"/>
                <a:gd name="connsiteX3" fmla="*/ 415856 w 415856"/>
                <a:gd name="connsiteY3" fmla="*/ 243237 h 486473"/>
                <a:gd name="connsiteX4" fmla="*/ 207928 w 415856"/>
                <a:gd name="connsiteY4" fmla="*/ 486473 h 486473"/>
                <a:gd name="connsiteX5" fmla="*/ 207928 w 415856"/>
                <a:gd name="connsiteY5" fmla="*/ 389178 h 486473"/>
                <a:gd name="connsiteX6" fmla="*/ 0 w 415856"/>
                <a:gd name="connsiteY6" fmla="*/ 389178 h 486473"/>
                <a:gd name="connsiteX7" fmla="*/ 0 w 415856"/>
                <a:gd name="connsiteY7" fmla="*/ 97295 h 48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5856" h="486473">
                  <a:moveTo>
                    <a:pt x="0" y="97295"/>
                  </a:moveTo>
                  <a:lnTo>
                    <a:pt x="207928" y="97295"/>
                  </a:lnTo>
                  <a:lnTo>
                    <a:pt x="207928" y="0"/>
                  </a:lnTo>
                  <a:lnTo>
                    <a:pt x="415856" y="243237"/>
                  </a:lnTo>
                  <a:lnTo>
                    <a:pt x="207928" y="486473"/>
                  </a:lnTo>
                  <a:lnTo>
                    <a:pt x="207928" y="389178"/>
                  </a:lnTo>
                  <a:lnTo>
                    <a:pt x="0" y="389178"/>
                  </a:lnTo>
                  <a:lnTo>
                    <a:pt x="0" y="9729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i$ḻidé">
              <a:extLst>
                <a:ext uri="{FF2B5EF4-FFF2-40B4-BE49-F238E27FC236}">
                  <a16:creationId xmlns:a16="http://schemas.microsoft.com/office/drawing/2014/main" id="{B2BFA62D-0356-46EA-A23E-E08A754F2A57}"/>
                </a:ext>
              </a:extLst>
            </p:cNvPr>
            <p:cNvSpPr/>
            <p:nvPr/>
          </p:nvSpPr>
          <p:spPr>
            <a:xfrm>
              <a:off x="1701329" y="3439518"/>
              <a:ext cx="1961586" cy="1176951"/>
            </a:xfrm>
            <a:custGeom>
              <a:avLst/>
              <a:gdLst>
                <a:gd name="connsiteX0" fmla="*/ 0 w 1961586"/>
                <a:gd name="connsiteY0" fmla="*/ 117695 h 1176951"/>
                <a:gd name="connsiteX1" fmla="*/ 117695 w 1961586"/>
                <a:gd name="connsiteY1" fmla="*/ 0 h 1176951"/>
                <a:gd name="connsiteX2" fmla="*/ 1843891 w 1961586"/>
                <a:gd name="connsiteY2" fmla="*/ 0 h 1176951"/>
                <a:gd name="connsiteX3" fmla="*/ 1961586 w 1961586"/>
                <a:gd name="connsiteY3" fmla="*/ 117695 h 1176951"/>
                <a:gd name="connsiteX4" fmla="*/ 1961586 w 1961586"/>
                <a:gd name="connsiteY4" fmla="*/ 1059256 h 1176951"/>
                <a:gd name="connsiteX5" fmla="*/ 1843891 w 1961586"/>
                <a:gd name="connsiteY5" fmla="*/ 1176951 h 1176951"/>
                <a:gd name="connsiteX6" fmla="*/ 117695 w 1961586"/>
                <a:gd name="connsiteY6" fmla="*/ 1176951 h 1176951"/>
                <a:gd name="connsiteX7" fmla="*/ 0 w 1961586"/>
                <a:gd name="connsiteY7" fmla="*/ 1059256 h 1176951"/>
                <a:gd name="connsiteX8" fmla="*/ 0 w 1961586"/>
                <a:gd name="connsiteY8" fmla="*/ 117695 h 117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1586" h="1176951">
                  <a:moveTo>
                    <a:pt x="0" y="117695"/>
                  </a:moveTo>
                  <a:cubicBezTo>
                    <a:pt x="0" y="52694"/>
                    <a:pt x="52694" y="0"/>
                    <a:pt x="117695" y="0"/>
                  </a:cubicBezTo>
                  <a:lnTo>
                    <a:pt x="1843891" y="0"/>
                  </a:lnTo>
                  <a:cubicBezTo>
                    <a:pt x="1908892" y="0"/>
                    <a:pt x="1961586" y="52694"/>
                    <a:pt x="1961586" y="117695"/>
                  </a:cubicBezTo>
                  <a:lnTo>
                    <a:pt x="1961586" y="1059256"/>
                  </a:lnTo>
                  <a:cubicBezTo>
                    <a:pt x="1961586" y="1124257"/>
                    <a:pt x="1908892" y="1176951"/>
                    <a:pt x="1843891" y="1176951"/>
                  </a:cubicBezTo>
                  <a:lnTo>
                    <a:pt x="117695" y="1176951"/>
                  </a:lnTo>
                  <a:cubicBezTo>
                    <a:pt x="52694" y="1176951"/>
                    <a:pt x="0" y="1124257"/>
                    <a:pt x="0" y="1059256"/>
                  </a:cubicBezTo>
                  <a:lnTo>
                    <a:pt x="0" y="11769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1"/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íş1îḑe">
              <a:extLst>
                <a:ext uri="{FF2B5EF4-FFF2-40B4-BE49-F238E27FC236}">
                  <a16:creationId xmlns:a16="http://schemas.microsoft.com/office/drawing/2014/main" id="{0766CF9C-5B39-4B15-BBD0-3AE97011752A}"/>
                </a:ext>
              </a:extLst>
            </p:cNvPr>
            <p:cNvSpPr/>
            <p:nvPr/>
          </p:nvSpPr>
          <p:spPr bwMode="auto">
            <a:xfrm>
              <a:off x="2377280" y="3734418"/>
              <a:ext cx="609685" cy="587151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îşļîḑé">
              <a:extLst>
                <a:ext uri="{FF2B5EF4-FFF2-40B4-BE49-F238E27FC236}">
                  <a16:creationId xmlns:a16="http://schemas.microsoft.com/office/drawing/2014/main" id="{C45CD867-57EE-4A9F-A3E0-D30C0536149B}"/>
                </a:ext>
              </a:extLst>
            </p:cNvPr>
            <p:cNvSpPr txBox="1"/>
            <p:nvPr/>
          </p:nvSpPr>
          <p:spPr bwMode="auto">
            <a:xfrm>
              <a:off x="1451029" y="1989000"/>
              <a:ext cx="246218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1" name="iṩľïdè">
              <a:extLst>
                <a:ext uri="{FF2B5EF4-FFF2-40B4-BE49-F238E27FC236}">
                  <a16:creationId xmlns:a16="http://schemas.microsoft.com/office/drawing/2014/main" id="{BC3412DD-3252-4A30-A9CF-CE35A95B8C0F}"/>
                </a:ext>
              </a:extLst>
            </p:cNvPr>
            <p:cNvSpPr/>
            <p:nvPr/>
          </p:nvSpPr>
          <p:spPr bwMode="auto">
            <a:xfrm>
              <a:off x="1451029" y="2430806"/>
              <a:ext cx="2462186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2" name="ísľíďé">
              <a:extLst>
                <a:ext uri="{FF2B5EF4-FFF2-40B4-BE49-F238E27FC236}">
                  <a16:creationId xmlns:a16="http://schemas.microsoft.com/office/drawing/2014/main" id="{2EFA6EDE-8E91-43F6-BFF2-9020202F03C9}"/>
                </a:ext>
              </a:extLst>
            </p:cNvPr>
            <p:cNvSpPr/>
            <p:nvPr/>
          </p:nvSpPr>
          <p:spPr>
            <a:xfrm>
              <a:off x="4781378" y="3439518"/>
              <a:ext cx="1961586" cy="1176951"/>
            </a:xfrm>
            <a:custGeom>
              <a:avLst/>
              <a:gdLst>
                <a:gd name="connsiteX0" fmla="*/ 0 w 1961586"/>
                <a:gd name="connsiteY0" fmla="*/ 117695 h 1176951"/>
                <a:gd name="connsiteX1" fmla="*/ 117695 w 1961586"/>
                <a:gd name="connsiteY1" fmla="*/ 0 h 1176951"/>
                <a:gd name="connsiteX2" fmla="*/ 1843891 w 1961586"/>
                <a:gd name="connsiteY2" fmla="*/ 0 h 1176951"/>
                <a:gd name="connsiteX3" fmla="*/ 1961586 w 1961586"/>
                <a:gd name="connsiteY3" fmla="*/ 117695 h 1176951"/>
                <a:gd name="connsiteX4" fmla="*/ 1961586 w 1961586"/>
                <a:gd name="connsiteY4" fmla="*/ 1059256 h 1176951"/>
                <a:gd name="connsiteX5" fmla="*/ 1843891 w 1961586"/>
                <a:gd name="connsiteY5" fmla="*/ 1176951 h 1176951"/>
                <a:gd name="connsiteX6" fmla="*/ 117695 w 1961586"/>
                <a:gd name="connsiteY6" fmla="*/ 1176951 h 1176951"/>
                <a:gd name="connsiteX7" fmla="*/ 0 w 1961586"/>
                <a:gd name="connsiteY7" fmla="*/ 1059256 h 1176951"/>
                <a:gd name="connsiteX8" fmla="*/ 0 w 1961586"/>
                <a:gd name="connsiteY8" fmla="*/ 117695 h 117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1586" h="1176951">
                  <a:moveTo>
                    <a:pt x="0" y="117695"/>
                  </a:moveTo>
                  <a:cubicBezTo>
                    <a:pt x="0" y="52694"/>
                    <a:pt x="52694" y="0"/>
                    <a:pt x="117695" y="0"/>
                  </a:cubicBezTo>
                  <a:lnTo>
                    <a:pt x="1843891" y="0"/>
                  </a:lnTo>
                  <a:cubicBezTo>
                    <a:pt x="1908892" y="0"/>
                    <a:pt x="1961586" y="52694"/>
                    <a:pt x="1961586" y="117695"/>
                  </a:cubicBezTo>
                  <a:lnTo>
                    <a:pt x="1961586" y="1059256"/>
                  </a:lnTo>
                  <a:cubicBezTo>
                    <a:pt x="1961586" y="1124257"/>
                    <a:pt x="1908892" y="1176951"/>
                    <a:pt x="1843891" y="1176951"/>
                  </a:cubicBezTo>
                  <a:lnTo>
                    <a:pt x="117695" y="1176951"/>
                  </a:lnTo>
                  <a:cubicBezTo>
                    <a:pt x="52694" y="1176951"/>
                    <a:pt x="0" y="1124257"/>
                    <a:pt x="0" y="1059256"/>
                  </a:cubicBezTo>
                  <a:lnTo>
                    <a:pt x="0" y="11769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1"/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îŝḻíḓê">
              <a:extLst>
                <a:ext uri="{FF2B5EF4-FFF2-40B4-BE49-F238E27FC236}">
                  <a16:creationId xmlns:a16="http://schemas.microsoft.com/office/drawing/2014/main" id="{638B2F9F-D8A2-42A3-9C1F-1074558950FB}"/>
                </a:ext>
              </a:extLst>
            </p:cNvPr>
            <p:cNvSpPr/>
            <p:nvPr/>
          </p:nvSpPr>
          <p:spPr bwMode="auto">
            <a:xfrm>
              <a:off x="5457329" y="3734418"/>
              <a:ext cx="609685" cy="587151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iSļîḋê">
              <a:extLst>
                <a:ext uri="{FF2B5EF4-FFF2-40B4-BE49-F238E27FC236}">
                  <a16:creationId xmlns:a16="http://schemas.microsoft.com/office/drawing/2014/main" id="{46226DFF-8508-499D-8672-934F97056C83}"/>
                </a:ext>
              </a:extLst>
            </p:cNvPr>
            <p:cNvSpPr txBox="1"/>
            <p:nvPr/>
          </p:nvSpPr>
          <p:spPr bwMode="auto">
            <a:xfrm>
              <a:off x="4531079" y="1989000"/>
              <a:ext cx="246218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5" name="iŝḷiḓé">
              <a:extLst>
                <a:ext uri="{FF2B5EF4-FFF2-40B4-BE49-F238E27FC236}">
                  <a16:creationId xmlns:a16="http://schemas.microsoft.com/office/drawing/2014/main" id="{3FF9E886-C5C4-4907-BA93-7F7660559763}"/>
                </a:ext>
              </a:extLst>
            </p:cNvPr>
            <p:cNvSpPr/>
            <p:nvPr/>
          </p:nvSpPr>
          <p:spPr bwMode="auto">
            <a:xfrm>
              <a:off x="4531079" y="2430806"/>
              <a:ext cx="2462186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6" name="ïṥḻíḑé">
              <a:extLst>
                <a:ext uri="{FF2B5EF4-FFF2-40B4-BE49-F238E27FC236}">
                  <a16:creationId xmlns:a16="http://schemas.microsoft.com/office/drawing/2014/main" id="{EF18B314-5576-4F4A-BC7C-D347C7C52C7F}"/>
                </a:ext>
              </a:extLst>
            </p:cNvPr>
            <p:cNvSpPr/>
            <p:nvPr/>
          </p:nvSpPr>
          <p:spPr>
            <a:xfrm>
              <a:off x="7861427" y="3439518"/>
              <a:ext cx="1961586" cy="1176951"/>
            </a:xfrm>
            <a:custGeom>
              <a:avLst/>
              <a:gdLst>
                <a:gd name="connsiteX0" fmla="*/ 0 w 1961586"/>
                <a:gd name="connsiteY0" fmla="*/ 117695 h 1176951"/>
                <a:gd name="connsiteX1" fmla="*/ 117695 w 1961586"/>
                <a:gd name="connsiteY1" fmla="*/ 0 h 1176951"/>
                <a:gd name="connsiteX2" fmla="*/ 1843891 w 1961586"/>
                <a:gd name="connsiteY2" fmla="*/ 0 h 1176951"/>
                <a:gd name="connsiteX3" fmla="*/ 1961586 w 1961586"/>
                <a:gd name="connsiteY3" fmla="*/ 117695 h 1176951"/>
                <a:gd name="connsiteX4" fmla="*/ 1961586 w 1961586"/>
                <a:gd name="connsiteY4" fmla="*/ 1059256 h 1176951"/>
                <a:gd name="connsiteX5" fmla="*/ 1843891 w 1961586"/>
                <a:gd name="connsiteY5" fmla="*/ 1176951 h 1176951"/>
                <a:gd name="connsiteX6" fmla="*/ 117695 w 1961586"/>
                <a:gd name="connsiteY6" fmla="*/ 1176951 h 1176951"/>
                <a:gd name="connsiteX7" fmla="*/ 0 w 1961586"/>
                <a:gd name="connsiteY7" fmla="*/ 1059256 h 1176951"/>
                <a:gd name="connsiteX8" fmla="*/ 0 w 1961586"/>
                <a:gd name="connsiteY8" fmla="*/ 117695 h 117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1586" h="1176951">
                  <a:moveTo>
                    <a:pt x="0" y="117695"/>
                  </a:moveTo>
                  <a:cubicBezTo>
                    <a:pt x="0" y="52694"/>
                    <a:pt x="52694" y="0"/>
                    <a:pt x="117695" y="0"/>
                  </a:cubicBezTo>
                  <a:lnTo>
                    <a:pt x="1843891" y="0"/>
                  </a:lnTo>
                  <a:cubicBezTo>
                    <a:pt x="1908892" y="0"/>
                    <a:pt x="1961586" y="52694"/>
                    <a:pt x="1961586" y="117695"/>
                  </a:cubicBezTo>
                  <a:lnTo>
                    <a:pt x="1961586" y="1059256"/>
                  </a:lnTo>
                  <a:cubicBezTo>
                    <a:pt x="1961586" y="1124257"/>
                    <a:pt x="1908892" y="1176951"/>
                    <a:pt x="1843891" y="1176951"/>
                  </a:cubicBezTo>
                  <a:lnTo>
                    <a:pt x="117695" y="1176951"/>
                  </a:lnTo>
                  <a:cubicBezTo>
                    <a:pt x="52694" y="1176951"/>
                    <a:pt x="0" y="1124257"/>
                    <a:pt x="0" y="1059256"/>
                  </a:cubicBezTo>
                  <a:lnTo>
                    <a:pt x="0" y="11769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i$1íďê">
              <a:extLst>
                <a:ext uri="{FF2B5EF4-FFF2-40B4-BE49-F238E27FC236}">
                  <a16:creationId xmlns:a16="http://schemas.microsoft.com/office/drawing/2014/main" id="{32F07A0D-08D9-436E-8899-E4E65D798F3E}"/>
                </a:ext>
              </a:extLst>
            </p:cNvPr>
            <p:cNvSpPr/>
            <p:nvPr/>
          </p:nvSpPr>
          <p:spPr bwMode="auto">
            <a:xfrm>
              <a:off x="8537377" y="3734418"/>
              <a:ext cx="609685" cy="587151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iş1îďê">
              <a:extLst>
                <a:ext uri="{FF2B5EF4-FFF2-40B4-BE49-F238E27FC236}">
                  <a16:creationId xmlns:a16="http://schemas.microsoft.com/office/drawing/2014/main" id="{609871A3-F03C-4468-8CE7-DF2C4E4E8849}"/>
                </a:ext>
              </a:extLst>
            </p:cNvPr>
            <p:cNvSpPr txBox="1"/>
            <p:nvPr/>
          </p:nvSpPr>
          <p:spPr bwMode="auto">
            <a:xfrm>
              <a:off x="7611129" y="1989000"/>
              <a:ext cx="246218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9" name="íṡlïḋé">
              <a:extLst>
                <a:ext uri="{FF2B5EF4-FFF2-40B4-BE49-F238E27FC236}">
                  <a16:creationId xmlns:a16="http://schemas.microsoft.com/office/drawing/2014/main" id="{E62F8B5C-FB76-4650-9A84-C36E01A8F246}"/>
                </a:ext>
              </a:extLst>
            </p:cNvPr>
            <p:cNvSpPr/>
            <p:nvPr/>
          </p:nvSpPr>
          <p:spPr bwMode="auto">
            <a:xfrm>
              <a:off x="7611129" y="2430806"/>
              <a:ext cx="2462186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0" name="iṡlîḑè">
              <a:extLst>
                <a:ext uri="{FF2B5EF4-FFF2-40B4-BE49-F238E27FC236}">
                  <a16:creationId xmlns:a16="http://schemas.microsoft.com/office/drawing/2014/main" id="{9069639B-87A2-4A47-B331-1BA51E054397}"/>
                </a:ext>
              </a:extLst>
            </p:cNvPr>
            <p:cNvSpPr/>
            <p:nvPr/>
          </p:nvSpPr>
          <p:spPr bwMode="auto">
            <a:xfrm>
              <a:off x="9402559" y="4056421"/>
              <a:ext cx="1961586" cy="2794335"/>
            </a:xfrm>
            <a:custGeom>
              <a:avLst/>
              <a:gdLst>
                <a:gd name="T0" fmla="*/ 208 w 848"/>
                <a:gd name="T1" fmla="*/ 552 h 1207"/>
                <a:gd name="T2" fmla="*/ 201 w 848"/>
                <a:gd name="T3" fmla="*/ 408 h 1207"/>
                <a:gd name="T4" fmla="*/ 180 w 848"/>
                <a:gd name="T5" fmla="*/ 326 h 1207"/>
                <a:gd name="T6" fmla="*/ 119 w 848"/>
                <a:gd name="T7" fmla="*/ 102 h 1207"/>
                <a:gd name="T8" fmla="*/ 114 w 848"/>
                <a:gd name="T9" fmla="*/ 44 h 1207"/>
                <a:gd name="T10" fmla="*/ 123 w 848"/>
                <a:gd name="T11" fmla="*/ 16 h 1207"/>
                <a:gd name="T12" fmla="*/ 140 w 848"/>
                <a:gd name="T13" fmla="*/ 3 h 1207"/>
                <a:gd name="T14" fmla="*/ 158 w 848"/>
                <a:gd name="T15" fmla="*/ 1 h 1207"/>
                <a:gd name="T16" fmla="*/ 179 w 848"/>
                <a:gd name="T17" fmla="*/ 16 h 1207"/>
                <a:gd name="T18" fmla="*/ 199 w 848"/>
                <a:gd name="T19" fmla="*/ 46 h 1207"/>
                <a:gd name="T20" fmla="*/ 273 w 848"/>
                <a:gd name="T21" fmla="*/ 250 h 1207"/>
                <a:gd name="T22" fmla="*/ 316 w 848"/>
                <a:gd name="T23" fmla="*/ 346 h 1207"/>
                <a:gd name="T24" fmla="*/ 347 w 848"/>
                <a:gd name="T25" fmla="*/ 333 h 1207"/>
                <a:gd name="T26" fmla="*/ 379 w 848"/>
                <a:gd name="T27" fmla="*/ 337 h 1207"/>
                <a:gd name="T28" fmla="*/ 396 w 848"/>
                <a:gd name="T29" fmla="*/ 348 h 1207"/>
                <a:gd name="T30" fmla="*/ 435 w 848"/>
                <a:gd name="T31" fmla="*/ 397 h 1207"/>
                <a:gd name="T32" fmla="*/ 462 w 848"/>
                <a:gd name="T33" fmla="*/ 424 h 1207"/>
                <a:gd name="T34" fmla="*/ 498 w 848"/>
                <a:gd name="T35" fmla="*/ 434 h 1207"/>
                <a:gd name="T36" fmla="*/ 552 w 848"/>
                <a:gd name="T37" fmla="*/ 436 h 1207"/>
                <a:gd name="T38" fmla="*/ 589 w 848"/>
                <a:gd name="T39" fmla="*/ 458 h 1207"/>
                <a:gd name="T40" fmla="*/ 603 w 848"/>
                <a:gd name="T41" fmla="*/ 467 h 1207"/>
                <a:gd name="T42" fmla="*/ 654 w 848"/>
                <a:gd name="T43" fmla="*/ 486 h 1207"/>
                <a:gd name="T44" fmla="*/ 670 w 848"/>
                <a:gd name="T45" fmla="*/ 502 h 1207"/>
                <a:gd name="T46" fmla="*/ 681 w 848"/>
                <a:gd name="T47" fmla="*/ 539 h 1207"/>
                <a:gd name="T48" fmla="*/ 689 w 848"/>
                <a:gd name="T49" fmla="*/ 597 h 1207"/>
                <a:gd name="T50" fmla="*/ 683 w 848"/>
                <a:gd name="T51" fmla="*/ 714 h 1207"/>
                <a:gd name="T52" fmla="*/ 683 w 848"/>
                <a:gd name="T53" fmla="*/ 792 h 1207"/>
                <a:gd name="T54" fmla="*/ 694 w 848"/>
                <a:gd name="T55" fmla="*/ 897 h 1207"/>
                <a:gd name="T56" fmla="*/ 711 w 848"/>
                <a:gd name="T57" fmla="*/ 955 h 1207"/>
                <a:gd name="T58" fmla="*/ 466 w 848"/>
                <a:gd name="T59" fmla="*/ 1207 h 1207"/>
                <a:gd name="T60" fmla="*/ 338 w 848"/>
                <a:gd name="T61" fmla="*/ 1029 h 1207"/>
                <a:gd name="T62" fmla="*/ 266 w 848"/>
                <a:gd name="T63" fmla="*/ 938 h 1207"/>
                <a:gd name="T64" fmla="*/ 177 w 848"/>
                <a:gd name="T65" fmla="*/ 847 h 1207"/>
                <a:gd name="T66" fmla="*/ 123 w 848"/>
                <a:gd name="T67" fmla="*/ 781 h 1207"/>
                <a:gd name="T68" fmla="*/ 91 w 848"/>
                <a:gd name="T69" fmla="*/ 704 h 1207"/>
                <a:gd name="T70" fmla="*/ 50 w 848"/>
                <a:gd name="T71" fmla="*/ 599 h 1207"/>
                <a:gd name="T72" fmla="*/ 37 w 848"/>
                <a:gd name="T73" fmla="*/ 551 h 1207"/>
                <a:gd name="T74" fmla="*/ 32 w 848"/>
                <a:gd name="T75" fmla="*/ 512 h 1207"/>
                <a:gd name="T76" fmla="*/ 12 w 848"/>
                <a:gd name="T77" fmla="*/ 463 h 1207"/>
                <a:gd name="T78" fmla="*/ 0 w 848"/>
                <a:gd name="T79" fmla="*/ 443 h 1207"/>
                <a:gd name="T80" fmla="*/ 6 w 848"/>
                <a:gd name="T81" fmla="*/ 432 h 1207"/>
                <a:gd name="T82" fmla="*/ 28 w 848"/>
                <a:gd name="T83" fmla="*/ 419 h 1207"/>
                <a:gd name="T84" fmla="*/ 58 w 848"/>
                <a:gd name="T85" fmla="*/ 415 h 1207"/>
                <a:gd name="T86" fmla="*/ 89 w 848"/>
                <a:gd name="T87" fmla="*/ 424 h 1207"/>
                <a:gd name="T88" fmla="*/ 127 w 848"/>
                <a:gd name="T89" fmla="*/ 454 h 1207"/>
                <a:gd name="T90" fmla="*/ 149 w 848"/>
                <a:gd name="T91" fmla="*/ 484 h 1207"/>
                <a:gd name="T92" fmla="*/ 158 w 848"/>
                <a:gd name="T93" fmla="*/ 508 h 1207"/>
                <a:gd name="T94" fmla="*/ 195 w 848"/>
                <a:gd name="T95" fmla="*/ 615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48" h="1207">
                  <a:moveTo>
                    <a:pt x="210" y="643"/>
                  </a:moveTo>
                  <a:lnTo>
                    <a:pt x="210" y="643"/>
                  </a:lnTo>
                  <a:lnTo>
                    <a:pt x="208" y="552"/>
                  </a:lnTo>
                  <a:lnTo>
                    <a:pt x="206" y="474"/>
                  </a:lnTo>
                  <a:lnTo>
                    <a:pt x="205" y="437"/>
                  </a:lnTo>
                  <a:lnTo>
                    <a:pt x="201" y="408"/>
                  </a:lnTo>
                  <a:lnTo>
                    <a:pt x="201" y="408"/>
                  </a:lnTo>
                  <a:lnTo>
                    <a:pt x="193" y="372"/>
                  </a:lnTo>
                  <a:lnTo>
                    <a:pt x="180" y="326"/>
                  </a:lnTo>
                  <a:lnTo>
                    <a:pt x="147" y="211"/>
                  </a:lnTo>
                  <a:lnTo>
                    <a:pt x="132" y="154"/>
                  </a:lnTo>
                  <a:lnTo>
                    <a:pt x="119" y="102"/>
                  </a:lnTo>
                  <a:lnTo>
                    <a:pt x="115" y="79"/>
                  </a:lnTo>
                  <a:lnTo>
                    <a:pt x="114" y="61"/>
                  </a:lnTo>
                  <a:lnTo>
                    <a:pt x="114" y="44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23" y="16"/>
                  </a:lnTo>
                  <a:lnTo>
                    <a:pt x="128" y="11"/>
                  </a:lnTo>
                  <a:lnTo>
                    <a:pt x="134" y="7"/>
                  </a:lnTo>
                  <a:lnTo>
                    <a:pt x="140" y="3"/>
                  </a:lnTo>
                  <a:lnTo>
                    <a:pt x="145" y="1"/>
                  </a:lnTo>
                  <a:lnTo>
                    <a:pt x="151" y="0"/>
                  </a:lnTo>
                  <a:lnTo>
                    <a:pt x="158" y="1"/>
                  </a:lnTo>
                  <a:lnTo>
                    <a:pt x="166" y="5"/>
                  </a:lnTo>
                  <a:lnTo>
                    <a:pt x="171" y="9"/>
                  </a:lnTo>
                  <a:lnTo>
                    <a:pt x="179" y="16"/>
                  </a:lnTo>
                  <a:lnTo>
                    <a:pt x="186" y="24"/>
                  </a:lnTo>
                  <a:lnTo>
                    <a:pt x="193" y="33"/>
                  </a:lnTo>
                  <a:lnTo>
                    <a:pt x="199" y="4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73" y="250"/>
                  </a:lnTo>
                  <a:lnTo>
                    <a:pt x="308" y="352"/>
                  </a:lnTo>
                  <a:lnTo>
                    <a:pt x="308" y="352"/>
                  </a:lnTo>
                  <a:lnTo>
                    <a:pt x="316" y="346"/>
                  </a:lnTo>
                  <a:lnTo>
                    <a:pt x="323" y="341"/>
                  </a:lnTo>
                  <a:lnTo>
                    <a:pt x="334" y="337"/>
                  </a:lnTo>
                  <a:lnTo>
                    <a:pt x="347" y="333"/>
                  </a:lnTo>
                  <a:lnTo>
                    <a:pt x="362" y="333"/>
                  </a:lnTo>
                  <a:lnTo>
                    <a:pt x="370" y="335"/>
                  </a:lnTo>
                  <a:lnTo>
                    <a:pt x="379" y="337"/>
                  </a:lnTo>
                  <a:lnTo>
                    <a:pt x="386" y="341"/>
                  </a:lnTo>
                  <a:lnTo>
                    <a:pt x="396" y="348"/>
                  </a:lnTo>
                  <a:lnTo>
                    <a:pt x="396" y="348"/>
                  </a:lnTo>
                  <a:lnTo>
                    <a:pt x="410" y="361"/>
                  </a:lnTo>
                  <a:lnTo>
                    <a:pt x="422" y="374"/>
                  </a:lnTo>
                  <a:lnTo>
                    <a:pt x="435" y="397"/>
                  </a:lnTo>
                  <a:lnTo>
                    <a:pt x="442" y="408"/>
                  </a:lnTo>
                  <a:lnTo>
                    <a:pt x="451" y="417"/>
                  </a:lnTo>
                  <a:lnTo>
                    <a:pt x="462" y="424"/>
                  </a:lnTo>
                  <a:lnTo>
                    <a:pt x="479" y="430"/>
                  </a:lnTo>
                  <a:lnTo>
                    <a:pt x="479" y="430"/>
                  </a:lnTo>
                  <a:lnTo>
                    <a:pt x="498" y="434"/>
                  </a:lnTo>
                  <a:lnTo>
                    <a:pt x="514" y="436"/>
                  </a:lnTo>
                  <a:lnTo>
                    <a:pt x="540" y="436"/>
                  </a:lnTo>
                  <a:lnTo>
                    <a:pt x="552" y="436"/>
                  </a:lnTo>
                  <a:lnTo>
                    <a:pt x="564" y="439"/>
                  </a:lnTo>
                  <a:lnTo>
                    <a:pt x="576" y="447"/>
                  </a:lnTo>
                  <a:lnTo>
                    <a:pt x="589" y="458"/>
                  </a:lnTo>
                  <a:lnTo>
                    <a:pt x="589" y="458"/>
                  </a:lnTo>
                  <a:lnTo>
                    <a:pt x="596" y="463"/>
                  </a:lnTo>
                  <a:lnTo>
                    <a:pt x="603" y="467"/>
                  </a:lnTo>
                  <a:lnTo>
                    <a:pt x="616" y="473"/>
                  </a:lnTo>
                  <a:lnTo>
                    <a:pt x="642" y="480"/>
                  </a:lnTo>
                  <a:lnTo>
                    <a:pt x="654" y="486"/>
                  </a:lnTo>
                  <a:lnTo>
                    <a:pt x="659" y="489"/>
                  </a:lnTo>
                  <a:lnTo>
                    <a:pt x="665" y="495"/>
                  </a:lnTo>
                  <a:lnTo>
                    <a:pt x="670" y="502"/>
                  </a:lnTo>
                  <a:lnTo>
                    <a:pt x="674" y="512"/>
                  </a:lnTo>
                  <a:lnTo>
                    <a:pt x="678" y="525"/>
                  </a:lnTo>
                  <a:lnTo>
                    <a:pt x="681" y="539"/>
                  </a:lnTo>
                  <a:lnTo>
                    <a:pt x="681" y="539"/>
                  </a:lnTo>
                  <a:lnTo>
                    <a:pt x="687" y="569"/>
                  </a:lnTo>
                  <a:lnTo>
                    <a:pt x="689" y="597"/>
                  </a:lnTo>
                  <a:lnTo>
                    <a:pt x="689" y="625"/>
                  </a:lnTo>
                  <a:lnTo>
                    <a:pt x="687" y="653"/>
                  </a:lnTo>
                  <a:lnTo>
                    <a:pt x="683" y="714"/>
                  </a:lnTo>
                  <a:lnTo>
                    <a:pt x="681" y="751"/>
                  </a:lnTo>
                  <a:lnTo>
                    <a:pt x="683" y="792"/>
                  </a:lnTo>
                  <a:lnTo>
                    <a:pt x="683" y="792"/>
                  </a:lnTo>
                  <a:lnTo>
                    <a:pt x="687" y="834"/>
                  </a:lnTo>
                  <a:lnTo>
                    <a:pt x="691" y="870"/>
                  </a:lnTo>
                  <a:lnTo>
                    <a:pt x="694" y="897"/>
                  </a:lnTo>
                  <a:lnTo>
                    <a:pt x="700" y="918"/>
                  </a:lnTo>
                  <a:lnTo>
                    <a:pt x="707" y="946"/>
                  </a:lnTo>
                  <a:lnTo>
                    <a:pt x="711" y="955"/>
                  </a:lnTo>
                  <a:lnTo>
                    <a:pt x="848" y="1207"/>
                  </a:lnTo>
                  <a:lnTo>
                    <a:pt x="466" y="1207"/>
                  </a:lnTo>
                  <a:lnTo>
                    <a:pt x="466" y="1207"/>
                  </a:lnTo>
                  <a:lnTo>
                    <a:pt x="449" y="1181"/>
                  </a:lnTo>
                  <a:lnTo>
                    <a:pt x="403" y="1116"/>
                  </a:lnTo>
                  <a:lnTo>
                    <a:pt x="338" y="1029"/>
                  </a:lnTo>
                  <a:lnTo>
                    <a:pt x="303" y="985"/>
                  </a:lnTo>
                  <a:lnTo>
                    <a:pt x="266" y="938"/>
                  </a:lnTo>
                  <a:lnTo>
                    <a:pt x="266" y="938"/>
                  </a:lnTo>
                  <a:lnTo>
                    <a:pt x="230" y="901"/>
                  </a:lnTo>
                  <a:lnTo>
                    <a:pt x="201" y="871"/>
                  </a:lnTo>
                  <a:lnTo>
                    <a:pt x="177" y="847"/>
                  </a:lnTo>
                  <a:lnTo>
                    <a:pt x="156" y="827"/>
                  </a:lnTo>
                  <a:lnTo>
                    <a:pt x="138" y="805"/>
                  </a:lnTo>
                  <a:lnTo>
                    <a:pt x="123" y="781"/>
                  </a:lnTo>
                  <a:lnTo>
                    <a:pt x="108" y="747"/>
                  </a:lnTo>
                  <a:lnTo>
                    <a:pt x="91" y="704"/>
                  </a:lnTo>
                  <a:lnTo>
                    <a:pt x="91" y="704"/>
                  </a:lnTo>
                  <a:lnTo>
                    <a:pt x="78" y="664"/>
                  </a:lnTo>
                  <a:lnTo>
                    <a:pt x="67" y="634"/>
                  </a:lnTo>
                  <a:lnTo>
                    <a:pt x="50" y="599"/>
                  </a:lnTo>
                  <a:lnTo>
                    <a:pt x="45" y="584"/>
                  </a:lnTo>
                  <a:lnTo>
                    <a:pt x="41" y="571"/>
                  </a:lnTo>
                  <a:lnTo>
                    <a:pt x="37" y="551"/>
                  </a:lnTo>
                  <a:lnTo>
                    <a:pt x="34" y="525"/>
                  </a:lnTo>
                  <a:lnTo>
                    <a:pt x="34" y="525"/>
                  </a:lnTo>
                  <a:lnTo>
                    <a:pt x="32" y="512"/>
                  </a:lnTo>
                  <a:lnTo>
                    <a:pt x="28" y="499"/>
                  </a:lnTo>
                  <a:lnTo>
                    <a:pt x="21" y="478"/>
                  </a:lnTo>
                  <a:lnTo>
                    <a:pt x="12" y="463"/>
                  </a:lnTo>
                  <a:lnTo>
                    <a:pt x="4" y="454"/>
                  </a:lnTo>
                  <a:lnTo>
                    <a:pt x="0" y="447"/>
                  </a:lnTo>
                  <a:lnTo>
                    <a:pt x="0" y="443"/>
                  </a:lnTo>
                  <a:lnTo>
                    <a:pt x="0" y="439"/>
                  </a:lnTo>
                  <a:lnTo>
                    <a:pt x="2" y="436"/>
                  </a:lnTo>
                  <a:lnTo>
                    <a:pt x="6" y="432"/>
                  </a:lnTo>
                  <a:lnTo>
                    <a:pt x="19" y="423"/>
                  </a:lnTo>
                  <a:lnTo>
                    <a:pt x="19" y="423"/>
                  </a:lnTo>
                  <a:lnTo>
                    <a:pt x="28" y="419"/>
                  </a:lnTo>
                  <a:lnTo>
                    <a:pt x="37" y="415"/>
                  </a:lnTo>
                  <a:lnTo>
                    <a:pt x="47" y="415"/>
                  </a:lnTo>
                  <a:lnTo>
                    <a:pt x="58" y="415"/>
                  </a:lnTo>
                  <a:lnTo>
                    <a:pt x="67" y="417"/>
                  </a:lnTo>
                  <a:lnTo>
                    <a:pt x="78" y="421"/>
                  </a:lnTo>
                  <a:lnTo>
                    <a:pt x="89" y="424"/>
                  </a:lnTo>
                  <a:lnTo>
                    <a:pt x="99" y="430"/>
                  </a:lnTo>
                  <a:lnTo>
                    <a:pt x="119" y="445"/>
                  </a:lnTo>
                  <a:lnTo>
                    <a:pt x="127" y="454"/>
                  </a:lnTo>
                  <a:lnTo>
                    <a:pt x="136" y="463"/>
                  </a:lnTo>
                  <a:lnTo>
                    <a:pt x="143" y="474"/>
                  </a:lnTo>
                  <a:lnTo>
                    <a:pt x="149" y="484"/>
                  </a:lnTo>
                  <a:lnTo>
                    <a:pt x="154" y="497"/>
                  </a:lnTo>
                  <a:lnTo>
                    <a:pt x="158" y="508"/>
                  </a:lnTo>
                  <a:lnTo>
                    <a:pt x="158" y="508"/>
                  </a:lnTo>
                  <a:lnTo>
                    <a:pt x="169" y="552"/>
                  </a:lnTo>
                  <a:lnTo>
                    <a:pt x="180" y="586"/>
                  </a:lnTo>
                  <a:lnTo>
                    <a:pt x="195" y="615"/>
                  </a:lnTo>
                  <a:lnTo>
                    <a:pt x="210" y="643"/>
                  </a:lnTo>
                  <a:lnTo>
                    <a:pt x="210" y="643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002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3AEE9-F811-4D95-8BFE-4570659B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CDDA1D-E74D-4DAF-892E-B9A31632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88EB9E-C63C-4493-9DFB-59232A22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5" name="6046a33e-dade-4c77-b0de-00140cc2ca7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97D953E-1C29-4918-ACC5-4FF49E961AB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1354" y="1123950"/>
            <a:ext cx="10863421" cy="5019675"/>
            <a:chOff x="671354" y="1123950"/>
            <a:chExt cx="10863421" cy="5019675"/>
          </a:xfrm>
        </p:grpSpPr>
        <p:sp>
          <p:nvSpPr>
            <p:cNvPr id="6" name="ísḻidè">
              <a:extLst>
                <a:ext uri="{FF2B5EF4-FFF2-40B4-BE49-F238E27FC236}">
                  <a16:creationId xmlns:a16="http://schemas.microsoft.com/office/drawing/2014/main" id="{2200C11E-09FB-4A22-BA8E-A2468814B4B1}"/>
                </a:ext>
              </a:extLst>
            </p:cNvPr>
            <p:cNvSpPr/>
            <p:nvPr/>
          </p:nvSpPr>
          <p:spPr>
            <a:xfrm>
              <a:off x="677082" y="2163167"/>
              <a:ext cx="2641966" cy="1656915"/>
            </a:xfrm>
            <a:prstGeom prst="rect">
              <a:avLst/>
            </a:prstGeom>
            <a:blipFill>
              <a:blip r:embed="rId3"/>
              <a:stretch>
                <a:fillRect t="-3175" b="-312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îSḷíḍé">
              <a:extLst>
                <a:ext uri="{FF2B5EF4-FFF2-40B4-BE49-F238E27FC236}">
                  <a16:creationId xmlns:a16="http://schemas.microsoft.com/office/drawing/2014/main" id="{AB5A5DF7-0DB7-4208-9247-60E1CBC5B537}"/>
                </a:ext>
              </a:extLst>
            </p:cNvPr>
            <p:cNvSpPr/>
            <p:nvPr/>
          </p:nvSpPr>
          <p:spPr>
            <a:xfrm>
              <a:off x="3405887" y="2163167"/>
              <a:ext cx="2641966" cy="1656915"/>
            </a:xfrm>
            <a:prstGeom prst="rect">
              <a:avLst/>
            </a:prstGeom>
            <a:blipFill>
              <a:blip r:embed="rId3"/>
              <a:stretch>
                <a:fillRect t="-3175" b="-312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îšḻîḓê">
              <a:extLst>
                <a:ext uri="{FF2B5EF4-FFF2-40B4-BE49-F238E27FC236}">
                  <a16:creationId xmlns:a16="http://schemas.microsoft.com/office/drawing/2014/main" id="{85A4CB1E-7CA4-4491-967B-73A419E447EC}"/>
                </a:ext>
              </a:extLst>
            </p:cNvPr>
            <p:cNvSpPr/>
            <p:nvPr/>
          </p:nvSpPr>
          <p:spPr>
            <a:xfrm>
              <a:off x="6134694" y="2163167"/>
              <a:ext cx="2641966" cy="1656915"/>
            </a:xfrm>
            <a:prstGeom prst="rect">
              <a:avLst/>
            </a:prstGeom>
            <a:blipFill>
              <a:blip r:embed="rId3"/>
              <a:stretch>
                <a:fillRect t="-3175" b="-312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îSľïdè">
              <a:extLst>
                <a:ext uri="{FF2B5EF4-FFF2-40B4-BE49-F238E27FC236}">
                  <a16:creationId xmlns:a16="http://schemas.microsoft.com/office/drawing/2014/main" id="{AC11B7DD-0ADD-4CB9-BB82-C2A4B0504D6F}"/>
                </a:ext>
              </a:extLst>
            </p:cNvPr>
            <p:cNvSpPr/>
            <p:nvPr/>
          </p:nvSpPr>
          <p:spPr>
            <a:xfrm>
              <a:off x="8892809" y="2163167"/>
              <a:ext cx="2641966" cy="1656915"/>
            </a:xfrm>
            <a:prstGeom prst="rect">
              <a:avLst/>
            </a:prstGeom>
            <a:blipFill>
              <a:blip r:embed="rId3"/>
              <a:stretch>
                <a:fillRect t="-3175" b="-312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isḻîḋê">
              <a:extLst>
                <a:ext uri="{FF2B5EF4-FFF2-40B4-BE49-F238E27FC236}">
                  <a16:creationId xmlns:a16="http://schemas.microsoft.com/office/drawing/2014/main" id="{EF7ECD93-C7EC-4C7C-9D9E-1446AFB554B5}"/>
                </a:ext>
              </a:extLst>
            </p:cNvPr>
            <p:cNvGrpSpPr/>
            <p:nvPr/>
          </p:nvGrpSpPr>
          <p:grpSpPr>
            <a:xfrm>
              <a:off x="1539597" y="1705083"/>
              <a:ext cx="916936" cy="916935"/>
              <a:chOff x="1371000" y="1758363"/>
              <a:chExt cx="731886" cy="731885"/>
            </a:xfrm>
          </p:grpSpPr>
          <p:sp>
            <p:nvSpPr>
              <p:cNvPr id="35" name="ïṡḷîḍé">
                <a:extLst>
                  <a:ext uri="{FF2B5EF4-FFF2-40B4-BE49-F238E27FC236}">
                    <a16:creationId xmlns:a16="http://schemas.microsoft.com/office/drawing/2014/main" id="{4D4DDE36-F391-4A84-8CA9-357487E2DB46}"/>
                  </a:ext>
                </a:extLst>
              </p:cNvPr>
              <p:cNvSpPr/>
              <p:nvPr/>
            </p:nvSpPr>
            <p:spPr>
              <a:xfrm>
                <a:off x="1371000" y="1758363"/>
                <a:ext cx="731886" cy="7318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ṡļíḋé">
                <a:extLst>
                  <a:ext uri="{FF2B5EF4-FFF2-40B4-BE49-F238E27FC236}">
                    <a16:creationId xmlns:a16="http://schemas.microsoft.com/office/drawing/2014/main" id="{4EF9195A-DA87-4F13-8FFC-64CF6000D097}"/>
                  </a:ext>
                </a:extLst>
              </p:cNvPr>
              <p:cNvSpPr/>
              <p:nvPr/>
            </p:nvSpPr>
            <p:spPr>
              <a:xfrm>
                <a:off x="1538107" y="1926993"/>
                <a:ext cx="400739" cy="400123"/>
              </a:xfrm>
              <a:custGeom>
                <a:avLst/>
                <a:gdLst>
                  <a:gd name="connsiteX0" fmla="*/ 333891 w 578320"/>
                  <a:gd name="connsiteY0" fmla="*/ 314976 h 577432"/>
                  <a:gd name="connsiteX1" fmla="*/ 398475 w 578320"/>
                  <a:gd name="connsiteY1" fmla="*/ 314976 h 577432"/>
                  <a:gd name="connsiteX2" fmla="*/ 424308 w 578320"/>
                  <a:gd name="connsiteY2" fmla="*/ 340761 h 577432"/>
                  <a:gd name="connsiteX3" fmla="*/ 424308 w 578320"/>
                  <a:gd name="connsiteY3" fmla="*/ 550726 h 577432"/>
                  <a:gd name="connsiteX4" fmla="*/ 398475 w 578320"/>
                  <a:gd name="connsiteY4" fmla="*/ 577432 h 577432"/>
                  <a:gd name="connsiteX5" fmla="*/ 333891 w 578320"/>
                  <a:gd name="connsiteY5" fmla="*/ 577432 h 577432"/>
                  <a:gd name="connsiteX6" fmla="*/ 307135 w 578320"/>
                  <a:gd name="connsiteY6" fmla="*/ 550726 h 577432"/>
                  <a:gd name="connsiteX7" fmla="*/ 307135 w 578320"/>
                  <a:gd name="connsiteY7" fmla="*/ 340761 h 577432"/>
                  <a:gd name="connsiteX8" fmla="*/ 333891 w 578320"/>
                  <a:gd name="connsiteY8" fmla="*/ 314976 h 577432"/>
                  <a:gd name="connsiteX9" fmla="*/ 179853 w 578320"/>
                  <a:gd name="connsiteY9" fmla="*/ 314976 h 577432"/>
                  <a:gd name="connsiteX10" fmla="*/ 244456 w 578320"/>
                  <a:gd name="connsiteY10" fmla="*/ 314976 h 577432"/>
                  <a:gd name="connsiteX11" fmla="*/ 270297 w 578320"/>
                  <a:gd name="connsiteY11" fmla="*/ 340761 h 577432"/>
                  <a:gd name="connsiteX12" fmla="*/ 270297 w 578320"/>
                  <a:gd name="connsiteY12" fmla="*/ 550726 h 577432"/>
                  <a:gd name="connsiteX13" fmla="*/ 244456 w 578320"/>
                  <a:gd name="connsiteY13" fmla="*/ 577432 h 577432"/>
                  <a:gd name="connsiteX14" fmla="*/ 179853 w 578320"/>
                  <a:gd name="connsiteY14" fmla="*/ 577432 h 577432"/>
                  <a:gd name="connsiteX15" fmla="*/ 154012 w 578320"/>
                  <a:gd name="connsiteY15" fmla="*/ 550726 h 577432"/>
                  <a:gd name="connsiteX16" fmla="*/ 154012 w 578320"/>
                  <a:gd name="connsiteY16" fmla="*/ 340761 h 577432"/>
                  <a:gd name="connsiteX17" fmla="*/ 179853 w 578320"/>
                  <a:gd name="connsiteY17" fmla="*/ 314976 h 577432"/>
                  <a:gd name="connsiteX18" fmla="*/ 486980 w 578320"/>
                  <a:gd name="connsiteY18" fmla="*/ 235677 h 577432"/>
                  <a:gd name="connsiteX19" fmla="*/ 551564 w 578320"/>
                  <a:gd name="connsiteY19" fmla="*/ 235677 h 577432"/>
                  <a:gd name="connsiteX20" fmla="*/ 578320 w 578320"/>
                  <a:gd name="connsiteY20" fmla="*/ 262391 h 577432"/>
                  <a:gd name="connsiteX21" fmla="*/ 578320 w 578320"/>
                  <a:gd name="connsiteY21" fmla="*/ 550718 h 577432"/>
                  <a:gd name="connsiteX22" fmla="*/ 551564 w 578320"/>
                  <a:gd name="connsiteY22" fmla="*/ 577432 h 577432"/>
                  <a:gd name="connsiteX23" fmla="*/ 486980 w 578320"/>
                  <a:gd name="connsiteY23" fmla="*/ 577432 h 577432"/>
                  <a:gd name="connsiteX24" fmla="*/ 461147 w 578320"/>
                  <a:gd name="connsiteY24" fmla="*/ 550718 h 577432"/>
                  <a:gd name="connsiteX25" fmla="*/ 461147 w 578320"/>
                  <a:gd name="connsiteY25" fmla="*/ 262391 h 577432"/>
                  <a:gd name="connsiteX26" fmla="*/ 486980 w 578320"/>
                  <a:gd name="connsiteY26" fmla="*/ 235677 h 577432"/>
                  <a:gd name="connsiteX27" fmla="*/ 25833 w 578320"/>
                  <a:gd name="connsiteY27" fmla="*/ 235677 h 577432"/>
                  <a:gd name="connsiteX28" fmla="*/ 90417 w 578320"/>
                  <a:gd name="connsiteY28" fmla="*/ 235677 h 577432"/>
                  <a:gd name="connsiteX29" fmla="*/ 117173 w 578320"/>
                  <a:gd name="connsiteY29" fmla="*/ 262391 h 577432"/>
                  <a:gd name="connsiteX30" fmla="*/ 117173 w 578320"/>
                  <a:gd name="connsiteY30" fmla="*/ 550718 h 577432"/>
                  <a:gd name="connsiteX31" fmla="*/ 90417 w 578320"/>
                  <a:gd name="connsiteY31" fmla="*/ 577432 h 577432"/>
                  <a:gd name="connsiteX32" fmla="*/ 25833 w 578320"/>
                  <a:gd name="connsiteY32" fmla="*/ 577432 h 577432"/>
                  <a:gd name="connsiteX33" fmla="*/ 0 w 578320"/>
                  <a:gd name="connsiteY33" fmla="*/ 550718 h 577432"/>
                  <a:gd name="connsiteX34" fmla="*/ 0 w 578320"/>
                  <a:gd name="connsiteY34" fmla="*/ 262391 h 577432"/>
                  <a:gd name="connsiteX35" fmla="*/ 25833 w 578320"/>
                  <a:gd name="connsiteY35" fmla="*/ 235677 h 577432"/>
                  <a:gd name="connsiteX36" fmla="*/ 297075 w 578320"/>
                  <a:gd name="connsiteY36" fmla="*/ 158450 h 577432"/>
                  <a:gd name="connsiteX37" fmla="*/ 326516 w 578320"/>
                  <a:gd name="connsiteY37" fmla="*/ 181440 h 577432"/>
                  <a:gd name="connsiteX38" fmla="*/ 297075 w 578320"/>
                  <a:gd name="connsiteY38" fmla="*/ 205349 h 577432"/>
                  <a:gd name="connsiteX39" fmla="*/ 282280 w 578320"/>
                  <a:gd name="connsiteY39" fmla="*/ 81074 h 577432"/>
                  <a:gd name="connsiteX40" fmla="*/ 282280 w 578320"/>
                  <a:gd name="connsiteY40" fmla="*/ 124274 h 577432"/>
                  <a:gd name="connsiteX41" fmla="*/ 255502 w 578320"/>
                  <a:gd name="connsiteY41" fmla="*/ 101295 h 577432"/>
                  <a:gd name="connsiteX42" fmla="*/ 282280 w 578320"/>
                  <a:gd name="connsiteY42" fmla="*/ 81074 h 577432"/>
                  <a:gd name="connsiteX43" fmla="*/ 289621 w 578320"/>
                  <a:gd name="connsiteY43" fmla="*/ 35910 h 577432"/>
                  <a:gd name="connsiteX44" fmla="*/ 282244 w 578320"/>
                  <a:gd name="connsiteY44" fmla="*/ 44197 h 577432"/>
                  <a:gd name="connsiteX45" fmla="*/ 282244 w 578320"/>
                  <a:gd name="connsiteY45" fmla="*/ 57087 h 577432"/>
                  <a:gd name="connsiteX46" fmla="*/ 225069 w 578320"/>
                  <a:gd name="connsiteY46" fmla="*/ 106808 h 577432"/>
                  <a:gd name="connsiteX47" fmla="*/ 282244 w 578320"/>
                  <a:gd name="connsiteY47" fmla="*/ 155609 h 577432"/>
                  <a:gd name="connsiteX48" fmla="*/ 282244 w 578320"/>
                  <a:gd name="connsiteY48" fmla="*/ 205330 h 577432"/>
                  <a:gd name="connsiteX49" fmla="*/ 237057 w 578320"/>
                  <a:gd name="connsiteY49" fmla="*/ 170341 h 577432"/>
                  <a:gd name="connsiteX50" fmla="*/ 222302 w 578320"/>
                  <a:gd name="connsiteY50" fmla="*/ 185994 h 577432"/>
                  <a:gd name="connsiteX51" fmla="*/ 282244 w 578320"/>
                  <a:gd name="connsiteY51" fmla="*/ 229269 h 577432"/>
                  <a:gd name="connsiteX52" fmla="*/ 282244 w 578320"/>
                  <a:gd name="connsiteY52" fmla="*/ 244002 h 577432"/>
                  <a:gd name="connsiteX53" fmla="*/ 289621 w 578320"/>
                  <a:gd name="connsiteY53" fmla="*/ 252288 h 577432"/>
                  <a:gd name="connsiteX54" fmla="*/ 296999 w 578320"/>
                  <a:gd name="connsiteY54" fmla="*/ 244002 h 577432"/>
                  <a:gd name="connsiteX55" fmla="*/ 296999 w 578320"/>
                  <a:gd name="connsiteY55" fmla="*/ 229269 h 577432"/>
                  <a:gd name="connsiteX56" fmla="*/ 356018 w 578320"/>
                  <a:gd name="connsiteY56" fmla="*/ 179548 h 577432"/>
                  <a:gd name="connsiteX57" fmla="*/ 296999 w 578320"/>
                  <a:gd name="connsiteY57" fmla="*/ 126144 h 577432"/>
                  <a:gd name="connsiteX58" fmla="*/ 296999 w 578320"/>
                  <a:gd name="connsiteY58" fmla="*/ 81027 h 577432"/>
                  <a:gd name="connsiteX59" fmla="*/ 338497 w 578320"/>
                  <a:gd name="connsiteY59" fmla="*/ 106808 h 577432"/>
                  <a:gd name="connsiteX60" fmla="*/ 353252 w 578320"/>
                  <a:gd name="connsiteY60" fmla="*/ 92076 h 577432"/>
                  <a:gd name="connsiteX61" fmla="*/ 296999 w 578320"/>
                  <a:gd name="connsiteY61" fmla="*/ 57087 h 577432"/>
                  <a:gd name="connsiteX62" fmla="*/ 296999 w 578320"/>
                  <a:gd name="connsiteY62" fmla="*/ 44197 h 577432"/>
                  <a:gd name="connsiteX63" fmla="*/ 289621 w 578320"/>
                  <a:gd name="connsiteY63" fmla="*/ 35910 h 577432"/>
                  <a:gd name="connsiteX64" fmla="*/ 288699 w 578320"/>
                  <a:gd name="connsiteY64" fmla="*/ 0 h 577432"/>
                  <a:gd name="connsiteX65" fmla="*/ 433481 w 578320"/>
                  <a:gd name="connsiteY65" fmla="*/ 144559 h 577432"/>
                  <a:gd name="connsiteX66" fmla="*/ 288699 w 578320"/>
                  <a:gd name="connsiteY66" fmla="*/ 288198 h 577432"/>
                  <a:gd name="connsiteX67" fmla="*/ 144839 w 578320"/>
                  <a:gd name="connsiteY67" fmla="*/ 144559 h 577432"/>
                  <a:gd name="connsiteX68" fmla="*/ 288699 w 578320"/>
                  <a:gd name="connsiteY68" fmla="*/ 0 h 57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578320" h="577432">
                    <a:moveTo>
                      <a:pt x="333891" y="314976"/>
                    </a:moveTo>
                    <a:lnTo>
                      <a:pt x="398475" y="314976"/>
                    </a:lnTo>
                    <a:cubicBezTo>
                      <a:pt x="412314" y="314976"/>
                      <a:pt x="424308" y="326948"/>
                      <a:pt x="424308" y="340761"/>
                    </a:cubicBezTo>
                    <a:lnTo>
                      <a:pt x="424308" y="550726"/>
                    </a:lnTo>
                    <a:cubicBezTo>
                      <a:pt x="424308" y="565460"/>
                      <a:pt x="412314" y="577432"/>
                      <a:pt x="398475" y="577432"/>
                    </a:cubicBezTo>
                    <a:lnTo>
                      <a:pt x="333891" y="577432"/>
                    </a:lnTo>
                    <a:cubicBezTo>
                      <a:pt x="319129" y="577432"/>
                      <a:pt x="307135" y="565460"/>
                      <a:pt x="307135" y="550726"/>
                    </a:cubicBezTo>
                    <a:lnTo>
                      <a:pt x="307135" y="340761"/>
                    </a:lnTo>
                    <a:cubicBezTo>
                      <a:pt x="307135" y="326948"/>
                      <a:pt x="319129" y="314976"/>
                      <a:pt x="333891" y="314976"/>
                    </a:cubicBezTo>
                    <a:close/>
                    <a:moveTo>
                      <a:pt x="179853" y="314976"/>
                    </a:moveTo>
                    <a:lnTo>
                      <a:pt x="244456" y="314976"/>
                    </a:lnTo>
                    <a:cubicBezTo>
                      <a:pt x="259222" y="314976"/>
                      <a:pt x="270297" y="326948"/>
                      <a:pt x="270297" y="340761"/>
                    </a:cubicBezTo>
                    <a:lnTo>
                      <a:pt x="270297" y="550726"/>
                    </a:lnTo>
                    <a:cubicBezTo>
                      <a:pt x="270297" y="565460"/>
                      <a:pt x="259222" y="577432"/>
                      <a:pt x="244456" y="577432"/>
                    </a:cubicBezTo>
                    <a:lnTo>
                      <a:pt x="179853" y="577432"/>
                    </a:lnTo>
                    <a:cubicBezTo>
                      <a:pt x="165087" y="577432"/>
                      <a:pt x="154012" y="565460"/>
                      <a:pt x="154012" y="550726"/>
                    </a:cubicBezTo>
                    <a:lnTo>
                      <a:pt x="154012" y="340761"/>
                    </a:lnTo>
                    <a:cubicBezTo>
                      <a:pt x="154012" y="326948"/>
                      <a:pt x="165087" y="314976"/>
                      <a:pt x="179853" y="314976"/>
                    </a:cubicBezTo>
                    <a:close/>
                    <a:moveTo>
                      <a:pt x="486980" y="235677"/>
                    </a:moveTo>
                    <a:lnTo>
                      <a:pt x="551564" y="235677"/>
                    </a:lnTo>
                    <a:cubicBezTo>
                      <a:pt x="566326" y="235677"/>
                      <a:pt x="578320" y="247652"/>
                      <a:pt x="578320" y="262391"/>
                    </a:cubicBezTo>
                    <a:lnTo>
                      <a:pt x="578320" y="550718"/>
                    </a:lnTo>
                    <a:cubicBezTo>
                      <a:pt x="578320" y="565457"/>
                      <a:pt x="566326" y="577432"/>
                      <a:pt x="551564" y="577432"/>
                    </a:cubicBezTo>
                    <a:lnTo>
                      <a:pt x="486980" y="577432"/>
                    </a:lnTo>
                    <a:cubicBezTo>
                      <a:pt x="473141" y="577432"/>
                      <a:pt x="461147" y="565457"/>
                      <a:pt x="461147" y="550718"/>
                    </a:cubicBezTo>
                    <a:lnTo>
                      <a:pt x="461147" y="262391"/>
                    </a:lnTo>
                    <a:cubicBezTo>
                      <a:pt x="461147" y="247652"/>
                      <a:pt x="473141" y="235677"/>
                      <a:pt x="486980" y="235677"/>
                    </a:cubicBezTo>
                    <a:close/>
                    <a:moveTo>
                      <a:pt x="25833" y="235677"/>
                    </a:moveTo>
                    <a:lnTo>
                      <a:pt x="90417" y="235677"/>
                    </a:lnTo>
                    <a:cubicBezTo>
                      <a:pt x="105179" y="235677"/>
                      <a:pt x="117173" y="247652"/>
                      <a:pt x="117173" y="262391"/>
                    </a:cubicBezTo>
                    <a:lnTo>
                      <a:pt x="117173" y="550718"/>
                    </a:lnTo>
                    <a:cubicBezTo>
                      <a:pt x="117173" y="565457"/>
                      <a:pt x="105179" y="577432"/>
                      <a:pt x="90417" y="577432"/>
                    </a:cubicBezTo>
                    <a:lnTo>
                      <a:pt x="25833" y="577432"/>
                    </a:lnTo>
                    <a:cubicBezTo>
                      <a:pt x="11994" y="577432"/>
                      <a:pt x="0" y="565457"/>
                      <a:pt x="0" y="550718"/>
                    </a:cubicBezTo>
                    <a:lnTo>
                      <a:pt x="0" y="262391"/>
                    </a:lnTo>
                    <a:cubicBezTo>
                      <a:pt x="0" y="247652"/>
                      <a:pt x="11994" y="235677"/>
                      <a:pt x="25833" y="235677"/>
                    </a:cubicBezTo>
                    <a:close/>
                    <a:moveTo>
                      <a:pt x="297075" y="158450"/>
                    </a:moveTo>
                    <a:cubicBezTo>
                      <a:pt x="309956" y="161209"/>
                      <a:pt x="326516" y="165807"/>
                      <a:pt x="326516" y="181440"/>
                    </a:cubicBezTo>
                    <a:cubicBezTo>
                      <a:pt x="326516" y="197992"/>
                      <a:pt x="310876" y="204429"/>
                      <a:pt x="297075" y="205349"/>
                    </a:cubicBezTo>
                    <a:close/>
                    <a:moveTo>
                      <a:pt x="282280" y="81074"/>
                    </a:moveTo>
                    <a:lnTo>
                      <a:pt x="282280" y="124274"/>
                    </a:lnTo>
                    <a:cubicBezTo>
                      <a:pt x="264736" y="120597"/>
                      <a:pt x="255502" y="113244"/>
                      <a:pt x="255502" y="101295"/>
                    </a:cubicBezTo>
                    <a:cubicBezTo>
                      <a:pt x="255502" y="91185"/>
                      <a:pt x="265659" y="81993"/>
                      <a:pt x="282280" y="81074"/>
                    </a:cubicBezTo>
                    <a:close/>
                    <a:moveTo>
                      <a:pt x="289621" y="35910"/>
                    </a:moveTo>
                    <a:cubicBezTo>
                      <a:pt x="285010" y="35910"/>
                      <a:pt x="282244" y="40513"/>
                      <a:pt x="282244" y="44197"/>
                    </a:cubicBezTo>
                    <a:lnTo>
                      <a:pt x="282244" y="57087"/>
                    </a:lnTo>
                    <a:cubicBezTo>
                      <a:pt x="252734" y="58008"/>
                      <a:pt x="225069" y="74582"/>
                      <a:pt x="225069" y="106808"/>
                    </a:cubicBezTo>
                    <a:cubicBezTo>
                      <a:pt x="225069" y="133510"/>
                      <a:pt x="247201" y="149163"/>
                      <a:pt x="282244" y="155609"/>
                    </a:cubicBezTo>
                    <a:lnTo>
                      <a:pt x="282244" y="205330"/>
                    </a:lnTo>
                    <a:cubicBezTo>
                      <a:pt x="242590" y="203488"/>
                      <a:pt x="263800" y="170341"/>
                      <a:pt x="237057" y="170341"/>
                    </a:cubicBezTo>
                    <a:cubicBezTo>
                      <a:pt x="227835" y="170341"/>
                      <a:pt x="222302" y="175865"/>
                      <a:pt x="222302" y="185994"/>
                    </a:cubicBezTo>
                    <a:cubicBezTo>
                      <a:pt x="222302" y="204409"/>
                      <a:pt x="241668" y="228349"/>
                      <a:pt x="282244" y="229269"/>
                    </a:cubicBezTo>
                    <a:lnTo>
                      <a:pt x="282244" y="244002"/>
                    </a:lnTo>
                    <a:cubicBezTo>
                      <a:pt x="282244" y="248605"/>
                      <a:pt x="285010" y="252288"/>
                      <a:pt x="289621" y="252288"/>
                    </a:cubicBezTo>
                    <a:cubicBezTo>
                      <a:pt x="293310" y="252288"/>
                      <a:pt x="296999" y="248605"/>
                      <a:pt x="296999" y="244002"/>
                    </a:cubicBezTo>
                    <a:lnTo>
                      <a:pt x="296999" y="229269"/>
                    </a:lnTo>
                    <a:cubicBezTo>
                      <a:pt x="332041" y="227428"/>
                      <a:pt x="356018" y="210854"/>
                      <a:pt x="356018" y="179548"/>
                    </a:cubicBezTo>
                    <a:cubicBezTo>
                      <a:pt x="356018" y="142718"/>
                      <a:pt x="328353" y="133510"/>
                      <a:pt x="296999" y="126144"/>
                    </a:cubicBezTo>
                    <a:lnTo>
                      <a:pt x="296999" y="81027"/>
                    </a:lnTo>
                    <a:cubicBezTo>
                      <a:pt x="322820" y="81948"/>
                      <a:pt x="322820" y="106808"/>
                      <a:pt x="338497" y="106808"/>
                    </a:cubicBezTo>
                    <a:cubicBezTo>
                      <a:pt x="346796" y="106808"/>
                      <a:pt x="353252" y="101284"/>
                      <a:pt x="353252" y="92076"/>
                    </a:cubicBezTo>
                    <a:cubicBezTo>
                      <a:pt x="353252" y="69057"/>
                      <a:pt x="315442" y="57087"/>
                      <a:pt x="296999" y="57087"/>
                    </a:cubicBezTo>
                    <a:lnTo>
                      <a:pt x="296999" y="44197"/>
                    </a:lnTo>
                    <a:cubicBezTo>
                      <a:pt x="296999" y="40513"/>
                      <a:pt x="293310" y="35910"/>
                      <a:pt x="289621" y="35910"/>
                    </a:cubicBezTo>
                    <a:close/>
                    <a:moveTo>
                      <a:pt x="288699" y="0"/>
                    </a:moveTo>
                    <a:cubicBezTo>
                      <a:pt x="368929" y="0"/>
                      <a:pt x="433481" y="64453"/>
                      <a:pt x="433481" y="144559"/>
                    </a:cubicBezTo>
                    <a:cubicBezTo>
                      <a:pt x="433481" y="223745"/>
                      <a:pt x="368929" y="288198"/>
                      <a:pt x="288699" y="288198"/>
                    </a:cubicBezTo>
                    <a:cubicBezTo>
                      <a:pt x="209392" y="288198"/>
                      <a:pt x="144839" y="223745"/>
                      <a:pt x="144839" y="144559"/>
                    </a:cubicBezTo>
                    <a:cubicBezTo>
                      <a:pt x="144839" y="64453"/>
                      <a:pt x="209392" y="0"/>
                      <a:pt x="288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1" name="ïšḷíḍé">
              <a:extLst>
                <a:ext uri="{FF2B5EF4-FFF2-40B4-BE49-F238E27FC236}">
                  <a16:creationId xmlns:a16="http://schemas.microsoft.com/office/drawing/2014/main" id="{A4CD5D36-226B-4040-BEC9-070F468C9F77}"/>
                </a:ext>
              </a:extLst>
            </p:cNvPr>
            <p:cNvGrpSpPr/>
            <p:nvPr/>
          </p:nvGrpSpPr>
          <p:grpSpPr>
            <a:xfrm>
              <a:off x="4268403" y="1705083"/>
              <a:ext cx="916936" cy="916935"/>
              <a:chOff x="1371000" y="1758363"/>
              <a:chExt cx="731886" cy="731885"/>
            </a:xfrm>
          </p:grpSpPr>
          <p:sp>
            <p:nvSpPr>
              <p:cNvPr id="33" name="ïṥľiḋê">
                <a:extLst>
                  <a:ext uri="{FF2B5EF4-FFF2-40B4-BE49-F238E27FC236}">
                    <a16:creationId xmlns:a16="http://schemas.microsoft.com/office/drawing/2014/main" id="{972FC2A2-D020-4A04-B656-1C86B9CA8FE6}"/>
                  </a:ext>
                </a:extLst>
              </p:cNvPr>
              <p:cNvSpPr/>
              <p:nvPr/>
            </p:nvSpPr>
            <p:spPr>
              <a:xfrm>
                <a:off x="1371000" y="1758363"/>
                <a:ext cx="731886" cy="7318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ṧḷiďê">
                <a:extLst>
                  <a:ext uri="{FF2B5EF4-FFF2-40B4-BE49-F238E27FC236}">
                    <a16:creationId xmlns:a16="http://schemas.microsoft.com/office/drawing/2014/main" id="{746379E3-F8D8-46A4-A33E-19064983E043}"/>
                  </a:ext>
                </a:extLst>
              </p:cNvPr>
              <p:cNvSpPr/>
              <p:nvPr/>
            </p:nvSpPr>
            <p:spPr>
              <a:xfrm>
                <a:off x="1538107" y="1926993"/>
                <a:ext cx="400739" cy="400123"/>
              </a:xfrm>
              <a:custGeom>
                <a:avLst/>
                <a:gdLst>
                  <a:gd name="connsiteX0" fmla="*/ 333891 w 578320"/>
                  <a:gd name="connsiteY0" fmla="*/ 314976 h 577432"/>
                  <a:gd name="connsiteX1" fmla="*/ 398475 w 578320"/>
                  <a:gd name="connsiteY1" fmla="*/ 314976 h 577432"/>
                  <a:gd name="connsiteX2" fmla="*/ 424308 w 578320"/>
                  <a:gd name="connsiteY2" fmla="*/ 340761 h 577432"/>
                  <a:gd name="connsiteX3" fmla="*/ 424308 w 578320"/>
                  <a:gd name="connsiteY3" fmla="*/ 550726 h 577432"/>
                  <a:gd name="connsiteX4" fmla="*/ 398475 w 578320"/>
                  <a:gd name="connsiteY4" fmla="*/ 577432 h 577432"/>
                  <a:gd name="connsiteX5" fmla="*/ 333891 w 578320"/>
                  <a:gd name="connsiteY5" fmla="*/ 577432 h 577432"/>
                  <a:gd name="connsiteX6" fmla="*/ 307135 w 578320"/>
                  <a:gd name="connsiteY6" fmla="*/ 550726 h 577432"/>
                  <a:gd name="connsiteX7" fmla="*/ 307135 w 578320"/>
                  <a:gd name="connsiteY7" fmla="*/ 340761 h 577432"/>
                  <a:gd name="connsiteX8" fmla="*/ 333891 w 578320"/>
                  <a:gd name="connsiteY8" fmla="*/ 314976 h 577432"/>
                  <a:gd name="connsiteX9" fmla="*/ 179853 w 578320"/>
                  <a:gd name="connsiteY9" fmla="*/ 314976 h 577432"/>
                  <a:gd name="connsiteX10" fmla="*/ 244456 w 578320"/>
                  <a:gd name="connsiteY10" fmla="*/ 314976 h 577432"/>
                  <a:gd name="connsiteX11" fmla="*/ 270297 w 578320"/>
                  <a:gd name="connsiteY11" fmla="*/ 340761 h 577432"/>
                  <a:gd name="connsiteX12" fmla="*/ 270297 w 578320"/>
                  <a:gd name="connsiteY12" fmla="*/ 550726 h 577432"/>
                  <a:gd name="connsiteX13" fmla="*/ 244456 w 578320"/>
                  <a:gd name="connsiteY13" fmla="*/ 577432 h 577432"/>
                  <a:gd name="connsiteX14" fmla="*/ 179853 w 578320"/>
                  <a:gd name="connsiteY14" fmla="*/ 577432 h 577432"/>
                  <a:gd name="connsiteX15" fmla="*/ 154012 w 578320"/>
                  <a:gd name="connsiteY15" fmla="*/ 550726 h 577432"/>
                  <a:gd name="connsiteX16" fmla="*/ 154012 w 578320"/>
                  <a:gd name="connsiteY16" fmla="*/ 340761 h 577432"/>
                  <a:gd name="connsiteX17" fmla="*/ 179853 w 578320"/>
                  <a:gd name="connsiteY17" fmla="*/ 314976 h 577432"/>
                  <a:gd name="connsiteX18" fmla="*/ 486980 w 578320"/>
                  <a:gd name="connsiteY18" fmla="*/ 235677 h 577432"/>
                  <a:gd name="connsiteX19" fmla="*/ 551564 w 578320"/>
                  <a:gd name="connsiteY19" fmla="*/ 235677 h 577432"/>
                  <a:gd name="connsiteX20" fmla="*/ 578320 w 578320"/>
                  <a:gd name="connsiteY20" fmla="*/ 262391 h 577432"/>
                  <a:gd name="connsiteX21" fmla="*/ 578320 w 578320"/>
                  <a:gd name="connsiteY21" fmla="*/ 550718 h 577432"/>
                  <a:gd name="connsiteX22" fmla="*/ 551564 w 578320"/>
                  <a:gd name="connsiteY22" fmla="*/ 577432 h 577432"/>
                  <a:gd name="connsiteX23" fmla="*/ 486980 w 578320"/>
                  <a:gd name="connsiteY23" fmla="*/ 577432 h 577432"/>
                  <a:gd name="connsiteX24" fmla="*/ 461147 w 578320"/>
                  <a:gd name="connsiteY24" fmla="*/ 550718 h 577432"/>
                  <a:gd name="connsiteX25" fmla="*/ 461147 w 578320"/>
                  <a:gd name="connsiteY25" fmla="*/ 262391 h 577432"/>
                  <a:gd name="connsiteX26" fmla="*/ 486980 w 578320"/>
                  <a:gd name="connsiteY26" fmla="*/ 235677 h 577432"/>
                  <a:gd name="connsiteX27" fmla="*/ 25833 w 578320"/>
                  <a:gd name="connsiteY27" fmla="*/ 235677 h 577432"/>
                  <a:gd name="connsiteX28" fmla="*/ 90417 w 578320"/>
                  <a:gd name="connsiteY28" fmla="*/ 235677 h 577432"/>
                  <a:gd name="connsiteX29" fmla="*/ 117173 w 578320"/>
                  <a:gd name="connsiteY29" fmla="*/ 262391 h 577432"/>
                  <a:gd name="connsiteX30" fmla="*/ 117173 w 578320"/>
                  <a:gd name="connsiteY30" fmla="*/ 550718 h 577432"/>
                  <a:gd name="connsiteX31" fmla="*/ 90417 w 578320"/>
                  <a:gd name="connsiteY31" fmla="*/ 577432 h 577432"/>
                  <a:gd name="connsiteX32" fmla="*/ 25833 w 578320"/>
                  <a:gd name="connsiteY32" fmla="*/ 577432 h 577432"/>
                  <a:gd name="connsiteX33" fmla="*/ 0 w 578320"/>
                  <a:gd name="connsiteY33" fmla="*/ 550718 h 577432"/>
                  <a:gd name="connsiteX34" fmla="*/ 0 w 578320"/>
                  <a:gd name="connsiteY34" fmla="*/ 262391 h 577432"/>
                  <a:gd name="connsiteX35" fmla="*/ 25833 w 578320"/>
                  <a:gd name="connsiteY35" fmla="*/ 235677 h 577432"/>
                  <a:gd name="connsiteX36" fmla="*/ 297075 w 578320"/>
                  <a:gd name="connsiteY36" fmla="*/ 158450 h 577432"/>
                  <a:gd name="connsiteX37" fmla="*/ 326516 w 578320"/>
                  <a:gd name="connsiteY37" fmla="*/ 181440 h 577432"/>
                  <a:gd name="connsiteX38" fmla="*/ 297075 w 578320"/>
                  <a:gd name="connsiteY38" fmla="*/ 205349 h 577432"/>
                  <a:gd name="connsiteX39" fmla="*/ 282280 w 578320"/>
                  <a:gd name="connsiteY39" fmla="*/ 81074 h 577432"/>
                  <a:gd name="connsiteX40" fmla="*/ 282280 w 578320"/>
                  <a:gd name="connsiteY40" fmla="*/ 124274 h 577432"/>
                  <a:gd name="connsiteX41" fmla="*/ 255502 w 578320"/>
                  <a:gd name="connsiteY41" fmla="*/ 101295 h 577432"/>
                  <a:gd name="connsiteX42" fmla="*/ 282280 w 578320"/>
                  <a:gd name="connsiteY42" fmla="*/ 81074 h 577432"/>
                  <a:gd name="connsiteX43" fmla="*/ 289621 w 578320"/>
                  <a:gd name="connsiteY43" fmla="*/ 35910 h 577432"/>
                  <a:gd name="connsiteX44" fmla="*/ 282244 w 578320"/>
                  <a:gd name="connsiteY44" fmla="*/ 44197 h 577432"/>
                  <a:gd name="connsiteX45" fmla="*/ 282244 w 578320"/>
                  <a:gd name="connsiteY45" fmla="*/ 57087 h 577432"/>
                  <a:gd name="connsiteX46" fmla="*/ 225069 w 578320"/>
                  <a:gd name="connsiteY46" fmla="*/ 106808 h 577432"/>
                  <a:gd name="connsiteX47" fmla="*/ 282244 w 578320"/>
                  <a:gd name="connsiteY47" fmla="*/ 155609 h 577432"/>
                  <a:gd name="connsiteX48" fmla="*/ 282244 w 578320"/>
                  <a:gd name="connsiteY48" fmla="*/ 205330 h 577432"/>
                  <a:gd name="connsiteX49" fmla="*/ 237057 w 578320"/>
                  <a:gd name="connsiteY49" fmla="*/ 170341 h 577432"/>
                  <a:gd name="connsiteX50" fmla="*/ 222302 w 578320"/>
                  <a:gd name="connsiteY50" fmla="*/ 185994 h 577432"/>
                  <a:gd name="connsiteX51" fmla="*/ 282244 w 578320"/>
                  <a:gd name="connsiteY51" fmla="*/ 229269 h 577432"/>
                  <a:gd name="connsiteX52" fmla="*/ 282244 w 578320"/>
                  <a:gd name="connsiteY52" fmla="*/ 244002 h 577432"/>
                  <a:gd name="connsiteX53" fmla="*/ 289621 w 578320"/>
                  <a:gd name="connsiteY53" fmla="*/ 252288 h 577432"/>
                  <a:gd name="connsiteX54" fmla="*/ 296999 w 578320"/>
                  <a:gd name="connsiteY54" fmla="*/ 244002 h 577432"/>
                  <a:gd name="connsiteX55" fmla="*/ 296999 w 578320"/>
                  <a:gd name="connsiteY55" fmla="*/ 229269 h 577432"/>
                  <a:gd name="connsiteX56" fmla="*/ 356018 w 578320"/>
                  <a:gd name="connsiteY56" fmla="*/ 179548 h 577432"/>
                  <a:gd name="connsiteX57" fmla="*/ 296999 w 578320"/>
                  <a:gd name="connsiteY57" fmla="*/ 126144 h 577432"/>
                  <a:gd name="connsiteX58" fmla="*/ 296999 w 578320"/>
                  <a:gd name="connsiteY58" fmla="*/ 81027 h 577432"/>
                  <a:gd name="connsiteX59" fmla="*/ 338497 w 578320"/>
                  <a:gd name="connsiteY59" fmla="*/ 106808 h 577432"/>
                  <a:gd name="connsiteX60" fmla="*/ 353252 w 578320"/>
                  <a:gd name="connsiteY60" fmla="*/ 92076 h 577432"/>
                  <a:gd name="connsiteX61" fmla="*/ 296999 w 578320"/>
                  <a:gd name="connsiteY61" fmla="*/ 57087 h 577432"/>
                  <a:gd name="connsiteX62" fmla="*/ 296999 w 578320"/>
                  <a:gd name="connsiteY62" fmla="*/ 44197 h 577432"/>
                  <a:gd name="connsiteX63" fmla="*/ 289621 w 578320"/>
                  <a:gd name="connsiteY63" fmla="*/ 35910 h 577432"/>
                  <a:gd name="connsiteX64" fmla="*/ 288699 w 578320"/>
                  <a:gd name="connsiteY64" fmla="*/ 0 h 577432"/>
                  <a:gd name="connsiteX65" fmla="*/ 433481 w 578320"/>
                  <a:gd name="connsiteY65" fmla="*/ 144559 h 577432"/>
                  <a:gd name="connsiteX66" fmla="*/ 288699 w 578320"/>
                  <a:gd name="connsiteY66" fmla="*/ 288198 h 577432"/>
                  <a:gd name="connsiteX67" fmla="*/ 144839 w 578320"/>
                  <a:gd name="connsiteY67" fmla="*/ 144559 h 577432"/>
                  <a:gd name="connsiteX68" fmla="*/ 288699 w 578320"/>
                  <a:gd name="connsiteY68" fmla="*/ 0 h 57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578320" h="577432">
                    <a:moveTo>
                      <a:pt x="333891" y="314976"/>
                    </a:moveTo>
                    <a:lnTo>
                      <a:pt x="398475" y="314976"/>
                    </a:lnTo>
                    <a:cubicBezTo>
                      <a:pt x="412314" y="314976"/>
                      <a:pt x="424308" y="326948"/>
                      <a:pt x="424308" y="340761"/>
                    </a:cubicBezTo>
                    <a:lnTo>
                      <a:pt x="424308" y="550726"/>
                    </a:lnTo>
                    <a:cubicBezTo>
                      <a:pt x="424308" y="565460"/>
                      <a:pt x="412314" y="577432"/>
                      <a:pt x="398475" y="577432"/>
                    </a:cubicBezTo>
                    <a:lnTo>
                      <a:pt x="333891" y="577432"/>
                    </a:lnTo>
                    <a:cubicBezTo>
                      <a:pt x="319129" y="577432"/>
                      <a:pt x="307135" y="565460"/>
                      <a:pt x="307135" y="550726"/>
                    </a:cubicBezTo>
                    <a:lnTo>
                      <a:pt x="307135" y="340761"/>
                    </a:lnTo>
                    <a:cubicBezTo>
                      <a:pt x="307135" y="326948"/>
                      <a:pt x="319129" y="314976"/>
                      <a:pt x="333891" y="314976"/>
                    </a:cubicBezTo>
                    <a:close/>
                    <a:moveTo>
                      <a:pt x="179853" y="314976"/>
                    </a:moveTo>
                    <a:lnTo>
                      <a:pt x="244456" y="314976"/>
                    </a:lnTo>
                    <a:cubicBezTo>
                      <a:pt x="259222" y="314976"/>
                      <a:pt x="270297" y="326948"/>
                      <a:pt x="270297" y="340761"/>
                    </a:cubicBezTo>
                    <a:lnTo>
                      <a:pt x="270297" y="550726"/>
                    </a:lnTo>
                    <a:cubicBezTo>
                      <a:pt x="270297" y="565460"/>
                      <a:pt x="259222" y="577432"/>
                      <a:pt x="244456" y="577432"/>
                    </a:cubicBezTo>
                    <a:lnTo>
                      <a:pt x="179853" y="577432"/>
                    </a:lnTo>
                    <a:cubicBezTo>
                      <a:pt x="165087" y="577432"/>
                      <a:pt x="154012" y="565460"/>
                      <a:pt x="154012" y="550726"/>
                    </a:cubicBezTo>
                    <a:lnTo>
                      <a:pt x="154012" y="340761"/>
                    </a:lnTo>
                    <a:cubicBezTo>
                      <a:pt x="154012" y="326948"/>
                      <a:pt x="165087" y="314976"/>
                      <a:pt x="179853" y="314976"/>
                    </a:cubicBezTo>
                    <a:close/>
                    <a:moveTo>
                      <a:pt x="486980" y="235677"/>
                    </a:moveTo>
                    <a:lnTo>
                      <a:pt x="551564" y="235677"/>
                    </a:lnTo>
                    <a:cubicBezTo>
                      <a:pt x="566326" y="235677"/>
                      <a:pt x="578320" y="247652"/>
                      <a:pt x="578320" y="262391"/>
                    </a:cubicBezTo>
                    <a:lnTo>
                      <a:pt x="578320" y="550718"/>
                    </a:lnTo>
                    <a:cubicBezTo>
                      <a:pt x="578320" y="565457"/>
                      <a:pt x="566326" y="577432"/>
                      <a:pt x="551564" y="577432"/>
                    </a:cubicBezTo>
                    <a:lnTo>
                      <a:pt x="486980" y="577432"/>
                    </a:lnTo>
                    <a:cubicBezTo>
                      <a:pt x="473141" y="577432"/>
                      <a:pt x="461147" y="565457"/>
                      <a:pt x="461147" y="550718"/>
                    </a:cubicBezTo>
                    <a:lnTo>
                      <a:pt x="461147" y="262391"/>
                    </a:lnTo>
                    <a:cubicBezTo>
                      <a:pt x="461147" y="247652"/>
                      <a:pt x="473141" y="235677"/>
                      <a:pt x="486980" y="235677"/>
                    </a:cubicBezTo>
                    <a:close/>
                    <a:moveTo>
                      <a:pt x="25833" y="235677"/>
                    </a:moveTo>
                    <a:lnTo>
                      <a:pt x="90417" y="235677"/>
                    </a:lnTo>
                    <a:cubicBezTo>
                      <a:pt x="105179" y="235677"/>
                      <a:pt x="117173" y="247652"/>
                      <a:pt x="117173" y="262391"/>
                    </a:cubicBezTo>
                    <a:lnTo>
                      <a:pt x="117173" y="550718"/>
                    </a:lnTo>
                    <a:cubicBezTo>
                      <a:pt x="117173" y="565457"/>
                      <a:pt x="105179" y="577432"/>
                      <a:pt x="90417" y="577432"/>
                    </a:cubicBezTo>
                    <a:lnTo>
                      <a:pt x="25833" y="577432"/>
                    </a:lnTo>
                    <a:cubicBezTo>
                      <a:pt x="11994" y="577432"/>
                      <a:pt x="0" y="565457"/>
                      <a:pt x="0" y="550718"/>
                    </a:cubicBezTo>
                    <a:lnTo>
                      <a:pt x="0" y="262391"/>
                    </a:lnTo>
                    <a:cubicBezTo>
                      <a:pt x="0" y="247652"/>
                      <a:pt x="11994" y="235677"/>
                      <a:pt x="25833" y="235677"/>
                    </a:cubicBezTo>
                    <a:close/>
                    <a:moveTo>
                      <a:pt x="297075" y="158450"/>
                    </a:moveTo>
                    <a:cubicBezTo>
                      <a:pt x="309956" y="161209"/>
                      <a:pt x="326516" y="165807"/>
                      <a:pt x="326516" y="181440"/>
                    </a:cubicBezTo>
                    <a:cubicBezTo>
                      <a:pt x="326516" y="197992"/>
                      <a:pt x="310876" y="204429"/>
                      <a:pt x="297075" y="205349"/>
                    </a:cubicBezTo>
                    <a:close/>
                    <a:moveTo>
                      <a:pt x="282280" y="81074"/>
                    </a:moveTo>
                    <a:lnTo>
                      <a:pt x="282280" y="124274"/>
                    </a:lnTo>
                    <a:cubicBezTo>
                      <a:pt x="264736" y="120597"/>
                      <a:pt x="255502" y="113244"/>
                      <a:pt x="255502" y="101295"/>
                    </a:cubicBezTo>
                    <a:cubicBezTo>
                      <a:pt x="255502" y="91185"/>
                      <a:pt x="265659" y="81993"/>
                      <a:pt x="282280" y="81074"/>
                    </a:cubicBezTo>
                    <a:close/>
                    <a:moveTo>
                      <a:pt x="289621" y="35910"/>
                    </a:moveTo>
                    <a:cubicBezTo>
                      <a:pt x="285010" y="35910"/>
                      <a:pt x="282244" y="40513"/>
                      <a:pt x="282244" y="44197"/>
                    </a:cubicBezTo>
                    <a:lnTo>
                      <a:pt x="282244" y="57087"/>
                    </a:lnTo>
                    <a:cubicBezTo>
                      <a:pt x="252734" y="58008"/>
                      <a:pt x="225069" y="74582"/>
                      <a:pt x="225069" y="106808"/>
                    </a:cubicBezTo>
                    <a:cubicBezTo>
                      <a:pt x="225069" y="133510"/>
                      <a:pt x="247201" y="149163"/>
                      <a:pt x="282244" y="155609"/>
                    </a:cubicBezTo>
                    <a:lnTo>
                      <a:pt x="282244" y="205330"/>
                    </a:lnTo>
                    <a:cubicBezTo>
                      <a:pt x="242590" y="203488"/>
                      <a:pt x="263800" y="170341"/>
                      <a:pt x="237057" y="170341"/>
                    </a:cubicBezTo>
                    <a:cubicBezTo>
                      <a:pt x="227835" y="170341"/>
                      <a:pt x="222302" y="175865"/>
                      <a:pt x="222302" y="185994"/>
                    </a:cubicBezTo>
                    <a:cubicBezTo>
                      <a:pt x="222302" y="204409"/>
                      <a:pt x="241668" y="228349"/>
                      <a:pt x="282244" y="229269"/>
                    </a:cubicBezTo>
                    <a:lnTo>
                      <a:pt x="282244" y="244002"/>
                    </a:lnTo>
                    <a:cubicBezTo>
                      <a:pt x="282244" y="248605"/>
                      <a:pt x="285010" y="252288"/>
                      <a:pt x="289621" y="252288"/>
                    </a:cubicBezTo>
                    <a:cubicBezTo>
                      <a:pt x="293310" y="252288"/>
                      <a:pt x="296999" y="248605"/>
                      <a:pt x="296999" y="244002"/>
                    </a:cubicBezTo>
                    <a:lnTo>
                      <a:pt x="296999" y="229269"/>
                    </a:lnTo>
                    <a:cubicBezTo>
                      <a:pt x="332041" y="227428"/>
                      <a:pt x="356018" y="210854"/>
                      <a:pt x="356018" y="179548"/>
                    </a:cubicBezTo>
                    <a:cubicBezTo>
                      <a:pt x="356018" y="142718"/>
                      <a:pt x="328353" y="133510"/>
                      <a:pt x="296999" y="126144"/>
                    </a:cubicBezTo>
                    <a:lnTo>
                      <a:pt x="296999" y="81027"/>
                    </a:lnTo>
                    <a:cubicBezTo>
                      <a:pt x="322820" y="81948"/>
                      <a:pt x="322820" y="106808"/>
                      <a:pt x="338497" y="106808"/>
                    </a:cubicBezTo>
                    <a:cubicBezTo>
                      <a:pt x="346796" y="106808"/>
                      <a:pt x="353252" y="101284"/>
                      <a:pt x="353252" y="92076"/>
                    </a:cubicBezTo>
                    <a:cubicBezTo>
                      <a:pt x="353252" y="69057"/>
                      <a:pt x="315442" y="57087"/>
                      <a:pt x="296999" y="57087"/>
                    </a:cubicBezTo>
                    <a:lnTo>
                      <a:pt x="296999" y="44197"/>
                    </a:lnTo>
                    <a:cubicBezTo>
                      <a:pt x="296999" y="40513"/>
                      <a:pt x="293310" y="35910"/>
                      <a:pt x="289621" y="35910"/>
                    </a:cubicBezTo>
                    <a:close/>
                    <a:moveTo>
                      <a:pt x="288699" y="0"/>
                    </a:moveTo>
                    <a:cubicBezTo>
                      <a:pt x="368929" y="0"/>
                      <a:pt x="433481" y="64453"/>
                      <a:pt x="433481" y="144559"/>
                    </a:cubicBezTo>
                    <a:cubicBezTo>
                      <a:pt x="433481" y="223745"/>
                      <a:pt x="368929" y="288198"/>
                      <a:pt x="288699" y="288198"/>
                    </a:cubicBezTo>
                    <a:cubicBezTo>
                      <a:pt x="209392" y="288198"/>
                      <a:pt x="144839" y="223745"/>
                      <a:pt x="144839" y="144559"/>
                    </a:cubicBezTo>
                    <a:cubicBezTo>
                      <a:pt x="144839" y="64453"/>
                      <a:pt x="209392" y="0"/>
                      <a:pt x="288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" name="i$líḓè">
              <a:extLst>
                <a:ext uri="{FF2B5EF4-FFF2-40B4-BE49-F238E27FC236}">
                  <a16:creationId xmlns:a16="http://schemas.microsoft.com/office/drawing/2014/main" id="{AE19A1CC-30FC-48BD-9A1B-BBE44323CCAD}"/>
                </a:ext>
              </a:extLst>
            </p:cNvPr>
            <p:cNvGrpSpPr/>
            <p:nvPr/>
          </p:nvGrpSpPr>
          <p:grpSpPr>
            <a:xfrm>
              <a:off x="6997209" y="1705083"/>
              <a:ext cx="916936" cy="916935"/>
              <a:chOff x="1371000" y="1758363"/>
              <a:chExt cx="731886" cy="731885"/>
            </a:xfrm>
          </p:grpSpPr>
          <p:sp>
            <p:nvSpPr>
              <p:cNvPr id="31" name="îşḻïḑe">
                <a:extLst>
                  <a:ext uri="{FF2B5EF4-FFF2-40B4-BE49-F238E27FC236}">
                    <a16:creationId xmlns:a16="http://schemas.microsoft.com/office/drawing/2014/main" id="{0E6BF015-7054-4F4A-B0C7-69C07016DCFE}"/>
                  </a:ext>
                </a:extLst>
              </p:cNvPr>
              <p:cNvSpPr/>
              <p:nvPr/>
            </p:nvSpPr>
            <p:spPr>
              <a:xfrm>
                <a:off x="1371000" y="1758363"/>
                <a:ext cx="731886" cy="7318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ṩḻîḋê">
                <a:extLst>
                  <a:ext uri="{FF2B5EF4-FFF2-40B4-BE49-F238E27FC236}">
                    <a16:creationId xmlns:a16="http://schemas.microsoft.com/office/drawing/2014/main" id="{8FCB62AD-7562-45C4-B458-850E75BDE624}"/>
                  </a:ext>
                </a:extLst>
              </p:cNvPr>
              <p:cNvSpPr/>
              <p:nvPr/>
            </p:nvSpPr>
            <p:spPr>
              <a:xfrm>
                <a:off x="1538107" y="1926993"/>
                <a:ext cx="400739" cy="400123"/>
              </a:xfrm>
              <a:custGeom>
                <a:avLst/>
                <a:gdLst>
                  <a:gd name="connsiteX0" fmla="*/ 333891 w 578320"/>
                  <a:gd name="connsiteY0" fmla="*/ 314976 h 577432"/>
                  <a:gd name="connsiteX1" fmla="*/ 398475 w 578320"/>
                  <a:gd name="connsiteY1" fmla="*/ 314976 h 577432"/>
                  <a:gd name="connsiteX2" fmla="*/ 424308 w 578320"/>
                  <a:gd name="connsiteY2" fmla="*/ 340761 h 577432"/>
                  <a:gd name="connsiteX3" fmla="*/ 424308 w 578320"/>
                  <a:gd name="connsiteY3" fmla="*/ 550726 h 577432"/>
                  <a:gd name="connsiteX4" fmla="*/ 398475 w 578320"/>
                  <a:gd name="connsiteY4" fmla="*/ 577432 h 577432"/>
                  <a:gd name="connsiteX5" fmla="*/ 333891 w 578320"/>
                  <a:gd name="connsiteY5" fmla="*/ 577432 h 577432"/>
                  <a:gd name="connsiteX6" fmla="*/ 307135 w 578320"/>
                  <a:gd name="connsiteY6" fmla="*/ 550726 h 577432"/>
                  <a:gd name="connsiteX7" fmla="*/ 307135 w 578320"/>
                  <a:gd name="connsiteY7" fmla="*/ 340761 h 577432"/>
                  <a:gd name="connsiteX8" fmla="*/ 333891 w 578320"/>
                  <a:gd name="connsiteY8" fmla="*/ 314976 h 577432"/>
                  <a:gd name="connsiteX9" fmla="*/ 179853 w 578320"/>
                  <a:gd name="connsiteY9" fmla="*/ 314976 h 577432"/>
                  <a:gd name="connsiteX10" fmla="*/ 244456 w 578320"/>
                  <a:gd name="connsiteY10" fmla="*/ 314976 h 577432"/>
                  <a:gd name="connsiteX11" fmla="*/ 270297 w 578320"/>
                  <a:gd name="connsiteY11" fmla="*/ 340761 h 577432"/>
                  <a:gd name="connsiteX12" fmla="*/ 270297 w 578320"/>
                  <a:gd name="connsiteY12" fmla="*/ 550726 h 577432"/>
                  <a:gd name="connsiteX13" fmla="*/ 244456 w 578320"/>
                  <a:gd name="connsiteY13" fmla="*/ 577432 h 577432"/>
                  <a:gd name="connsiteX14" fmla="*/ 179853 w 578320"/>
                  <a:gd name="connsiteY14" fmla="*/ 577432 h 577432"/>
                  <a:gd name="connsiteX15" fmla="*/ 154012 w 578320"/>
                  <a:gd name="connsiteY15" fmla="*/ 550726 h 577432"/>
                  <a:gd name="connsiteX16" fmla="*/ 154012 w 578320"/>
                  <a:gd name="connsiteY16" fmla="*/ 340761 h 577432"/>
                  <a:gd name="connsiteX17" fmla="*/ 179853 w 578320"/>
                  <a:gd name="connsiteY17" fmla="*/ 314976 h 577432"/>
                  <a:gd name="connsiteX18" fmla="*/ 486980 w 578320"/>
                  <a:gd name="connsiteY18" fmla="*/ 235677 h 577432"/>
                  <a:gd name="connsiteX19" fmla="*/ 551564 w 578320"/>
                  <a:gd name="connsiteY19" fmla="*/ 235677 h 577432"/>
                  <a:gd name="connsiteX20" fmla="*/ 578320 w 578320"/>
                  <a:gd name="connsiteY20" fmla="*/ 262391 h 577432"/>
                  <a:gd name="connsiteX21" fmla="*/ 578320 w 578320"/>
                  <a:gd name="connsiteY21" fmla="*/ 550718 h 577432"/>
                  <a:gd name="connsiteX22" fmla="*/ 551564 w 578320"/>
                  <a:gd name="connsiteY22" fmla="*/ 577432 h 577432"/>
                  <a:gd name="connsiteX23" fmla="*/ 486980 w 578320"/>
                  <a:gd name="connsiteY23" fmla="*/ 577432 h 577432"/>
                  <a:gd name="connsiteX24" fmla="*/ 461147 w 578320"/>
                  <a:gd name="connsiteY24" fmla="*/ 550718 h 577432"/>
                  <a:gd name="connsiteX25" fmla="*/ 461147 w 578320"/>
                  <a:gd name="connsiteY25" fmla="*/ 262391 h 577432"/>
                  <a:gd name="connsiteX26" fmla="*/ 486980 w 578320"/>
                  <a:gd name="connsiteY26" fmla="*/ 235677 h 577432"/>
                  <a:gd name="connsiteX27" fmla="*/ 25833 w 578320"/>
                  <a:gd name="connsiteY27" fmla="*/ 235677 h 577432"/>
                  <a:gd name="connsiteX28" fmla="*/ 90417 w 578320"/>
                  <a:gd name="connsiteY28" fmla="*/ 235677 h 577432"/>
                  <a:gd name="connsiteX29" fmla="*/ 117173 w 578320"/>
                  <a:gd name="connsiteY29" fmla="*/ 262391 h 577432"/>
                  <a:gd name="connsiteX30" fmla="*/ 117173 w 578320"/>
                  <a:gd name="connsiteY30" fmla="*/ 550718 h 577432"/>
                  <a:gd name="connsiteX31" fmla="*/ 90417 w 578320"/>
                  <a:gd name="connsiteY31" fmla="*/ 577432 h 577432"/>
                  <a:gd name="connsiteX32" fmla="*/ 25833 w 578320"/>
                  <a:gd name="connsiteY32" fmla="*/ 577432 h 577432"/>
                  <a:gd name="connsiteX33" fmla="*/ 0 w 578320"/>
                  <a:gd name="connsiteY33" fmla="*/ 550718 h 577432"/>
                  <a:gd name="connsiteX34" fmla="*/ 0 w 578320"/>
                  <a:gd name="connsiteY34" fmla="*/ 262391 h 577432"/>
                  <a:gd name="connsiteX35" fmla="*/ 25833 w 578320"/>
                  <a:gd name="connsiteY35" fmla="*/ 235677 h 577432"/>
                  <a:gd name="connsiteX36" fmla="*/ 297075 w 578320"/>
                  <a:gd name="connsiteY36" fmla="*/ 158450 h 577432"/>
                  <a:gd name="connsiteX37" fmla="*/ 326516 w 578320"/>
                  <a:gd name="connsiteY37" fmla="*/ 181440 h 577432"/>
                  <a:gd name="connsiteX38" fmla="*/ 297075 w 578320"/>
                  <a:gd name="connsiteY38" fmla="*/ 205349 h 577432"/>
                  <a:gd name="connsiteX39" fmla="*/ 282280 w 578320"/>
                  <a:gd name="connsiteY39" fmla="*/ 81074 h 577432"/>
                  <a:gd name="connsiteX40" fmla="*/ 282280 w 578320"/>
                  <a:gd name="connsiteY40" fmla="*/ 124274 h 577432"/>
                  <a:gd name="connsiteX41" fmla="*/ 255502 w 578320"/>
                  <a:gd name="connsiteY41" fmla="*/ 101295 h 577432"/>
                  <a:gd name="connsiteX42" fmla="*/ 282280 w 578320"/>
                  <a:gd name="connsiteY42" fmla="*/ 81074 h 577432"/>
                  <a:gd name="connsiteX43" fmla="*/ 289621 w 578320"/>
                  <a:gd name="connsiteY43" fmla="*/ 35910 h 577432"/>
                  <a:gd name="connsiteX44" fmla="*/ 282244 w 578320"/>
                  <a:gd name="connsiteY44" fmla="*/ 44197 h 577432"/>
                  <a:gd name="connsiteX45" fmla="*/ 282244 w 578320"/>
                  <a:gd name="connsiteY45" fmla="*/ 57087 h 577432"/>
                  <a:gd name="connsiteX46" fmla="*/ 225069 w 578320"/>
                  <a:gd name="connsiteY46" fmla="*/ 106808 h 577432"/>
                  <a:gd name="connsiteX47" fmla="*/ 282244 w 578320"/>
                  <a:gd name="connsiteY47" fmla="*/ 155609 h 577432"/>
                  <a:gd name="connsiteX48" fmla="*/ 282244 w 578320"/>
                  <a:gd name="connsiteY48" fmla="*/ 205330 h 577432"/>
                  <a:gd name="connsiteX49" fmla="*/ 237057 w 578320"/>
                  <a:gd name="connsiteY49" fmla="*/ 170341 h 577432"/>
                  <a:gd name="connsiteX50" fmla="*/ 222302 w 578320"/>
                  <a:gd name="connsiteY50" fmla="*/ 185994 h 577432"/>
                  <a:gd name="connsiteX51" fmla="*/ 282244 w 578320"/>
                  <a:gd name="connsiteY51" fmla="*/ 229269 h 577432"/>
                  <a:gd name="connsiteX52" fmla="*/ 282244 w 578320"/>
                  <a:gd name="connsiteY52" fmla="*/ 244002 h 577432"/>
                  <a:gd name="connsiteX53" fmla="*/ 289621 w 578320"/>
                  <a:gd name="connsiteY53" fmla="*/ 252288 h 577432"/>
                  <a:gd name="connsiteX54" fmla="*/ 296999 w 578320"/>
                  <a:gd name="connsiteY54" fmla="*/ 244002 h 577432"/>
                  <a:gd name="connsiteX55" fmla="*/ 296999 w 578320"/>
                  <a:gd name="connsiteY55" fmla="*/ 229269 h 577432"/>
                  <a:gd name="connsiteX56" fmla="*/ 356018 w 578320"/>
                  <a:gd name="connsiteY56" fmla="*/ 179548 h 577432"/>
                  <a:gd name="connsiteX57" fmla="*/ 296999 w 578320"/>
                  <a:gd name="connsiteY57" fmla="*/ 126144 h 577432"/>
                  <a:gd name="connsiteX58" fmla="*/ 296999 w 578320"/>
                  <a:gd name="connsiteY58" fmla="*/ 81027 h 577432"/>
                  <a:gd name="connsiteX59" fmla="*/ 338497 w 578320"/>
                  <a:gd name="connsiteY59" fmla="*/ 106808 h 577432"/>
                  <a:gd name="connsiteX60" fmla="*/ 353252 w 578320"/>
                  <a:gd name="connsiteY60" fmla="*/ 92076 h 577432"/>
                  <a:gd name="connsiteX61" fmla="*/ 296999 w 578320"/>
                  <a:gd name="connsiteY61" fmla="*/ 57087 h 577432"/>
                  <a:gd name="connsiteX62" fmla="*/ 296999 w 578320"/>
                  <a:gd name="connsiteY62" fmla="*/ 44197 h 577432"/>
                  <a:gd name="connsiteX63" fmla="*/ 289621 w 578320"/>
                  <a:gd name="connsiteY63" fmla="*/ 35910 h 577432"/>
                  <a:gd name="connsiteX64" fmla="*/ 288699 w 578320"/>
                  <a:gd name="connsiteY64" fmla="*/ 0 h 577432"/>
                  <a:gd name="connsiteX65" fmla="*/ 433481 w 578320"/>
                  <a:gd name="connsiteY65" fmla="*/ 144559 h 577432"/>
                  <a:gd name="connsiteX66" fmla="*/ 288699 w 578320"/>
                  <a:gd name="connsiteY66" fmla="*/ 288198 h 577432"/>
                  <a:gd name="connsiteX67" fmla="*/ 144839 w 578320"/>
                  <a:gd name="connsiteY67" fmla="*/ 144559 h 577432"/>
                  <a:gd name="connsiteX68" fmla="*/ 288699 w 578320"/>
                  <a:gd name="connsiteY68" fmla="*/ 0 h 57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578320" h="577432">
                    <a:moveTo>
                      <a:pt x="333891" y="314976"/>
                    </a:moveTo>
                    <a:lnTo>
                      <a:pt x="398475" y="314976"/>
                    </a:lnTo>
                    <a:cubicBezTo>
                      <a:pt x="412314" y="314976"/>
                      <a:pt x="424308" y="326948"/>
                      <a:pt x="424308" y="340761"/>
                    </a:cubicBezTo>
                    <a:lnTo>
                      <a:pt x="424308" y="550726"/>
                    </a:lnTo>
                    <a:cubicBezTo>
                      <a:pt x="424308" y="565460"/>
                      <a:pt x="412314" y="577432"/>
                      <a:pt x="398475" y="577432"/>
                    </a:cubicBezTo>
                    <a:lnTo>
                      <a:pt x="333891" y="577432"/>
                    </a:lnTo>
                    <a:cubicBezTo>
                      <a:pt x="319129" y="577432"/>
                      <a:pt x="307135" y="565460"/>
                      <a:pt x="307135" y="550726"/>
                    </a:cubicBezTo>
                    <a:lnTo>
                      <a:pt x="307135" y="340761"/>
                    </a:lnTo>
                    <a:cubicBezTo>
                      <a:pt x="307135" y="326948"/>
                      <a:pt x="319129" y="314976"/>
                      <a:pt x="333891" y="314976"/>
                    </a:cubicBezTo>
                    <a:close/>
                    <a:moveTo>
                      <a:pt x="179853" y="314976"/>
                    </a:moveTo>
                    <a:lnTo>
                      <a:pt x="244456" y="314976"/>
                    </a:lnTo>
                    <a:cubicBezTo>
                      <a:pt x="259222" y="314976"/>
                      <a:pt x="270297" y="326948"/>
                      <a:pt x="270297" y="340761"/>
                    </a:cubicBezTo>
                    <a:lnTo>
                      <a:pt x="270297" y="550726"/>
                    </a:lnTo>
                    <a:cubicBezTo>
                      <a:pt x="270297" y="565460"/>
                      <a:pt x="259222" y="577432"/>
                      <a:pt x="244456" y="577432"/>
                    </a:cubicBezTo>
                    <a:lnTo>
                      <a:pt x="179853" y="577432"/>
                    </a:lnTo>
                    <a:cubicBezTo>
                      <a:pt x="165087" y="577432"/>
                      <a:pt x="154012" y="565460"/>
                      <a:pt x="154012" y="550726"/>
                    </a:cubicBezTo>
                    <a:lnTo>
                      <a:pt x="154012" y="340761"/>
                    </a:lnTo>
                    <a:cubicBezTo>
                      <a:pt x="154012" y="326948"/>
                      <a:pt x="165087" y="314976"/>
                      <a:pt x="179853" y="314976"/>
                    </a:cubicBezTo>
                    <a:close/>
                    <a:moveTo>
                      <a:pt x="486980" y="235677"/>
                    </a:moveTo>
                    <a:lnTo>
                      <a:pt x="551564" y="235677"/>
                    </a:lnTo>
                    <a:cubicBezTo>
                      <a:pt x="566326" y="235677"/>
                      <a:pt x="578320" y="247652"/>
                      <a:pt x="578320" y="262391"/>
                    </a:cubicBezTo>
                    <a:lnTo>
                      <a:pt x="578320" y="550718"/>
                    </a:lnTo>
                    <a:cubicBezTo>
                      <a:pt x="578320" y="565457"/>
                      <a:pt x="566326" y="577432"/>
                      <a:pt x="551564" y="577432"/>
                    </a:cubicBezTo>
                    <a:lnTo>
                      <a:pt x="486980" y="577432"/>
                    </a:lnTo>
                    <a:cubicBezTo>
                      <a:pt x="473141" y="577432"/>
                      <a:pt x="461147" y="565457"/>
                      <a:pt x="461147" y="550718"/>
                    </a:cubicBezTo>
                    <a:lnTo>
                      <a:pt x="461147" y="262391"/>
                    </a:lnTo>
                    <a:cubicBezTo>
                      <a:pt x="461147" y="247652"/>
                      <a:pt x="473141" y="235677"/>
                      <a:pt x="486980" y="235677"/>
                    </a:cubicBezTo>
                    <a:close/>
                    <a:moveTo>
                      <a:pt x="25833" y="235677"/>
                    </a:moveTo>
                    <a:lnTo>
                      <a:pt x="90417" y="235677"/>
                    </a:lnTo>
                    <a:cubicBezTo>
                      <a:pt x="105179" y="235677"/>
                      <a:pt x="117173" y="247652"/>
                      <a:pt x="117173" y="262391"/>
                    </a:cubicBezTo>
                    <a:lnTo>
                      <a:pt x="117173" y="550718"/>
                    </a:lnTo>
                    <a:cubicBezTo>
                      <a:pt x="117173" y="565457"/>
                      <a:pt x="105179" y="577432"/>
                      <a:pt x="90417" y="577432"/>
                    </a:cubicBezTo>
                    <a:lnTo>
                      <a:pt x="25833" y="577432"/>
                    </a:lnTo>
                    <a:cubicBezTo>
                      <a:pt x="11994" y="577432"/>
                      <a:pt x="0" y="565457"/>
                      <a:pt x="0" y="550718"/>
                    </a:cubicBezTo>
                    <a:lnTo>
                      <a:pt x="0" y="262391"/>
                    </a:lnTo>
                    <a:cubicBezTo>
                      <a:pt x="0" y="247652"/>
                      <a:pt x="11994" y="235677"/>
                      <a:pt x="25833" y="235677"/>
                    </a:cubicBezTo>
                    <a:close/>
                    <a:moveTo>
                      <a:pt x="297075" y="158450"/>
                    </a:moveTo>
                    <a:cubicBezTo>
                      <a:pt x="309956" y="161209"/>
                      <a:pt x="326516" y="165807"/>
                      <a:pt x="326516" y="181440"/>
                    </a:cubicBezTo>
                    <a:cubicBezTo>
                      <a:pt x="326516" y="197992"/>
                      <a:pt x="310876" y="204429"/>
                      <a:pt x="297075" y="205349"/>
                    </a:cubicBezTo>
                    <a:close/>
                    <a:moveTo>
                      <a:pt x="282280" y="81074"/>
                    </a:moveTo>
                    <a:lnTo>
                      <a:pt x="282280" y="124274"/>
                    </a:lnTo>
                    <a:cubicBezTo>
                      <a:pt x="264736" y="120597"/>
                      <a:pt x="255502" y="113244"/>
                      <a:pt x="255502" y="101295"/>
                    </a:cubicBezTo>
                    <a:cubicBezTo>
                      <a:pt x="255502" y="91185"/>
                      <a:pt x="265659" y="81993"/>
                      <a:pt x="282280" y="81074"/>
                    </a:cubicBezTo>
                    <a:close/>
                    <a:moveTo>
                      <a:pt x="289621" y="35910"/>
                    </a:moveTo>
                    <a:cubicBezTo>
                      <a:pt x="285010" y="35910"/>
                      <a:pt x="282244" y="40513"/>
                      <a:pt x="282244" y="44197"/>
                    </a:cubicBezTo>
                    <a:lnTo>
                      <a:pt x="282244" y="57087"/>
                    </a:lnTo>
                    <a:cubicBezTo>
                      <a:pt x="252734" y="58008"/>
                      <a:pt x="225069" y="74582"/>
                      <a:pt x="225069" y="106808"/>
                    </a:cubicBezTo>
                    <a:cubicBezTo>
                      <a:pt x="225069" y="133510"/>
                      <a:pt x="247201" y="149163"/>
                      <a:pt x="282244" y="155609"/>
                    </a:cubicBezTo>
                    <a:lnTo>
                      <a:pt x="282244" y="205330"/>
                    </a:lnTo>
                    <a:cubicBezTo>
                      <a:pt x="242590" y="203488"/>
                      <a:pt x="263800" y="170341"/>
                      <a:pt x="237057" y="170341"/>
                    </a:cubicBezTo>
                    <a:cubicBezTo>
                      <a:pt x="227835" y="170341"/>
                      <a:pt x="222302" y="175865"/>
                      <a:pt x="222302" y="185994"/>
                    </a:cubicBezTo>
                    <a:cubicBezTo>
                      <a:pt x="222302" y="204409"/>
                      <a:pt x="241668" y="228349"/>
                      <a:pt x="282244" y="229269"/>
                    </a:cubicBezTo>
                    <a:lnTo>
                      <a:pt x="282244" y="244002"/>
                    </a:lnTo>
                    <a:cubicBezTo>
                      <a:pt x="282244" y="248605"/>
                      <a:pt x="285010" y="252288"/>
                      <a:pt x="289621" y="252288"/>
                    </a:cubicBezTo>
                    <a:cubicBezTo>
                      <a:pt x="293310" y="252288"/>
                      <a:pt x="296999" y="248605"/>
                      <a:pt x="296999" y="244002"/>
                    </a:cubicBezTo>
                    <a:lnTo>
                      <a:pt x="296999" y="229269"/>
                    </a:lnTo>
                    <a:cubicBezTo>
                      <a:pt x="332041" y="227428"/>
                      <a:pt x="356018" y="210854"/>
                      <a:pt x="356018" y="179548"/>
                    </a:cubicBezTo>
                    <a:cubicBezTo>
                      <a:pt x="356018" y="142718"/>
                      <a:pt x="328353" y="133510"/>
                      <a:pt x="296999" y="126144"/>
                    </a:cubicBezTo>
                    <a:lnTo>
                      <a:pt x="296999" y="81027"/>
                    </a:lnTo>
                    <a:cubicBezTo>
                      <a:pt x="322820" y="81948"/>
                      <a:pt x="322820" y="106808"/>
                      <a:pt x="338497" y="106808"/>
                    </a:cubicBezTo>
                    <a:cubicBezTo>
                      <a:pt x="346796" y="106808"/>
                      <a:pt x="353252" y="101284"/>
                      <a:pt x="353252" y="92076"/>
                    </a:cubicBezTo>
                    <a:cubicBezTo>
                      <a:pt x="353252" y="69057"/>
                      <a:pt x="315442" y="57087"/>
                      <a:pt x="296999" y="57087"/>
                    </a:cubicBezTo>
                    <a:lnTo>
                      <a:pt x="296999" y="44197"/>
                    </a:lnTo>
                    <a:cubicBezTo>
                      <a:pt x="296999" y="40513"/>
                      <a:pt x="293310" y="35910"/>
                      <a:pt x="289621" y="35910"/>
                    </a:cubicBezTo>
                    <a:close/>
                    <a:moveTo>
                      <a:pt x="288699" y="0"/>
                    </a:moveTo>
                    <a:cubicBezTo>
                      <a:pt x="368929" y="0"/>
                      <a:pt x="433481" y="64453"/>
                      <a:pt x="433481" y="144559"/>
                    </a:cubicBezTo>
                    <a:cubicBezTo>
                      <a:pt x="433481" y="223745"/>
                      <a:pt x="368929" y="288198"/>
                      <a:pt x="288699" y="288198"/>
                    </a:cubicBezTo>
                    <a:cubicBezTo>
                      <a:pt x="209392" y="288198"/>
                      <a:pt x="144839" y="223745"/>
                      <a:pt x="144839" y="144559"/>
                    </a:cubicBezTo>
                    <a:cubicBezTo>
                      <a:pt x="144839" y="64453"/>
                      <a:pt x="209392" y="0"/>
                      <a:pt x="288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3" name="iṧļïḋe">
              <a:extLst>
                <a:ext uri="{FF2B5EF4-FFF2-40B4-BE49-F238E27FC236}">
                  <a16:creationId xmlns:a16="http://schemas.microsoft.com/office/drawing/2014/main" id="{5A24C3FF-0CFE-4B9A-9FB2-1A52C8830E4B}"/>
                </a:ext>
              </a:extLst>
            </p:cNvPr>
            <p:cNvGrpSpPr/>
            <p:nvPr/>
          </p:nvGrpSpPr>
          <p:grpSpPr>
            <a:xfrm>
              <a:off x="9726015" y="1705083"/>
              <a:ext cx="916936" cy="916935"/>
              <a:chOff x="1371000" y="1758363"/>
              <a:chExt cx="731886" cy="731885"/>
            </a:xfrm>
          </p:grpSpPr>
          <p:sp>
            <p:nvSpPr>
              <p:cNvPr id="29" name="îsḷïḓe">
                <a:extLst>
                  <a:ext uri="{FF2B5EF4-FFF2-40B4-BE49-F238E27FC236}">
                    <a16:creationId xmlns:a16="http://schemas.microsoft.com/office/drawing/2014/main" id="{B542F085-5C8D-402C-B257-229CFFFA6DD4}"/>
                  </a:ext>
                </a:extLst>
              </p:cNvPr>
              <p:cNvSpPr/>
              <p:nvPr/>
            </p:nvSpPr>
            <p:spPr>
              <a:xfrm>
                <a:off x="1371000" y="1758363"/>
                <a:ext cx="731886" cy="7318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" name="isḷiďe">
                <a:extLst>
                  <a:ext uri="{FF2B5EF4-FFF2-40B4-BE49-F238E27FC236}">
                    <a16:creationId xmlns:a16="http://schemas.microsoft.com/office/drawing/2014/main" id="{6DD8878F-EE08-4B28-9983-2AE1903CB6C1}"/>
                  </a:ext>
                </a:extLst>
              </p:cNvPr>
              <p:cNvSpPr/>
              <p:nvPr/>
            </p:nvSpPr>
            <p:spPr>
              <a:xfrm>
                <a:off x="1538107" y="1926993"/>
                <a:ext cx="400739" cy="400123"/>
              </a:xfrm>
              <a:custGeom>
                <a:avLst/>
                <a:gdLst>
                  <a:gd name="connsiteX0" fmla="*/ 333891 w 578320"/>
                  <a:gd name="connsiteY0" fmla="*/ 314976 h 577432"/>
                  <a:gd name="connsiteX1" fmla="*/ 398475 w 578320"/>
                  <a:gd name="connsiteY1" fmla="*/ 314976 h 577432"/>
                  <a:gd name="connsiteX2" fmla="*/ 424308 w 578320"/>
                  <a:gd name="connsiteY2" fmla="*/ 340761 h 577432"/>
                  <a:gd name="connsiteX3" fmla="*/ 424308 w 578320"/>
                  <a:gd name="connsiteY3" fmla="*/ 550726 h 577432"/>
                  <a:gd name="connsiteX4" fmla="*/ 398475 w 578320"/>
                  <a:gd name="connsiteY4" fmla="*/ 577432 h 577432"/>
                  <a:gd name="connsiteX5" fmla="*/ 333891 w 578320"/>
                  <a:gd name="connsiteY5" fmla="*/ 577432 h 577432"/>
                  <a:gd name="connsiteX6" fmla="*/ 307135 w 578320"/>
                  <a:gd name="connsiteY6" fmla="*/ 550726 h 577432"/>
                  <a:gd name="connsiteX7" fmla="*/ 307135 w 578320"/>
                  <a:gd name="connsiteY7" fmla="*/ 340761 h 577432"/>
                  <a:gd name="connsiteX8" fmla="*/ 333891 w 578320"/>
                  <a:gd name="connsiteY8" fmla="*/ 314976 h 577432"/>
                  <a:gd name="connsiteX9" fmla="*/ 179853 w 578320"/>
                  <a:gd name="connsiteY9" fmla="*/ 314976 h 577432"/>
                  <a:gd name="connsiteX10" fmla="*/ 244456 w 578320"/>
                  <a:gd name="connsiteY10" fmla="*/ 314976 h 577432"/>
                  <a:gd name="connsiteX11" fmla="*/ 270297 w 578320"/>
                  <a:gd name="connsiteY11" fmla="*/ 340761 h 577432"/>
                  <a:gd name="connsiteX12" fmla="*/ 270297 w 578320"/>
                  <a:gd name="connsiteY12" fmla="*/ 550726 h 577432"/>
                  <a:gd name="connsiteX13" fmla="*/ 244456 w 578320"/>
                  <a:gd name="connsiteY13" fmla="*/ 577432 h 577432"/>
                  <a:gd name="connsiteX14" fmla="*/ 179853 w 578320"/>
                  <a:gd name="connsiteY14" fmla="*/ 577432 h 577432"/>
                  <a:gd name="connsiteX15" fmla="*/ 154012 w 578320"/>
                  <a:gd name="connsiteY15" fmla="*/ 550726 h 577432"/>
                  <a:gd name="connsiteX16" fmla="*/ 154012 w 578320"/>
                  <a:gd name="connsiteY16" fmla="*/ 340761 h 577432"/>
                  <a:gd name="connsiteX17" fmla="*/ 179853 w 578320"/>
                  <a:gd name="connsiteY17" fmla="*/ 314976 h 577432"/>
                  <a:gd name="connsiteX18" fmla="*/ 486980 w 578320"/>
                  <a:gd name="connsiteY18" fmla="*/ 235677 h 577432"/>
                  <a:gd name="connsiteX19" fmla="*/ 551564 w 578320"/>
                  <a:gd name="connsiteY19" fmla="*/ 235677 h 577432"/>
                  <a:gd name="connsiteX20" fmla="*/ 578320 w 578320"/>
                  <a:gd name="connsiteY20" fmla="*/ 262391 h 577432"/>
                  <a:gd name="connsiteX21" fmla="*/ 578320 w 578320"/>
                  <a:gd name="connsiteY21" fmla="*/ 550718 h 577432"/>
                  <a:gd name="connsiteX22" fmla="*/ 551564 w 578320"/>
                  <a:gd name="connsiteY22" fmla="*/ 577432 h 577432"/>
                  <a:gd name="connsiteX23" fmla="*/ 486980 w 578320"/>
                  <a:gd name="connsiteY23" fmla="*/ 577432 h 577432"/>
                  <a:gd name="connsiteX24" fmla="*/ 461147 w 578320"/>
                  <a:gd name="connsiteY24" fmla="*/ 550718 h 577432"/>
                  <a:gd name="connsiteX25" fmla="*/ 461147 w 578320"/>
                  <a:gd name="connsiteY25" fmla="*/ 262391 h 577432"/>
                  <a:gd name="connsiteX26" fmla="*/ 486980 w 578320"/>
                  <a:gd name="connsiteY26" fmla="*/ 235677 h 577432"/>
                  <a:gd name="connsiteX27" fmla="*/ 25833 w 578320"/>
                  <a:gd name="connsiteY27" fmla="*/ 235677 h 577432"/>
                  <a:gd name="connsiteX28" fmla="*/ 90417 w 578320"/>
                  <a:gd name="connsiteY28" fmla="*/ 235677 h 577432"/>
                  <a:gd name="connsiteX29" fmla="*/ 117173 w 578320"/>
                  <a:gd name="connsiteY29" fmla="*/ 262391 h 577432"/>
                  <a:gd name="connsiteX30" fmla="*/ 117173 w 578320"/>
                  <a:gd name="connsiteY30" fmla="*/ 550718 h 577432"/>
                  <a:gd name="connsiteX31" fmla="*/ 90417 w 578320"/>
                  <a:gd name="connsiteY31" fmla="*/ 577432 h 577432"/>
                  <a:gd name="connsiteX32" fmla="*/ 25833 w 578320"/>
                  <a:gd name="connsiteY32" fmla="*/ 577432 h 577432"/>
                  <a:gd name="connsiteX33" fmla="*/ 0 w 578320"/>
                  <a:gd name="connsiteY33" fmla="*/ 550718 h 577432"/>
                  <a:gd name="connsiteX34" fmla="*/ 0 w 578320"/>
                  <a:gd name="connsiteY34" fmla="*/ 262391 h 577432"/>
                  <a:gd name="connsiteX35" fmla="*/ 25833 w 578320"/>
                  <a:gd name="connsiteY35" fmla="*/ 235677 h 577432"/>
                  <a:gd name="connsiteX36" fmla="*/ 297075 w 578320"/>
                  <a:gd name="connsiteY36" fmla="*/ 158450 h 577432"/>
                  <a:gd name="connsiteX37" fmla="*/ 326516 w 578320"/>
                  <a:gd name="connsiteY37" fmla="*/ 181440 h 577432"/>
                  <a:gd name="connsiteX38" fmla="*/ 297075 w 578320"/>
                  <a:gd name="connsiteY38" fmla="*/ 205349 h 577432"/>
                  <a:gd name="connsiteX39" fmla="*/ 282280 w 578320"/>
                  <a:gd name="connsiteY39" fmla="*/ 81074 h 577432"/>
                  <a:gd name="connsiteX40" fmla="*/ 282280 w 578320"/>
                  <a:gd name="connsiteY40" fmla="*/ 124274 h 577432"/>
                  <a:gd name="connsiteX41" fmla="*/ 255502 w 578320"/>
                  <a:gd name="connsiteY41" fmla="*/ 101295 h 577432"/>
                  <a:gd name="connsiteX42" fmla="*/ 282280 w 578320"/>
                  <a:gd name="connsiteY42" fmla="*/ 81074 h 577432"/>
                  <a:gd name="connsiteX43" fmla="*/ 289621 w 578320"/>
                  <a:gd name="connsiteY43" fmla="*/ 35910 h 577432"/>
                  <a:gd name="connsiteX44" fmla="*/ 282244 w 578320"/>
                  <a:gd name="connsiteY44" fmla="*/ 44197 h 577432"/>
                  <a:gd name="connsiteX45" fmla="*/ 282244 w 578320"/>
                  <a:gd name="connsiteY45" fmla="*/ 57087 h 577432"/>
                  <a:gd name="connsiteX46" fmla="*/ 225069 w 578320"/>
                  <a:gd name="connsiteY46" fmla="*/ 106808 h 577432"/>
                  <a:gd name="connsiteX47" fmla="*/ 282244 w 578320"/>
                  <a:gd name="connsiteY47" fmla="*/ 155609 h 577432"/>
                  <a:gd name="connsiteX48" fmla="*/ 282244 w 578320"/>
                  <a:gd name="connsiteY48" fmla="*/ 205330 h 577432"/>
                  <a:gd name="connsiteX49" fmla="*/ 237057 w 578320"/>
                  <a:gd name="connsiteY49" fmla="*/ 170341 h 577432"/>
                  <a:gd name="connsiteX50" fmla="*/ 222302 w 578320"/>
                  <a:gd name="connsiteY50" fmla="*/ 185994 h 577432"/>
                  <a:gd name="connsiteX51" fmla="*/ 282244 w 578320"/>
                  <a:gd name="connsiteY51" fmla="*/ 229269 h 577432"/>
                  <a:gd name="connsiteX52" fmla="*/ 282244 w 578320"/>
                  <a:gd name="connsiteY52" fmla="*/ 244002 h 577432"/>
                  <a:gd name="connsiteX53" fmla="*/ 289621 w 578320"/>
                  <a:gd name="connsiteY53" fmla="*/ 252288 h 577432"/>
                  <a:gd name="connsiteX54" fmla="*/ 296999 w 578320"/>
                  <a:gd name="connsiteY54" fmla="*/ 244002 h 577432"/>
                  <a:gd name="connsiteX55" fmla="*/ 296999 w 578320"/>
                  <a:gd name="connsiteY55" fmla="*/ 229269 h 577432"/>
                  <a:gd name="connsiteX56" fmla="*/ 356018 w 578320"/>
                  <a:gd name="connsiteY56" fmla="*/ 179548 h 577432"/>
                  <a:gd name="connsiteX57" fmla="*/ 296999 w 578320"/>
                  <a:gd name="connsiteY57" fmla="*/ 126144 h 577432"/>
                  <a:gd name="connsiteX58" fmla="*/ 296999 w 578320"/>
                  <a:gd name="connsiteY58" fmla="*/ 81027 h 577432"/>
                  <a:gd name="connsiteX59" fmla="*/ 338497 w 578320"/>
                  <a:gd name="connsiteY59" fmla="*/ 106808 h 577432"/>
                  <a:gd name="connsiteX60" fmla="*/ 353252 w 578320"/>
                  <a:gd name="connsiteY60" fmla="*/ 92076 h 577432"/>
                  <a:gd name="connsiteX61" fmla="*/ 296999 w 578320"/>
                  <a:gd name="connsiteY61" fmla="*/ 57087 h 577432"/>
                  <a:gd name="connsiteX62" fmla="*/ 296999 w 578320"/>
                  <a:gd name="connsiteY62" fmla="*/ 44197 h 577432"/>
                  <a:gd name="connsiteX63" fmla="*/ 289621 w 578320"/>
                  <a:gd name="connsiteY63" fmla="*/ 35910 h 577432"/>
                  <a:gd name="connsiteX64" fmla="*/ 288699 w 578320"/>
                  <a:gd name="connsiteY64" fmla="*/ 0 h 577432"/>
                  <a:gd name="connsiteX65" fmla="*/ 433481 w 578320"/>
                  <a:gd name="connsiteY65" fmla="*/ 144559 h 577432"/>
                  <a:gd name="connsiteX66" fmla="*/ 288699 w 578320"/>
                  <a:gd name="connsiteY66" fmla="*/ 288198 h 577432"/>
                  <a:gd name="connsiteX67" fmla="*/ 144839 w 578320"/>
                  <a:gd name="connsiteY67" fmla="*/ 144559 h 577432"/>
                  <a:gd name="connsiteX68" fmla="*/ 288699 w 578320"/>
                  <a:gd name="connsiteY68" fmla="*/ 0 h 57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578320" h="577432">
                    <a:moveTo>
                      <a:pt x="333891" y="314976"/>
                    </a:moveTo>
                    <a:lnTo>
                      <a:pt x="398475" y="314976"/>
                    </a:lnTo>
                    <a:cubicBezTo>
                      <a:pt x="412314" y="314976"/>
                      <a:pt x="424308" y="326948"/>
                      <a:pt x="424308" y="340761"/>
                    </a:cubicBezTo>
                    <a:lnTo>
                      <a:pt x="424308" y="550726"/>
                    </a:lnTo>
                    <a:cubicBezTo>
                      <a:pt x="424308" y="565460"/>
                      <a:pt x="412314" y="577432"/>
                      <a:pt x="398475" y="577432"/>
                    </a:cubicBezTo>
                    <a:lnTo>
                      <a:pt x="333891" y="577432"/>
                    </a:lnTo>
                    <a:cubicBezTo>
                      <a:pt x="319129" y="577432"/>
                      <a:pt x="307135" y="565460"/>
                      <a:pt x="307135" y="550726"/>
                    </a:cubicBezTo>
                    <a:lnTo>
                      <a:pt x="307135" y="340761"/>
                    </a:lnTo>
                    <a:cubicBezTo>
                      <a:pt x="307135" y="326948"/>
                      <a:pt x="319129" y="314976"/>
                      <a:pt x="333891" y="314976"/>
                    </a:cubicBezTo>
                    <a:close/>
                    <a:moveTo>
                      <a:pt x="179853" y="314976"/>
                    </a:moveTo>
                    <a:lnTo>
                      <a:pt x="244456" y="314976"/>
                    </a:lnTo>
                    <a:cubicBezTo>
                      <a:pt x="259222" y="314976"/>
                      <a:pt x="270297" y="326948"/>
                      <a:pt x="270297" y="340761"/>
                    </a:cubicBezTo>
                    <a:lnTo>
                      <a:pt x="270297" y="550726"/>
                    </a:lnTo>
                    <a:cubicBezTo>
                      <a:pt x="270297" y="565460"/>
                      <a:pt x="259222" y="577432"/>
                      <a:pt x="244456" y="577432"/>
                    </a:cubicBezTo>
                    <a:lnTo>
                      <a:pt x="179853" y="577432"/>
                    </a:lnTo>
                    <a:cubicBezTo>
                      <a:pt x="165087" y="577432"/>
                      <a:pt x="154012" y="565460"/>
                      <a:pt x="154012" y="550726"/>
                    </a:cubicBezTo>
                    <a:lnTo>
                      <a:pt x="154012" y="340761"/>
                    </a:lnTo>
                    <a:cubicBezTo>
                      <a:pt x="154012" y="326948"/>
                      <a:pt x="165087" y="314976"/>
                      <a:pt x="179853" y="314976"/>
                    </a:cubicBezTo>
                    <a:close/>
                    <a:moveTo>
                      <a:pt x="486980" y="235677"/>
                    </a:moveTo>
                    <a:lnTo>
                      <a:pt x="551564" y="235677"/>
                    </a:lnTo>
                    <a:cubicBezTo>
                      <a:pt x="566326" y="235677"/>
                      <a:pt x="578320" y="247652"/>
                      <a:pt x="578320" y="262391"/>
                    </a:cubicBezTo>
                    <a:lnTo>
                      <a:pt x="578320" y="550718"/>
                    </a:lnTo>
                    <a:cubicBezTo>
                      <a:pt x="578320" y="565457"/>
                      <a:pt x="566326" y="577432"/>
                      <a:pt x="551564" y="577432"/>
                    </a:cubicBezTo>
                    <a:lnTo>
                      <a:pt x="486980" y="577432"/>
                    </a:lnTo>
                    <a:cubicBezTo>
                      <a:pt x="473141" y="577432"/>
                      <a:pt x="461147" y="565457"/>
                      <a:pt x="461147" y="550718"/>
                    </a:cubicBezTo>
                    <a:lnTo>
                      <a:pt x="461147" y="262391"/>
                    </a:lnTo>
                    <a:cubicBezTo>
                      <a:pt x="461147" y="247652"/>
                      <a:pt x="473141" y="235677"/>
                      <a:pt x="486980" y="235677"/>
                    </a:cubicBezTo>
                    <a:close/>
                    <a:moveTo>
                      <a:pt x="25833" y="235677"/>
                    </a:moveTo>
                    <a:lnTo>
                      <a:pt x="90417" y="235677"/>
                    </a:lnTo>
                    <a:cubicBezTo>
                      <a:pt x="105179" y="235677"/>
                      <a:pt x="117173" y="247652"/>
                      <a:pt x="117173" y="262391"/>
                    </a:cubicBezTo>
                    <a:lnTo>
                      <a:pt x="117173" y="550718"/>
                    </a:lnTo>
                    <a:cubicBezTo>
                      <a:pt x="117173" y="565457"/>
                      <a:pt x="105179" y="577432"/>
                      <a:pt x="90417" y="577432"/>
                    </a:cubicBezTo>
                    <a:lnTo>
                      <a:pt x="25833" y="577432"/>
                    </a:lnTo>
                    <a:cubicBezTo>
                      <a:pt x="11994" y="577432"/>
                      <a:pt x="0" y="565457"/>
                      <a:pt x="0" y="550718"/>
                    </a:cubicBezTo>
                    <a:lnTo>
                      <a:pt x="0" y="262391"/>
                    </a:lnTo>
                    <a:cubicBezTo>
                      <a:pt x="0" y="247652"/>
                      <a:pt x="11994" y="235677"/>
                      <a:pt x="25833" y="235677"/>
                    </a:cubicBezTo>
                    <a:close/>
                    <a:moveTo>
                      <a:pt x="297075" y="158450"/>
                    </a:moveTo>
                    <a:cubicBezTo>
                      <a:pt x="309956" y="161209"/>
                      <a:pt x="326516" y="165807"/>
                      <a:pt x="326516" y="181440"/>
                    </a:cubicBezTo>
                    <a:cubicBezTo>
                      <a:pt x="326516" y="197992"/>
                      <a:pt x="310876" y="204429"/>
                      <a:pt x="297075" y="205349"/>
                    </a:cubicBezTo>
                    <a:close/>
                    <a:moveTo>
                      <a:pt x="282280" y="81074"/>
                    </a:moveTo>
                    <a:lnTo>
                      <a:pt x="282280" y="124274"/>
                    </a:lnTo>
                    <a:cubicBezTo>
                      <a:pt x="264736" y="120597"/>
                      <a:pt x="255502" y="113244"/>
                      <a:pt x="255502" y="101295"/>
                    </a:cubicBezTo>
                    <a:cubicBezTo>
                      <a:pt x="255502" y="91185"/>
                      <a:pt x="265659" y="81993"/>
                      <a:pt x="282280" y="81074"/>
                    </a:cubicBezTo>
                    <a:close/>
                    <a:moveTo>
                      <a:pt x="289621" y="35910"/>
                    </a:moveTo>
                    <a:cubicBezTo>
                      <a:pt x="285010" y="35910"/>
                      <a:pt x="282244" y="40513"/>
                      <a:pt x="282244" y="44197"/>
                    </a:cubicBezTo>
                    <a:lnTo>
                      <a:pt x="282244" y="57087"/>
                    </a:lnTo>
                    <a:cubicBezTo>
                      <a:pt x="252734" y="58008"/>
                      <a:pt x="225069" y="74582"/>
                      <a:pt x="225069" y="106808"/>
                    </a:cubicBezTo>
                    <a:cubicBezTo>
                      <a:pt x="225069" y="133510"/>
                      <a:pt x="247201" y="149163"/>
                      <a:pt x="282244" y="155609"/>
                    </a:cubicBezTo>
                    <a:lnTo>
                      <a:pt x="282244" y="205330"/>
                    </a:lnTo>
                    <a:cubicBezTo>
                      <a:pt x="242590" y="203488"/>
                      <a:pt x="263800" y="170341"/>
                      <a:pt x="237057" y="170341"/>
                    </a:cubicBezTo>
                    <a:cubicBezTo>
                      <a:pt x="227835" y="170341"/>
                      <a:pt x="222302" y="175865"/>
                      <a:pt x="222302" y="185994"/>
                    </a:cubicBezTo>
                    <a:cubicBezTo>
                      <a:pt x="222302" y="204409"/>
                      <a:pt x="241668" y="228349"/>
                      <a:pt x="282244" y="229269"/>
                    </a:cubicBezTo>
                    <a:lnTo>
                      <a:pt x="282244" y="244002"/>
                    </a:lnTo>
                    <a:cubicBezTo>
                      <a:pt x="282244" y="248605"/>
                      <a:pt x="285010" y="252288"/>
                      <a:pt x="289621" y="252288"/>
                    </a:cubicBezTo>
                    <a:cubicBezTo>
                      <a:pt x="293310" y="252288"/>
                      <a:pt x="296999" y="248605"/>
                      <a:pt x="296999" y="244002"/>
                    </a:cubicBezTo>
                    <a:lnTo>
                      <a:pt x="296999" y="229269"/>
                    </a:lnTo>
                    <a:cubicBezTo>
                      <a:pt x="332041" y="227428"/>
                      <a:pt x="356018" y="210854"/>
                      <a:pt x="356018" y="179548"/>
                    </a:cubicBezTo>
                    <a:cubicBezTo>
                      <a:pt x="356018" y="142718"/>
                      <a:pt x="328353" y="133510"/>
                      <a:pt x="296999" y="126144"/>
                    </a:cubicBezTo>
                    <a:lnTo>
                      <a:pt x="296999" y="81027"/>
                    </a:lnTo>
                    <a:cubicBezTo>
                      <a:pt x="322820" y="81948"/>
                      <a:pt x="322820" y="106808"/>
                      <a:pt x="338497" y="106808"/>
                    </a:cubicBezTo>
                    <a:cubicBezTo>
                      <a:pt x="346796" y="106808"/>
                      <a:pt x="353252" y="101284"/>
                      <a:pt x="353252" y="92076"/>
                    </a:cubicBezTo>
                    <a:cubicBezTo>
                      <a:pt x="353252" y="69057"/>
                      <a:pt x="315442" y="57087"/>
                      <a:pt x="296999" y="57087"/>
                    </a:cubicBezTo>
                    <a:lnTo>
                      <a:pt x="296999" y="44197"/>
                    </a:lnTo>
                    <a:cubicBezTo>
                      <a:pt x="296999" y="40513"/>
                      <a:pt x="293310" y="35910"/>
                      <a:pt x="289621" y="35910"/>
                    </a:cubicBezTo>
                    <a:close/>
                    <a:moveTo>
                      <a:pt x="288699" y="0"/>
                    </a:moveTo>
                    <a:cubicBezTo>
                      <a:pt x="368929" y="0"/>
                      <a:pt x="433481" y="64453"/>
                      <a:pt x="433481" y="144559"/>
                    </a:cubicBezTo>
                    <a:cubicBezTo>
                      <a:pt x="433481" y="223745"/>
                      <a:pt x="368929" y="288198"/>
                      <a:pt x="288699" y="288198"/>
                    </a:cubicBezTo>
                    <a:cubicBezTo>
                      <a:pt x="209392" y="288198"/>
                      <a:pt x="144839" y="223745"/>
                      <a:pt x="144839" y="144559"/>
                    </a:cubicBezTo>
                    <a:cubicBezTo>
                      <a:pt x="144839" y="64453"/>
                      <a:pt x="209392" y="0"/>
                      <a:pt x="288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4" name="íṩḷîḓè">
              <a:extLst>
                <a:ext uri="{FF2B5EF4-FFF2-40B4-BE49-F238E27FC236}">
                  <a16:creationId xmlns:a16="http://schemas.microsoft.com/office/drawing/2014/main" id="{E6E658A5-BD96-46E0-B3FC-F4F1C91451CA}"/>
                </a:ext>
              </a:extLst>
            </p:cNvPr>
            <p:cNvSpPr/>
            <p:nvPr/>
          </p:nvSpPr>
          <p:spPr>
            <a:xfrm>
              <a:off x="677082" y="3311370"/>
              <a:ext cx="2641966" cy="50871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01.Text Here</a:t>
              </a:r>
            </a:p>
          </p:txBody>
        </p:sp>
        <p:sp>
          <p:nvSpPr>
            <p:cNvPr id="15" name="îṣļïďè">
              <a:extLst>
                <a:ext uri="{FF2B5EF4-FFF2-40B4-BE49-F238E27FC236}">
                  <a16:creationId xmlns:a16="http://schemas.microsoft.com/office/drawing/2014/main" id="{00B74A09-962B-423C-9C8C-02E251CDFF51}"/>
                </a:ext>
              </a:extLst>
            </p:cNvPr>
            <p:cNvSpPr txBox="1"/>
            <p:nvPr/>
          </p:nvSpPr>
          <p:spPr>
            <a:xfrm>
              <a:off x="671354" y="3863560"/>
              <a:ext cx="2653424" cy="1295771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>
              <a:lvl1pPr marL="228568" indent="-228568" algn="l" defTabSz="91426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1pPr>
              <a:lvl2pPr marL="68570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</a:defRPr>
              </a:lvl2pPr>
              <a:lvl3pPr marL="114283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</a:defRPr>
              </a:lvl3pPr>
              <a:lvl4pPr marL="159996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4pPr>
              <a:lvl5pPr marL="2057091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5pPr>
              <a:lvl6pPr marL="2514224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6pPr>
              <a:lvl7pPr marL="2971356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7pPr>
              <a:lvl8pPr marL="3428488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8pPr>
              <a:lvl9pPr marL="388562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100" dirty="0"/>
                <a:t>Supporting text here. </a:t>
              </a:r>
            </a:p>
            <a:p>
              <a:pPr mar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100" dirty="0"/>
                <a:t>……</a:t>
              </a:r>
              <a:endParaRPr lang="zh-CN" altLang="en-US" sz="1100" dirty="0"/>
            </a:p>
          </p:txBody>
        </p:sp>
        <p:sp>
          <p:nvSpPr>
            <p:cNvPr id="16" name="ïşḷíḑê">
              <a:extLst>
                <a:ext uri="{FF2B5EF4-FFF2-40B4-BE49-F238E27FC236}">
                  <a16:creationId xmlns:a16="http://schemas.microsoft.com/office/drawing/2014/main" id="{5BA899FF-C90D-46F2-9367-3A852F8A2143}"/>
                </a:ext>
              </a:extLst>
            </p:cNvPr>
            <p:cNvSpPr txBox="1"/>
            <p:nvPr/>
          </p:nvSpPr>
          <p:spPr>
            <a:xfrm>
              <a:off x="3400160" y="3863560"/>
              <a:ext cx="2653424" cy="1295771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>
              <a:defPPr>
                <a:defRPr lang="zh-CN"/>
              </a:defPPr>
              <a:lvl1pPr indent="0" algn="ctr" defTabSz="914264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1100"/>
              </a:lvl1pPr>
              <a:lvl2pPr marL="685702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/>
              </a:lvl2pPr>
              <a:lvl3pPr marL="1142830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/>
              </a:lvl3pPr>
              <a:lvl4pPr marL="1599960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/>
              </a:lvl4pPr>
              <a:lvl5pPr marL="2057091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/>
              </a:lvl5pPr>
              <a:lvl6pPr marL="2514224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356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8488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5622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zh-CN" dirty="0"/>
                <a:t>Supporting text here. </a:t>
              </a:r>
            </a:p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7" name="îSlîḑe">
              <a:extLst>
                <a:ext uri="{FF2B5EF4-FFF2-40B4-BE49-F238E27FC236}">
                  <a16:creationId xmlns:a16="http://schemas.microsoft.com/office/drawing/2014/main" id="{DDF8BBE5-2B74-4A24-AE32-1590E87BA2AA}"/>
                </a:ext>
              </a:extLst>
            </p:cNvPr>
            <p:cNvSpPr txBox="1"/>
            <p:nvPr/>
          </p:nvSpPr>
          <p:spPr>
            <a:xfrm>
              <a:off x="6136293" y="3863560"/>
              <a:ext cx="2653424" cy="1295771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>
              <a:defPPr>
                <a:defRPr lang="zh-CN"/>
              </a:defPPr>
              <a:lvl1pPr indent="0" algn="ctr" defTabSz="914264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1100"/>
              </a:lvl1pPr>
              <a:lvl2pPr marL="685702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/>
              </a:lvl2pPr>
              <a:lvl3pPr marL="1142830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/>
              </a:lvl3pPr>
              <a:lvl4pPr marL="1599960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/>
              </a:lvl4pPr>
              <a:lvl5pPr marL="2057091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/>
              </a:lvl5pPr>
              <a:lvl6pPr marL="2514224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356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8488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5622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zh-CN" dirty="0"/>
                <a:t>Supporting text here. </a:t>
              </a:r>
            </a:p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8" name="iS1îdé">
              <a:extLst>
                <a:ext uri="{FF2B5EF4-FFF2-40B4-BE49-F238E27FC236}">
                  <a16:creationId xmlns:a16="http://schemas.microsoft.com/office/drawing/2014/main" id="{448BBECD-78F9-47F0-BC33-0E474AAFEA5B}"/>
                </a:ext>
              </a:extLst>
            </p:cNvPr>
            <p:cNvSpPr txBox="1"/>
            <p:nvPr/>
          </p:nvSpPr>
          <p:spPr>
            <a:xfrm>
              <a:off x="8879754" y="3863560"/>
              <a:ext cx="2653424" cy="1295771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>
              <a:defPPr>
                <a:defRPr lang="zh-CN"/>
              </a:defPPr>
              <a:lvl1pPr indent="0" algn="ctr" defTabSz="914264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1100"/>
              </a:lvl1pPr>
              <a:lvl2pPr marL="685702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/>
              </a:lvl2pPr>
              <a:lvl3pPr marL="1142830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/>
              </a:lvl3pPr>
              <a:lvl4pPr marL="1599960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/>
              </a:lvl4pPr>
              <a:lvl5pPr marL="2057091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/>
              </a:lvl5pPr>
              <a:lvl6pPr marL="2514224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356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8488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5622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zh-CN" dirty="0"/>
                <a:t>Supporting text here. </a:t>
              </a:r>
            </a:p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9" name="iṣ1îḍe">
              <a:extLst>
                <a:ext uri="{FF2B5EF4-FFF2-40B4-BE49-F238E27FC236}">
                  <a16:creationId xmlns:a16="http://schemas.microsoft.com/office/drawing/2014/main" id="{DC0C5206-DA34-43BF-BD1E-F722616A88A7}"/>
                </a:ext>
              </a:extLst>
            </p:cNvPr>
            <p:cNvSpPr/>
            <p:nvPr/>
          </p:nvSpPr>
          <p:spPr>
            <a:xfrm>
              <a:off x="3405887" y="3311370"/>
              <a:ext cx="2639313" cy="50871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02.Text Here</a:t>
              </a:r>
            </a:p>
          </p:txBody>
        </p:sp>
        <p:sp>
          <p:nvSpPr>
            <p:cNvPr id="20" name="ísļîdé">
              <a:extLst>
                <a:ext uri="{FF2B5EF4-FFF2-40B4-BE49-F238E27FC236}">
                  <a16:creationId xmlns:a16="http://schemas.microsoft.com/office/drawing/2014/main" id="{3D82FA25-26CD-46C7-958A-11986933CBF4}"/>
                </a:ext>
              </a:extLst>
            </p:cNvPr>
            <p:cNvSpPr/>
            <p:nvPr/>
          </p:nvSpPr>
          <p:spPr>
            <a:xfrm>
              <a:off x="6134692" y="3311370"/>
              <a:ext cx="2641967" cy="50871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03.Text Here</a:t>
              </a:r>
            </a:p>
          </p:txBody>
        </p:sp>
        <p:sp>
          <p:nvSpPr>
            <p:cNvPr id="21" name="íṣliḋé">
              <a:extLst>
                <a:ext uri="{FF2B5EF4-FFF2-40B4-BE49-F238E27FC236}">
                  <a16:creationId xmlns:a16="http://schemas.microsoft.com/office/drawing/2014/main" id="{4AD47B99-F4FC-49F6-AF97-B251048DC2B8}"/>
                </a:ext>
              </a:extLst>
            </p:cNvPr>
            <p:cNvSpPr/>
            <p:nvPr/>
          </p:nvSpPr>
          <p:spPr>
            <a:xfrm>
              <a:off x="8892808" y="3311370"/>
              <a:ext cx="2641967" cy="50871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04.Text Here</a:t>
              </a:r>
            </a:p>
          </p:txBody>
        </p:sp>
        <p:sp>
          <p:nvSpPr>
            <p:cNvPr id="22" name="íṥļïḍê">
              <a:extLst>
                <a:ext uri="{FF2B5EF4-FFF2-40B4-BE49-F238E27FC236}">
                  <a16:creationId xmlns:a16="http://schemas.microsoft.com/office/drawing/2014/main" id="{862E021C-445D-49E7-941C-C2B404BB6419}"/>
                </a:ext>
              </a:extLst>
            </p:cNvPr>
            <p:cNvSpPr/>
            <p:nvPr/>
          </p:nvSpPr>
          <p:spPr>
            <a:xfrm>
              <a:off x="677082" y="4927851"/>
              <a:ext cx="2641966" cy="50871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b="1" dirty="0"/>
                <a:t>Text</a:t>
              </a:r>
            </a:p>
          </p:txBody>
        </p:sp>
        <p:sp>
          <p:nvSpPr>
            <p:cNvPr id="23" name="ïšḻîḑê">
              <a:extLst>
                <a:ext uri="{FF2B5EF4-FFF2-40B4-BE49-F238E27FC236}">
                  <a16:creationId xmlns:a16="http://schemas.microsoft.com/office/drawing/2014/main" id="{53B3D9EA-0B97-4C5A-929B-7F169D27D49E}"/>
                </a:ext>
              </a:extLst>
            </p:cNvPr>
            <p:cNvSpPr/>
            <p:nvPr/>
          </p:nvSpPr>
          <p:spPr>
            <a:xfrm>
              <a:off x="3405887" y="4927851"/>
              <a:ext cx="2639313" cy="50871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b="1" dirty="0"/>
                <a:t>Text</a:t>
              </a:r>
            </a:p>
          </p:txBody>
        </p:sp>
        <p:sp>
          <p:nvSpPr>
            <p:cNvPr id="24" name="íşľïḓè">
              <a:extLst>
                <a:ext uri="{FF2B5EF4-FFF2-40B4-BE49-F238E27FC236}">
                  <a16:creationId xmlns:a16="http://schemas.microsoft.com/office/drawing/2014/main" id="{81EBCCE3-404B-452D-BA4D-AE3E5198F09F}"/>
                </a:ext>
              </a:extLst>
            </p:cNvPr>
            <p:cNvSpPr/>
            <p:nvPr/>
          </p:nvSpPr>
          <p:spPr>
            <a:xfrm>
              <a:off x="6134692" y="4927851"/>
              <a:ext cx="2641967" cy="50871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b="1" dirty="0"/>
                <a:t>Text</a:t>
              </a:r>
            </a:p>
          </p:txBody>
        </p:sp>
        <p:sp>
          <p:nvSpPr>
            <p:cNvPr id="25" name="íSļîḋè">
              <a:extLst>
                <a:ext uri="{FF2B5EF4-FFF2-40B4-BE49-F238E27FC236}">
                  <a16:creationId xmlns:a16="http://schemas.microsoft.com/office/drawing/2014/main" id="{8B419DCF-9BD7-4CFE-AA1C-3A93899C3EBE}"/>
                </a:ext>
              </a:extLst>
            </p:cNvPr>
            <p:cNvSpPr/>
            <p:nvPr/>
          </p:nvSpPr>
          <p:spPr>
            <a:xfrm>
              <a:off x="8892808" y="4927851"/>
              <a:ext cx="2641967" cy="50871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b="1" dirty="0"/>
                <a:t>Text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C9AD958-4B25-4953-8FD1-9A595A5B0DDE}"/>
                </a:ext>
              </a:extLst>
            </p:cNvPr>
            <p:cNvCxnSpPr/>
            <p:nvPr/>
          </p:nvCxnSpPr>
          <p:spPr>
            <a:xfrm>
              <a:off x="3352535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470F984-2450-4E50-9800-6B8D59E69262}"/>
                </a:ext>
              </a:extLst>
            </p:cNvPr>
            <p:cNvCxnSpPr/>
            <p:nvPr/>
          </p:nvCxnSpPr>
          <p:spPr>
            <a:xfrm>
              <a:off x="6086210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36D2839-25EF-4FAE-B69B-A3493E9B6150}"/>
                </a:ext>
              </a:extLst>
            </p:cNvPr>
            <p:cNvCxnSpPr/>
            <p:nvPr/>
          </p:nvCxnSpPr>
          <p:spPr>
            <a:xfrm>
              <a:off x="8819885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954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6AFB0-1262-4165-865A-B876DCD3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A3A11C-17C4-423D-A7FE-AF769C84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63549-DE8B-461C-B595-E658F25D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744AECB-F874-4A7F-97E0-C027C549E70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143496"/>
            <a:ext cx="11302770" cy="5714504"/>
            <a:chOff x="687279" y="1143496"/>
            <a:chExt cx="11302770" cy="5714504"/>
          </a:xfrm>
        </p:grpSpPr>
        <p:sp>
          <p:nvSpPr>
            <p:cNvPr id="6" name="í$ḻîḓe">
              <a:extLst>
                <a:ext uri="{FF2B5EF4-FFF2-40B4-BE49-F238E27FC236}">
                  <a16:creationId xmlns:a16="http://schemas.microsoft.com/office/drawing/2014/main" id="{CDC3C392-9079-4493-9CD6-F182C37632A0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îṩľiḓé">
              <a:extLst>
                <a:ext uri="{FF2B5EF4-FFF2-40B4-BE49-F238E27FC236}">
                  <a16:creationId xmlns:a16="http://schemas.microsoft.com/office/drawing/2014/main" id="{962BA7EC-C4D9-4D1F-A383-3FC12AEA599C}"/>
                </a:ext>
              </a:extLst>
            </p:cNvPr>
            <p:cNvGrpSpPr/>
            <p:nvPr/>
          </p:nvGrpSpPr>
          <p:grpSpPr>
            <a:xfrm>
              <a:off x="687279" y="1143496"/>
              <a:ext cx="7388721" cy="1655504"/>
              <a:chOff x="687278" y="2398652"/>
              <a:chExt cx="3524773" cy="1655504"/>
            </a:xfrm>
          </p:grpSpPr>
          <p:sp>
            <p:nvSpPr>
              <p:cNvPr id="18" name="iŝļiḍê">
                <a:extLst>
                  <a:ext uri="{FF2B5EF4-FFF2-40B4-BE49-F238E27FC236}">
                    <a16:creationId xmlns:a16="http://schemas.microsoft.com/office/drawing/2014/main" id="{00D6750C-6B67-4218-AA21-C570A6D35C98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213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9" name="ïš1iḍê">
                <a:extLst>
                  <a:ext uri="{FF2B5EF4-FFF2-40B4-BE49-F238E27FC236}">
                    <a16:creationId xmlns:a16="http://schemas.microsoft.com/office/drawing/2014/main" id="{F49D2E55-FE18-4AC7-9ECC-05F2ABA6ABE1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845C55C-A92A-455B-9279-7CE7CCB83251}"/>
                </a:ext>
              </a:extLst>
            </p:cNvPr>
            <p:cNvCxnSpPr/>
            <p:nvPr/>
          </p:nvCxnSpPr>
          <p:spPr>
            <a:xfrm>
              <a:off x="687279" y="2799000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isļíḓé">
              <a:extLst>
                <a:ext uri="{FF2B5EF4-FFF2-40B4-BE49-F238E27FC236}">
                  <a16:creationId xmlns:a16="http://schemas.microsoft.com/office/drawing/2014/main" id="{6AA6077F-38DD-4262-AC34-AE83BF962372}"/>
                </a:ext>
              </a:extLst>
            </p:cNvPr>
            <p:cNvGrpSpPr/>
            <p:nvPr/>
          </p:nvGrpSpPr>
          <p:grpSpPr>
            <a:xfrm>
              <a:off x="687279" y="3356470"/>
              <a:ext cx="7388720" cy="1254907"/>
              <a:chOff x="687279" y="2984347"/>
              <a:chExt cx="7388720" cy="1254907"/>
            </a:xfrm>
          </p:grpSpPr>
          <p:sp>
            <p:nvSpPr>
              <p:cNvPr id="15" name="îṡľïḓê">
                <a:extLst>
                  <a:ext uri="{FF2B5EF4-FFF2-40B4-BE49-F238E27FC236}">
                    <a16:creationId xmlns:a16="http://schemas.microsoft.com/office/drawing/2014/main" id="{1BF6C4F5-EC31-4DD6-A576-B83C878677DE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ïSḻïde">
                <a:extLst>
                  <a:ext uri="{FF2B5EF4-FFF2-40B4-BE49-F238E27FC236}">
                    <a16:creationId xmlns:a16="http://schemas.microsoft.com/office/drawing/2014/main" id="{6B042116-3EBE-4B6F-ACEA-24962CBBCE7B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01.Text here</a:t>
                </a:r>
              </a:p>
            </p:txBody>
          </p:sp>
          <p:sp>
            <p:nvSpPr>
              <p:cNvPr id="17" name="íŝľíḋê">
                <a:extLst>
                  <a:ext uri="{FF2B5EF4-FFF2-40B4-BE49-F238E27FC236}">
                    <a16:creationId xmlns:a16="http://schemas.microsoft.com/office/drawing/2014/main" id="{01119FD3-3B4D-45CF-86A8-F63A62AA1AA6}"/>
                  </a:ext>
                </a:extLst>
              </p:cNvPr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grpSp>
          <p:nvGrpSpPr>
            <p:cNvPr id="10" name="îŝļidè">
              <a:extLst>
                <a:ext uri="{FF2B5EF4-FFF2-40B4-BE49-F238E27FC236}">
                  <a16:creationId xmlns:a16="http://schemas.microsoft.com/office/drawing/2014/main" id="{A23CB678-485B-45EB-9489-6489401FF97F}"/>
                </a:ext>
              </a:extLst>
            </p:cNvPr>
            <p:cNvGrpSpPr/>
            <p:nvPr/>
          </p:nvGrpSpPr>
          <p:grpSpPr>
            <a:xfrm>
              <a:off x="687279" y="4891893"/>
              <a:ext cx="7388720" cy="1254907"/>
              <a:chOff x="687279" y="2984347"/>
              <a:chExt cx="7388720" cy="1254907"/>
            </a:xfrm>
          </p:grpSpPr>
          <p:sp>
            <p:nvSpPr>
              <p:cNvPr id="12" name="i$ļíḍè">
                <a:extLst>
                  <a:ext uri="{FF2B5EF4-FFF2-40B4-BE49-F238E27FC236}">
                    <a16:creationId xmlns:a16="http://schemas.microsoft.com/office/drawing/2014/main" id="{237E73C7-7F17-41D7-82B4-221D9D65E3B8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îṩlïḍè">
                <a:extLst>
                  <a:ext uri="{FF2B5EF4-FFF2-40B4-BE49-F238E27FC236}">
                    <a16:creationId xmlns:a16="http://schemas.microsoft.com/office/drawing/2014/main" id="{677FC162-06E9-43B5-ADB3-2D262B7EAC02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02.Text here</a:t>
                </a:r>
              </a:p>
            </p:txBody>
          </p:sp>
          <p:sp>
            <p:nvSpPr>
              <p:cNvPr id="14" name="îṥļîďê">
                <a:extLst>
                  <a:ext uri="{FF2B5EF4-FFF2-40B4-BE49-F238E27FC236}">
                    <a16:creationId xmlns:a16="http://schemas.microsoft.com/office/drawing/2014/main" id="{2ABE6942-BD07-43BB-9C66-79FE978285C1}"/>
                  </a:ext>
                </a:extLst>
              </p:cNvPr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829AED2-F1EC-4BE5-9CED-E5C3528EB85A}"/>
                </a:ext>
              </a:extLst>
            </p:cNvPr>
            <p:cNvCxnSpPr/>
            <p:nvPr/>
          </p:nvCxnSpPr>
          <p:spPr>
            <a:xfrm>
              <a:off x="1101000" y="4734000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466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椭圆 7">
            <a:extLst>
              <a:ext uri="{FF2B5EF4-FFF2-40B4-BE49-F238E27FC236}">
                <a16:creationId xmlns:a16="http://schemas.microsoft.com/office/drawing/2014/main" id="{F5D947FC-A600-49ED-A705-C8044F70D0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52501" y="1696636"/>
            <a:ext cx="2037063" cy="2037063"/>
          </a:xfrm>
          <a:prstGeom prst="wedgeEllipseCallout">
            <a:avLst>
              <a:gd name="adj1" fmla="val 62086"/>
              <a:gd name="adj2" fmla="val 18859"/>
            </a:avLst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文本框 601">
            <a:extLst>
              <a:ext uri="{FF2B5EF4-FFF2-40B4-BE49-F238E27FC236}">
                <a16:creationId xmlns:a16="http://schemas.microsoft.com/office/drawing/2014/main" id="{F1B75B81-5AD3-4691-AD3F-E229C9C45BB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23621" y="1740533"/>
            <a:ext cx="1949268" cy="1949268"/>
          </a:xfrm>
          <a:prstGeom prst="ellipse">
            <a:avLst/>
          </a:prstGeom>
          <a:noFill/>
          <a:ln>
            <a:noFill/>
          </a:ln>
        </p:spPr>
        <p:txBody>
          <a:bodyPr wrap="none" rtlCol="0" anchor="ctr">
            <a:normAutofit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293AB9DB-074D-49BC-9614-C66A2789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699" y="3241018"/>
            <a:ext cx="4748789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6D461D5C-8ACF-484F-BA2E-1290CB20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815" y="4136368"/>
            <a:ext cx="4748789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607A76-0581-44C5-AE17-BD4F8B930701}"/>
              </a:ext>
            </a:extLst>
          </p:cNvPr>
          <p:cNvSpPr txBox="1"/>
          <p:nvPr/>
        </p:nvSpPr>
        <p:spPr>
          <a:xfrm>
            <a:off x="5860681" y="2249181"/>
            <a:ext cx="1175816" cy="102232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59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6FBFE-957A-49CB-A5C6-81844100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B513C5-3091-4DDD-B060-C4EB4ED7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9BE5C9-C334-4154-8E41-AFEB2380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5" name="b5e80740-5b81-4db6-8a2a-792167cc284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CAB96B1-8ED8-4AA6-9391-5C613312EB1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5800" cy="5016500"/>
            <a:chOff x="673100" y="1130300"/>
            <a:chExt cx="10845800" cy="5016500"/>
          </a:xfrm>
        </p:grpSpPr>
        <p:sp>
          <p:nvSpPr>
            <p:cNvPr id="6" name="ïŝ1íḍè">
              <a:extLst>
                <a:ext uri="{FF2B5EF4-FFF2-40B4-BE49-F238E27FC236}">
                  <a16:creationId xmlns:a16="http://schemas.microsoft.com/office/drawing/2014/main" id="{4BD434CF-61F6-4A78-9D70-E70105B2BD33}"/>
                </a:ext>
              </a:extLst>
            </p:cNvPr>
            <p:cNvSpPr/>
            <p:nvPr/>
          </p:nvSpPr>
          <p:spPr bwMode="auto">
            <a:xfrm>
              <a:off x="673100" y="1130300"/>
              <a:ext cx="3542453" cy="5016500"/>
            </a:xfrm>
            <a:prstGeom prst="roundRect">
              <a:avLst>
                <a:gd name="adj" fmla="val 8098"/>
              </a:avLst>
            </a:prstGeom>
            <a:solidFill>
              <a:schemeClr val="bg2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grpSp>
          <p:nvGrpSpPr>
            <p:cNvPr id="7" name="iṧ1ïḓe">
              <a:extLst>
                <a:ext uri="{FF2B5EF4-FFF2-40B4-BE49-F238E27FC236}">
                  <a16:creationId xmlns:a16="http://schemas.microsoft.com/office/drawing/2014/main" id="{FCC9FA80-F322-43ED-8A6F-70AEDFFF8D50}"/>
                </a:ext>
              </a:extLst>
            </p:cNvPr>
            <p:cNvGrpSpPr/>
            <p:nvPr/>
          </p:nvGrpSpPr>
          <p:grpSpPr>
            <a:xfrm>
              <a:off x="1537363" y="5274227"/>
              <a:ext cx="1813928" cy="401524"/>
              <a:chOff x="1506490" y="5270500"/>
              <a:chExt cx="1441983" cy="401778"/>
            </a:xfrm>
          </p:grpSpPr>
          <p:sp>
            <p:nvSpPr>
              <p:cNvPr id="36" name="íšlîḍè">
                <a:extLst>
                  <a:ext uri="{FF2B5EF4-FFF2-40B4-BE49-F238E27FC236}">
                    <a16:creationId xmlns:a16="http://schemas.microsoft.com/office/drawing/2014/main" id="{C60C2DF5-BBA8-4B9F-9868-F203245086F4}"/>
                  </a:ext>
                </a:extLst>
              </p:cNvPr>
              <p:cNvSpPr/>
              <p:nvPr/>
            </p:nvSpPr>
            <p:spPr>
              <a:xfrm>
                <a:off x="1506490" y="5272993"/>
                <a:ext cx="1441983" cy="399285"/>
              </a:xfrm>
              <a:prstGeom prst="roundRect">
                <a:avLst>
                  <a:gd name="adj" fmla="val 50000"/>
                </a:avLst>
              </a:prstGeom>
              <a:noFill/>
              <a:ln w="22225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90000" tIns="46800" rIns="90000" bIns="46800" numCol="1" anchor="ctr">
                <a:normAutofit fontScale="47500" lnSpcReduction="20000"/>
              </a:bodyPr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iṧľîďè">
                <a:extLst>
                  <a:ext uri="{FF2B5EF4-FFF2-40B4-BE49-F238E27FC236}">
                    <a16:creationId xmlns:a16="http://schemas.microsoft.com/office/drawing/2014/main" id="{69A1A173-B4EB-4EA8-A8F9-20489CA03288}"/>
                  </a:ext>
                </a:extLst>
              </p:cNvPr>
              <p:cNvSpPr/>
              <p:nvPr/>
            </p:nvSpPr>
            <p:spPr>
              <a:xfrm>
                <a:off x="1540527" y="5270500"/>
                <a:ext cx="1207811" cy="3936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  </a:ext>
              </a:extLst>
            </p:spPr>
            <p:txBody>
              <a:bodyPr wrap="none" lIns="90000" tIns="46800" rIns="90000" bIns="46800" numCol="1" anchor="ctr">
                <a:normAutofit/>
              </a:bodyPr>
              <a:lstStyle>
                <a:lvl1pPr algn="ctr">
                  <a:defRPr cap="none"/>
                </a:lvl1pPr>
              </a:lstStyle>
              <a:p>
                <a:r>
                  <a:rPr lang="en-US" altLang="zh-CN" dirty="0"/>
                  <a:t>Text</a:t>
                </a:r>
                <a:endParaRPr lang="en-US" dirty="0"/>
              </a:p>
            </p:txBody>
          </p:sp>
          <p:sp>
            <p:nvSpPr>
              <p:cNvPr id="38" name="ïś1iďé">
                <a:extLst>
                  <a:ext uri="{FF2B5EF4-FFF2-40B4-BE49-F238E27FC236}">
                    <a16:creationId xmlns:a16="http://schemas.microsoft.com/office/drawing/2014/main" id="{0EBBE8CF-400C-422E-9416-947B0CAC9F98}"/>
                  </a:ext>
                </a:extLst>
              </p:cNvPr>
              <p:cNvSpPr/>
              <p:nvPr/>
            </p:nvSpPr>
            <p:spPr>
              <a:xfrm>
                <a:off x="2633514" y="5442711"/>
                <a:ext cx="114825" cy="59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917"/>
                    </a:moveTo>
                    <a:cubicBezTo>
                      <a:pt x="16615" y="21600"/>
                      <a:pt x="16615" y="21600"/>
                      <a:pt x="16615" y="21600"/>
                    </a:cubicBezTo>
                    <a:cubicBezTo>
                      <a:pt x="16615" y="21600"/>
                      <a:pt x="16615" y="21600"/>
                      <a:pt x="16283" y="21600"/>
                    </a:cubicBezTo>
                    <a:cubicBezTo>
                      <a:pt x="16283" y="21600"/>
                      <a:pt x="15951" y="21600"/>
                      <a:pt x="15951" y="20855"/>
                    </a:cubicBezTo>
                    <a:cubicBezTo>
                      <a:pt x="15951" y="14897"/>
                      <a:pt x="15951" y="14897"/>
                      <a:pt x="15951" y="14897"/>
                    </a:cubicBezTo>
                    <a:cubicBezTo>
                      <a:pt x="332" y="14897"/>
                      <a:pt x="332" y="14897"/>
                      <a:pt x="332" y="14897"/>
                    </a:cubicBezTo>
                    <a:cubicBezTo>
                      <a:pt x="0" y="14897"/>
                      <a:pt x="0" y="14152"/>
                      <a:pt x="0" y="13407"/>
                    </a:cubicBezTo>
                    <a:cubicBezTo>
                      <a:pt x="0" y="8193"/>
                      <a:pt x="0" y="8193"/>
                      <a:pt x="0" y="8193"/>
                    </a:cubicBezTo>
                    <a:cubicBezTo>
                      <a:pt x="0" y="7448"/>
                      <a:pt x="0" y="7448"/>
                      <a:pt x="332" y="7448"/>
                    </a:cubicBezTo>
                    <a:cubicBezTo>
                      <a:pt x="15951" y="7448"/>
                      <a:pt x="15951" y="7448"/>
                      <a:pt x="15951" y="7448"/>
                    </a:cubicBezTo>
                    <a:cubicBezTo>
                      <a:pt x="15951" y="745"/>
                      <a:pt x="15951" y="745"/>
                      <a:pt x="15951" y="745"/>
                    </a:cubicBezTo>
                    <a:cubicBezTo>
                      <a:pt x="15951" y="745"/>
                      <a:pt x="16283" y="0"/>
                      <a:pt x="16283" y="0"/>
                    </a:cubicBezTo>
                    <a:cubicBezTo>
                      <a:pt x="16615" y="0"/>
                      <a:pt x="16615" y="0"/>
                      <a:pt x="16615" y="0"/>
                    </a:cubicBezTo>
                    <a:cubicBezTo>
                      <a:pt x="21600" y="10428"/>
                      <a:pt x="21600" y="10428"/>
                      <a:pt x="21600" y="10428"/>
                    </a:cubicBezTo>
                    <a:cubicBezTo>
                      <a:pt x="21600" y="10428"/>
                      <a:pt x="21600" y="10428"/>
                      <a:pt x="21600" y="11172"/>
                    </a:cubicBezTo>
                    <a:cubicBezTo>
                      <a:pt x="21600" y="11172"/>
                      <a:pt x="21600" y="11172"/>
                      <a:pt x="21600" y="1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0000" tIns="46800" rIns="90000" bIns="46800" numCol="1" anchor="t">
                <a:normAutofit fontScale="25000" lnSpcReduction="20000"/>
              </a:bodyPr>
              <a:lstStyle/>
              <a:p>
                <a:pPr defTabSz="457200">
                  <a:defRPr sz="24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8" name="íSḻíḑè">
              <a:extLst>
                <a:ext uri="{FF2B5EF4-FFF2-40B4-BE49-F238E27FC236}">
                  <a16:creationId xmlns:a16="http://schemas.microsoft.com/office/drawing/2014/main" id="{2FC3572A-BF84-43EB-94C0-102DDD104462}"/>
                </a:ext>
              </a:extLst>
            </p:cNvPr>
            <p:cNvSpPr txBox="1"/>
            <p:nvPr/>
          </p:nvSpPr>
          <p:spPr bwMode="auto">
            <a:xfrm>
              <a:off x="944366" y="3209550"/>
              <a:ext cx="2999920" cy="4415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b="1" dirty="0"/>
                <a:t>$10</a:t>
              </a:r>
            </a:p>
          </p:txBody>
        </p:sp>
        <p:sp>
          <p:nvSpPr>
            <p:cNvPr id="9" name="ïs1iḑè">
              <a:extLst>
                <a:ext uri="{FF2B5EF4-FFF2-40B4-BE49-F238E27FC236}">
                  <a16:creationId xmlns:a16="http://schemas.microsoft.com/office/drawing/2014/main" id="{4083DA49-1968-4C37-AE8E-549582661093}"/>
                </a:ext>
              </a:extLst>
            </p:cNvPr>
            <p:cNvSpPr/>
            <p:nvPr/>
          </p:nvSpPr>
          <p:spPr bwMode="auto">
            <a:xfrm>
              <a:off x="944366" y="3651074"/>
              <a:ext cx="2999920" cy="1163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0" name="íSļide">
              <a:extLst>
                <a:ext uri="{FF2B5EF4-FFF2-40B4-BE49-F238E27FC236}">
                  <a16:creationId xmlns:a16="http://schemas.microsoft.com/office/drawing/2014/main" id="{7F3A406C-AE3E-4C08-B313-6C2FABF566B7}"/>
                </a:ext>
              </a:extLst>
            </p:cNvPr>
            <p:cNvSpPr txBox="1"/>
            <p:nvPr/>
          </p:nvSpPr>
          <p:spPr bwMode="auto">
            <a:xfrm>
              <a:off x="944366" y="2589124"/>
              <a:ext cx="2999920" cy="4415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11" name="íšlîdé">
              <a:extLst>
                <a:ext uri="{FF2B5EF4-FFF2-40B4-BE49-F238E27FC236}">
                  <a16:creationId xmlns:a16="http://schemas.microsoft.com/office/drawing/2014/main" id="{0CBB8037-1A63-4396-84C3-6236F11D598E}"/>
                </a:ext>
              </a:extLst>
            </p:cNvPr>
            <p:cNvSpPr/>
            <p:nvPr/>
          </p:nvSpPr>
          <p:spPr bwMode="auto">
            <a:xfrm>
              <a:off x="4324774" y="1130300"/>
              <a:ext cx="3542453" cy="5016500"/>
            </a:xfrm>
            <a:prstGeom prst="roundRect">
              <a:avLst>
                <a:gd name="adj" fmla="val 8098"/>
              </a:avLst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grpSp>
          <p:nvGrpSpPr>
            <p:cNvPr id="12" name="ïṩliďe">
              <a:extLst>
                <a:ext uri="{FF2B5EF4-FFF2-40B4-BE49-F238E27FC236}">
                  <a16:creationId xmlns:a16="http://schemas.microsoft.com/office/drawing/2014/main" id="{9ED9DAFD-6C50-4F27-82B7-1FD2DEBBD176}"/>
                </a:ext>
              </a:extLst>
            </p:cNvPr>
            <p:cNvGrpSpPr/>
            <p:nvPr/>
          </p:nvGrpSpPr>
          <p:grpSpPr>
            <a:xfrm>
              <a:off x="5189037" y="5274227"/>
              <a:ext cx="1813928" cy="401524"/>
              <a:chOff x="5189037" y="5274227"/>
              <a:chExt cx="1813928" cy="401524"/>
            </a:xfrm>
          </p:grpSpPr>
          <p:sp>
            <p:nvSpPr>
              <p:cNvPr id="33" name="iSľiḍe">
                <a:extLst>
                  <a:ext uri="{FF2B5EF4-FFF2-40B4-BE49-F238E27FC236}">
                    <a16:creationId xmlns:a16="http://schemas.microsoft.com/office/drawing/2014/main" id="{51C5384E-5B75-401E-B6B1-90290424A39A}"/>
                  </a:ext>
                </a:extLst>
              </p:cNvPr>
              <p:cNvSpPr/>
              <p:nvPr/>
            </p:nvSpPr>
            <p:spPr>
              <a:xfrm>
                <a:off x="5189037" y="5276718"/>
                <a:ext cx="1813928" cy="399033"/>
              </a:xfrm>
              <a:prstGeom prst="roundRect">
                <a:avLst>
                  <a:gd name="adj" fmla="val 50000"/>
                </a:avLst>
              </a:prstGeom>
              <a:noFill/>
              <a:ln w="222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wrap="square" lIns="90000" tIns="46800" rIns="90000" bIns="46800" numCol="1" anchor="ctr">
                <a:normAutofit fontScale="47500" lnSpcReduction="20000"/>
              </a:bodyPr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" name="ïšḷîdè">
                <a:extLst>
                  <a:ext uri="{FF2B5EF4-FFF2-40B4-BE49-F238E27FC236}">
                    <a16:creationId xmlns:a16="http://schemas.microsoft.com/office/drawing/2014/main" id="{07794244-4845-4911-A8E3-C893768011D6}"/>
                  </a:ext>
                </a:extLst>
              </p:cNvPr>
              <p:cNvSpPr/>
              <p:nvPr/>
            </p:nvSpPr>
            <p:spPr>
              <a:xfrm>
                <a:off x="5231854" y="5274227"/>
                <a:ext cx="1519354" cy="3934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  </a:ext>
              </a:extLst>
            </p:spPr>
            <p:txBody>
              <a:bodyPr wrap="none" lIns="90000" tIns="46800" rIns="90000" bIns="46800" numCol="1" anchor="ctr">
                <a:normAutofit/>
              </a:bodyPr>
              <a:lstStyle>
                <a:lvl1pPr algn="ctr">
                  <a:defRPr cap="none"/>
                </a:lvl1pPr>
              </a:lstStyle>
              <a:p>
                <a:r>
                  <a:rPr lang="en-US" altLang="zh-CN" dirty="0">
                    <a:solidFill>
                      <a:schemeClr val="bg1"/>
                    </a:solidFill>
                  </a:rPr>
                  <a:t>Text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íslïḑè">
                <a:extLst>
                  <a:ext uri="{FF2B5EF4-FFF2-40B4-BE49-F238E27FC236}">
                    <a16:creationId xmlns:a16="http://schemas.microsoft.com/office/drawing/2014/main" id="{1BFB87AA-FB05-42B8-9A54-80B9B0EBD151}"/>
                  </a:ext>
                </a:extLst>
              </p:cNvPr>
              <p:cNvSpPr/>
              <p:nvPr/>
            </p:nvSpPr>
            <p:spPr>
              <a:xfrm>
                <a:off x="6606765" y="5446329"/>
                <a:ext cx="144443" cy="598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917"/>
                    </a:moveTo>
                    <a:cubicBezTo>
                      <a:pt x="16615" y="21600"/>
                      <a:pt x="16615" y="21600"/>
                      <a:pt x="16615" y="21600"/>
                    </a:cubicBezTo>
                    <a:cubicBezTo>
                      <a:pt x="16615" y="21600"/>
                      <a:pt x="16615" y="21600"/>
                      <a:pt x="16283" y="21600"/>
                    </a:cubicBezTo>
                    <a:cubicBezTo>
                      <a:pt x="16283" y="21600"/>
                      <a:pt x="15951" y="21600"/>
                      <a:pt x="15951" y="20855"/>
                    </a:cubicBezTo>
                    <a:cubicBezTo>
                      <a:pt x="15951" y="14897"/>
                      <a:pt x="15951" y="14897"/>
                      <a:pt x="15951" y="14897"/>
                    </a:cubicBezTo>
                    <a:cubicBezTo>
                      <a:pt x="332" y="14897"/>
                      <a:pt x="332" y="14897"/>
                      <a:pt x="332" y="14897"/>
                    </a:cubicBezTo>
                    <a:cubicBezTo>
                      <a:pt x="0" y="14897"/>
                      <a:pt x="0" y="14152"/>
                      <a:pt x="0" y="13407"/>
                    </a:cubicBezTo>
                    <a:cubicBezTo>
                      <a:pt x="0" y="8193"/>
                      <a:pt x="0" y="8193"/>
                      <a:pt x="0" y="8193"/>
                    </a:cubicBezTo>
                    <a:cubicBezTo>
                      <a:pt x="0" y="7448"/>
                      <a:pt x="0" y="7448"/>
                      <a:pt x="332" y="7448"/>
                    </a:cubicBezTo>
                    <a:cubicBezTo>
                      <a:pt x="15951" y="7448"/>
                      <a:pt x="15951" y="7448"/>
                      <a:pt x="15951" y="7448"/>
                    </a:cubicBezTo>
                    <a:cubicBezTo>
                      <a:pt x="15951" y="745"/>
                      <a:pt x="15951" y="745"/>
                      <a:pt x="15951" y="745"/>
                    </a:cubicBezTo>
                    <a:cubicBezTo>
                      <a:pt x="15951" y="745"/>
                      <a:pt x="16283" y="0"/>
                      <a:pt x="16283" y="0"/>
                    </a:cubicBezTo>
                    <a:cubicBezTo>
                      <a:pt x="16615" y="0"/>
                      <a:pt x="16615" y="0"/>
                      <a:pt x="16615" y="0"/>
                    </a:cubicBezTo>
                    <a:cubicBezTo>
                      <a:pt x="21600" y="10428"/>
                      <a:pt x="21600" y="10428"/>
                      <a:pt x="21600" y="10428"/>
                    </a:cubicBezTo>
                    <a:cubicBezTo>
                      <a:pt x="21600" y="10428"/>
                      <a:pt x="21600" y="10428"/>
                      <a:pt x="21600" y="11172"/>
                    </a:cubicBezTo>
                    <a:cubicBezTo>
                      <a:pt x="21600" y="11172"/>
                      <a:pt x="21600" y="11172"/>
                      <a:pt x="21600" y="119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0000" tIns="46800" rIns="90000" bIns="46800" numCol="1" anchor="t">
                <a:normAutofit fontScale="25000" lnSpcReduction="20000"/>
              </a:bodyPr>
              <a:lstStyle/>
              <a:p>
                <a:pPr defTabSz="457200">
                  <a:defRPr sz="24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3" name="ísliḋê">
              <a:extLst>
                <a:ext uri="{FF2B5EF4-FFF2-40B4-BE49-F238E27FC236}">
                  <a16:creationId xmlns:a16="http://schemas.microsoft.com/office/drawing/2014/main" id="{36F0B455-AFA9-477A-ADCB-ED80034355F7}"/>
                </a:ext>
              </a:extLst>
            </p:cNvPr>
            <p:cNvSpPr txBox="1"/>
            <p:nvPr/>
          </p:nvSpPr>
          <p:spPr bwMode="auto">
            <a:xfrm>
              <a:off x="4596040" y="3209550"/>
              <a:ext cx="2999920" cy="4415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$30</a:t>
              </a:r>
            </a:p>
          </p:txBody>
        </p:sp>
        <p:sp>
          <p:nvSpPr>
            <p:cNvPr id="14" name="ïšlïḓe">
              <a:extLst>
                <a:ext uri="{FF2B5EF4-FFF2-40B4-BE49-F238E27FC236}">
                  <a16:creationId xmlns:a16="http://schemas.microsoft.com/office/drawing/2014/main" id="{11B9836A-9CC6-45DA-8AB8-770A30DC76F3}"/>
                </a:ext>
              </a:extLst>
            </p:cNvPr>
            <p:cNvSpPr/>
            <p:nvPr/>
          </p:nvSpPr>
          <p:spPr bwMode="auto">
            <a:xfrm>
              <a:off x="4596040" y="3651074"/>
              <a:ext cx="2999920" cy="1163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</a:rPr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</a:rPr>
                <a:t>……</a:t>
              </a:r>
            </a:p>
          </p:txBody>
        </p:sp>
        <p:sp>
          <p:nvSpPr>
            <p:cNvPr id="15" name="íŝḻídé">
              <a:extLst>
                <a:ext uri="{FF2B5EF4-FFF2-40B4-BE49-F238E27FC236}">
                  <a16:creationId xmlns:a16="http://schemas.microsoft.com/office/drawing/2014/main" id="{6A6B4D19-98D9-41EC-9CF2-867F824EE186}"/>
                </a:ext>
              </a:extLst>
            </p:cNvPr>
            <p:cNvSpPr txBox="1"/>
            <p:nvPr/>
          </p:nvSpPr>
          <p:spPr bwMode="auto">
            <a:xfrm>
              <a:off x="4596040" y="2589124"/>
              <a:ext cx="2999920" cy="4415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16" name="iŝḷïḋé">
              <a:extLst>
                <a:ext uri="{FF2B5EF4-FFF2-40B4-BE49-F238E27FC236}">
                  <a16:creationId xmlns:a16="http://schemas.microsoft.com/office/drawing/2014/main" id="{F7DAEA13-947B-47A9-88E2-00F9D7F714B8}"/>
                </a:ext>
              </a:extLst>
            </p:cNvPr>
            <p:cNvSpPr/>
            <p:nvPr/>
          </p:nvSpPr>
          <p:spPr bwMode="auto">
            <a:xfrm>
              <a:off x="7976447" y="1130300"/>
              <a:ext cx="3542453" cy="5016500"/>
            </a:xfrm>
            <a:prstGeom prst="roundRect">
              <a:avLst>
                <a:gd name="adj" fmla="val 8098"/>
              </a:avLst>
            </a:prstGeom>
            <a:solidFill>
              <a:schemeClr val="bg2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grpSp>
          <p:nvGrpSpPr>
            <p:cNvPr id="17" name="îsļîďè">
              <a:extLst>
                <a:ext uri="{FF2B5EF4-FFF2-40B4-BE49-F238E27FC236}">
                  <a16:creationId xmlns:a16="http://schemas.microsoft.com/office/drawing/2014/main" id="{C8A369B2-DC44-4A1E-B5D5-0B6F977BB74F}"/>
                </a:ext>
              </a:extLst>
            </p:cNvPr>
            <p:cNvGrpSpPr/>
            <p:nvPr/>
          </p:nvGrpSpPr>
          <p:grpSpPr>
            <a:xfrm>
              <a:off x="8840710" y="5274227"/>
              <a:ext cx="1813928" cy="401524"/>
              <a:chOff x="1506490" y="5270500"/>
              <a:chExt cx="1441983" cy="401778"/>
            </a:xfrm>
          </p:grpSpPr>
          <p:sp>
            <p:nvSpPr>
              <p:cNvPr id="30" name="îŝḻiḑê">
                <a:extLst>
                  <a:ext uri="{FF2B5EF4-FFF2-40B4-BE49-F238E27FC236}">
                    <a16:creationId xmlns:a16="http://schemas.microsoft.com/office/drawing/2014/main" id="{ED87E154-02BC-48BD-BC6D-38AC56A68A40}"/>
                  </a:ext>
                </a:extLst>
              </p:cNvPr>
              <p:cNvSpPr/>
              <p:nvPr/>
            </p:nvSpPr>
            <p:spPr>
              <a:xfrm>
                <a:off x="1506490" y="5272993"/>
                <a:ext cx="1441983" cy="399285"/>
              </a:xfrm>
              <a:prstGeom prst="roundRect">
                <a:avLst>
                  <a:gd name="adj" fmla="val 50000"/>
                </a:avLst>
              </a:prstGeom>
              <a:noFill/>
              <a:ln w="22225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90000" tIns="46800" rIns="90000" bIns="46800" numCol="1" anchor="ctr">
                <a:normAutofit fontScale="47500" lnSpcReduction="20000"/>
              </a:bodyPr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" name="ïṥliḋê">
                <a:extLst>
                  <a:ext uri="{FF2B5EF4-FFF2-40B4-BE49-F238E27FC236}">
                    <a16:creationId xmlns:a16="http://schemas.microsoft.com/office/drawing/2014/main" id="{D8B31694-21F5-4647-A7BE-EE5090E32E19}"/>
                  </a:ext>
                </a:extLst>
              </p:cNvPr>
              <p:cNvSpPr/>
              <p:nvPr/>
            </p:nvSpPr>
            <p:spPr>
              <a:xfrm>
                <a:off x="1540527" y="5270500"/>
                <a:ext cx="1207811" cy="3936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  </a:ext>
              </a:extLst>
            </p:spPr>
            <p:txBody>
              <a:bodyPr wrap="none" lIns="90000" tIns="46800" rIns="90000" bIns="46800" numCol="1" anchor="ctr">
                <a:normAutofit/>
              </a:bodyPr>
              <a:lstStyle>
                <a:lvl1pPr algn="ctr">
                  <a:defRPr cap="none"/>
                </a:lvl1pPr>
              </a:lstStyle>
              <a:p>
                <a:r>
                  <a:rPr lang="en-US" altLang="zh-CN" dirty="0"/>
                  <a:t>Text</a:t>
                </a:r>
                <a:endParaRPr lang="en-US" dirty="0"/>
              </a:p>
            </p:txBody>
          </p:sp>
          <p:sp>
            <p:nvSpPr>
              <p:cNvPr id="32" name="í$ḷíḍè">
                <a:extLst>
                  <a:ext uri="{FF2B5EF4-FFF2-40B4-BE49-F238E27FC236}">
                    <a16:creationId xmlns:a16="http://schemas.microsoft.com/office/drawing/2014/main" id="{98D0F63F-F889-46E2-93D4-D8EE2AB52C2E}"/>
                  </a:ext>
                </a:extLst>
              </p:cNvPr>
              <p:cNvSpPr/>
              <p:nvPr/>
            </p:nvSpPr>
            <p:spPr>
              <a:xfrm>
                <a:off x="2633514" y="5442711"/>
                <a:ext cx="114825" cy="59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917"/>
                    </a:moveTo>
                    <a:cubicBezTo>
                      <a:pt x="16615" y="21600"/>
                      <a:pt x="16615" y="21600"/>
                      <a:pt x="16615" y="21600"/>
                    </a:cubicBezTo>
                    <a:cubicBezTo>
                      <a:pt x="16615" y="21600"/>
                      <a:pt x="16615" y="21600"/>
                      <a:pt x="16283" y="21600"/>
                    </a:cubicBezTo>
                    <a:cubicBezTo>
                      <a:pt x="16283" y="21600"/>
                      <a:pt x="15951" y="21600"/>
                      <a:pt x="15951" y="20855"/>
                    </a:cubicBezTo>
                    <a:cubicBezTo>
                      <a:pt x="15951" y="14897"/>
                      <a:pt x="15951" y="14897"/>
                      <a:pt x="15951" y="14897"/>
                    </a:cubicBezTo>
                    <a:cubicBezTo>
                      <a:pt x="332" y="14897"/>
                      <a:pt x="332" y="14897"/>
                      <a:pt x="332" y="14897"/>
                    </a:cubicBezTo>
                    <a:cubicBezTo>
                      <a:pt x="0" y="14897"/>
                      <a:pt x="0" y="14152"/>
                      <a:pt x="0" y="13407"/>
                    </a:cubicBezTo>
                    <a:cubicBezTo>
                      <a:pt x="0" y="8193"/>
                      <a:pt x="0" y="8193"/>
                      <a:pt x="0" y="8193"/>
                    </a:cubicBezTo>
                    <a:cubicBezTo>
                      <a:pt x="0" y="7448"/>
                      <a:pt x="0" y="7448"/>
                      <a:pt x="332" y="7448"/>
                    </a:cubicBezTo>
                    <a:cubicBezTo>
                      <a:pt x="15951" y="7448"/>
                      <a:pt x="15951" y="7448"/>
                      <a:pt x="15951" y="7448"/>
                    </a:cubicBezTo>
                    <a:cubicBezTo>
                      <a:pt x="15951" y="745"/>
                      <a:pt x="15951" y="745"/>
                      <a:pt x="15951" y="745"/>
                    </a:cubicBezTo>
                    <a:cubicBezTo>
                      <a:pt x="15951" y="745"/>
                      <a:pt x="16283" y="0"/>
                      <a:pt x="16283" y="0"/>
                    </a:cubicBezTo>
                    <a:cubicBezTo>
                      <a:pt x="16615" y="0"/>
                      <a:pt x="16615" y="0"/>
                      <a:pt x="16615" y="0"/>
                    </a:cubicBezTo>
                    <a:cubicBezTo>
                      <a:pt x="21600" y="10428"/>
                      <a:pt x="21600" y="10428"/>
                      <a:pt x="21600" y="10428"/>
                    </a:cubicBezTo>
                    <a:cubicBezTo>
                      <a:pt x="21600" y="10428"/>
                      <a:pt x="21600" y="10428"/>
                      <a:pt x="21600" y="11172"/>
                    </a:cubicBezTo>
                    <a:cubicBezTo>
                      <a:pt x="21600" y="11172"/>
                      <a:pt x="21600" y="11172"/>
                      <a:pt x="21600" y="1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0000" tIns="46800" rIns="90000" bIns="46800" numCol="1" anchor="t">
                <a:normAutofit fontScale="25000" lnSpcReduction="20000"/>
              </a:bodyPr>
              <a:lstStyle/>
              <a:p>
                <a:pPr defTabSz="457200">
                  <a:defRPr sz="24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8" name="iş1îḋè">
              <a:extLst>
                <a:ext uri="{FF2B5EF4-FFF2-40B4-BE49-F238E27FC236}">
                  <a16:creationId xmlns:a16="http://schemas.microsoft.com/office/drawing/2014/main" id="{BF2B5B07-5E42-44C1-B00F-C6B857ACCBA6}"/>
                </a:ext>
              </a:extLst>
            </p:cNvPr>
            <p:cNvSpPr txBox="1"/>
            <p:nvPr/>
          </p:nvSpPr>
          <p:spPr bwMode="auto">
            <a:xfrm>
              <a:off x="8247713" y="3209550"/>
              <a:ext cx="2999920" cy="4415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b="1" dirty="0"/>
                <a:t>$60</a:t>
              </a:r>
            </a:p>
          </p:txBody>
        </p:sp>
        <p:sp>
          <p:nvSpPr>
            <p:cNvPr id="19" name="í$1ïḓê">
              <a:extLst>
                <a:ext uri="{FF2B5EF4-FFF2-40B4-BE49-F238E27FC236}">
                  <a16:creationId xmlns:a16="http://schemas.microsoft.com/office/drawing/2014/main" id="{5580BD19-B33C-4CE3-9272-9F66EEF817AA}"/>
                </a:ext>
              </a:extLst>
            </p:cNvPr>
            <p:cNvSpPr/>
            <p:nvPr/>
          </p:nvSpPr>
          <p:spPr bwMode="auto">
            <a:xfrm>
              <a:off x="8247713" y="3651074"/>
              <a:ext cx="2999920" cy="1163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0" name="íṡḻîḍé">
              <a:extLst>
                <a:ext uri="{FF2B5EF4-FFF2-40B4-BE49-F238E27FC236}">
                  <a16:creationId xmlns:a16="http://schemas.microsoft.com/office/drawing/2014/main" id="{13AB939B-0BD6-4529-A1F2-E9ED8369B0EF}"/>
                </a:ext>
              </a:extLst>
            </p:cNvPr>
            <p:cNvSpPr txBox="1"/>
            <p:nvPr/>
          </p:nvSpPr>
          <p:spPr bwMode="auto">
            <a:xfrm>
              <a:off x="8247713" y="2589124"/>
              <a:ext cx="2999920" cy="4415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grpSp>
          <p:nvGrpSpPr>
            <p:cNvPr id="21" name="iṥ1ïḍé">
              <a:extLst>
                <a:ext uri="{FF2B5EF4-FFF2-40B4-BE49-F238E27FC236}">
                  <a16:creationId xmlns:a16="http://schemas.microsoft.com/office/drawing/2014/main" id="{FA2CB9CB-A44C-4028-BE0D-A4F0463CBEFD}"/>
                </a:ext>
              </a:extLst>
            </p:cNvPr>
            <p:cNvGrpSpPr/>
            <p:nvPr/>
          </p:nvGrpSpPr>
          <p:grpSpPr>
            <a:xfrm>
              <a:off x="1932105" y="1443893"/>
              <a:ext cx="1024443" cy="1026520"/>
              <a:chOff x="668200" y="2627713"/>
              <a:chExt cx="1024443" cy="1026520"/>
            </a:xfrm>
          </p:grpSpPr>
          <p:sp>
            <p:nvSpPr>
              <p:cNvPr id="28" name="iŝľiďe">
                <a:extLst>
                  <a:ext uri="{FF2B5EF4-FFF2-40B4-BE49-F238E27FC236}">
                    <a16:creationId xmlns:a16="http://schemas.microsoft.com/office/drawing/2014/main" id="{4E1D9468-575F-491C-B696-EF37C796CA7E}"/>
                  </a:ext>
                </a:extLst>
              </p:cNvPr>
              <p:cNvSpPr/>
              <p:nvPr/>
            </p:nvSpPr>
            <p:spPr bwMode="auto">
              <a:xfrm>
                <a:off x="668200" y="2627713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ï$ľïďê">
                <a:extLst>
                  <a:ext uri="{FF2B5EF4-FFF2-40B4-BE49-F238E27FC236}">
                    <a16:creationId xmlns:a16="http://schemas.microsoft.com/office/drawing/2014/main" id="{CFCC90FF-041C-451E-A70E-86FA1130786C}"/>
                  </a:ext>
                </a:extLst>
              </p:cNvPr>
              <p:cNvSpPr/>
              <p:nvPr/>
            </p:nvSpPr>
            <p:spPr bwMode="auto">
              <a:xfrm>
                <a:off x="920954" y="2891096"/>
                <a:ext cx="518934" cy="499754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2" name="íṣļíďe">
              <a:extLst>
                <a:ext uri="{FF2B5EF4-FFF2-40B4-BE49-F238E27FC236}">
                  <a16:creationId xmlns:a16="http://schemas.microsoft.com/office/drawing/2014/main" id="{11C4C124-A2F9-47D0-9621-9A7F0E9479A4}"/>
                </a:ext>
              </a:extLst>
            </p:cNvPr>
            <p:cNvGrpSpPr/>
            <p:nvPr/>
          </p:nvGrpSpPr>
          <p:grpSpPr>
            <a:xfrm>
              <a:off x="5582322" y="1443893"/>
              <a:ext cx="1024443" cy="1026520"/>
              <a:chOff x="668200" y="2627713"/>
              <a:chExt cx="1024443" cy="1026520"/>
            </a:xfrm>
            <a:solidFill>
              <a:schemeClr val="bg1"/>
            </a:solidFill>
          </p:grpSpPr>
          <p:sp>
            <p:nvSpPr>
              <p:cNvPr id="26" name="ïṣlíďè">
                <a:extLst>
                  <a:ext uri="{FF2B5EF4-FFF2-40B4-BE49-F238E27FC236}">
                    <a16:creationId xmlns:a16="http://schemas.microsoft.com/office/drawing/2014/main" id="{6D322FB0-7B5C-4A61-8035-974698EE9764}"/>
                  </a:ext>
                </a:extLst>
              </p:cNvPr>
              <p:cNvSpPr/>
              <p:nvPr/>
            </p:nvSpPr>
            <p:spPr bwMode="auto">
              <a:xfrm>
                <a:off x="668200" y="2627713"/>
                <a:ext cx="1024443" cy="1026520"/>
              </a:xfrm>
              <a:prstGeom prst="ellipse">
                <a:avLst/>
              </a:prstGeom>
              <a:grpFill/>
              <a:ln w="57150">
                <a:solidFill>
                  <a:schemeClr val="tx2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îSľîḑè">
                <a:extLst>
                  <a:ext uri="{FF2B5EF4-FFF2-40B4-BE49-F238E27FC236}">
                    <a16:creationId xmlns:a16="http://schemas.microsoft.com/office/drawing/2014/main" id="{D11FCD57-8B1B-4D34-8C01-FAABFFBE19A2}"/>
                  </a:ext>
                </a:extLst>
              </p:cNvPr>
              <p:cNvSpPr/>
              <p:nvPr/>
            </p:nvSpPr>
            <p:spPr bwMode="auto">
              <a:xfrm>
                <a:off x="920954" y="2891096"/>
                <a:ext cx="518934" cy="499754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3" name="iṣlîḋe">
              <a:extLst>
                <a:ext uri="{FF2B5EF4-FFF2-40B4-BE49-F238E27FC236}">
                  <a16:creationId xmlns:a16="http://schemas.microsoft.com/office/drawing/2014/main" id="{8AACB38D-F9CC-4DDC-9B3D-4DFEC187456A}"/>
                </a:ext>
              </a:extLst>
            </p:cNvPr>
            <p:cNvGrpSpPr/>
            <p:nvPr/>
          </p:nvGrpSpPr>
          <p:grpSpPr>
            <a:xfrm>
              <a:off x="9232539" y="1443893"/>
              <a:ext cx="1024443" cy="1026520"/>
              <a:chOff x="668200" y="2627713"/>
              <a:chExt cx="1024443" cy="1026520"/>
            </a:xfrm>
          </p:grpSpPr>
          <p:sp>
            <p:nvSpPr>
              <p:cNvPr id="24" name="ïsḻíḑê">
                <a:extLst>
                  <a:ext uri="{FF2B5EF4-FFF2-40B4-BE49-F238E27FC236}">
                    <a16:creationId xmlns:a16="http://schemas.microsoft.com/office/drawing/2014/main" id="{8FAC55AA-7B3B-4251-A905-6A747D225CDD}"/>
                  </a:ext>
                </a:extLst>
              </p:cNvPr>
              <p:cNvSpPr/>
              <p:nvPr/>
            </p:nvSpPr>
            <p:spPr bwMode="auto">
              <a:xfrm>
                <a:off x="668200" y="2627713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ṧḻiḍé">
                <a:extLst>
                  <a:ext uri="{FF2B5EF4-FFF2-40B4-BE49-F238E27FC236}">
                    <a16:creationId xmlns:a16="http://schemas.microsoft.com/office/drawing/2014/main" id="{562F6EF4-FD0B-4037-A868-79A508625602}"/>
                  </a:ext>
                </a:extLst>
              </p:cNvPr>
              <p:cNvSpPr/>
              <p:nvPr/>
            </p:nvSpPr>
            <p:spPr bwMode="auto">
              <a:xfrm>
                <a:off x="920954" y="2891096"/>
                <a:ext cx="518934" cy="499754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84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6E040-12BA-4985-A787-89FF0E5F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9D4BBD-F5A5-475B-8C03-D88A740A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A6C7D-0AEC-4624-B727-C98A57E8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5" name="1eaa21c4-6215-4ee7-a1a1-6e58671863d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79E586-87DA-44D9-B6F8-300289DF8A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340074"/>
            <a:ext cx="10845800" cy="4596952"/>
            <a:chOff x="673100" y="1340074"/>
            <a:chExt cx="10845800" cy="4596952"/>
          </a:xfrm>
        </p:grpSpPr>
        <p:grpSp>
          <p:nvGrpSpPr>
            <p:cNvPr id="6" name="ïŝľidé">
              <a:extLst>
                <a:ext uri="{FF2B5EF4-FFF2-40B4-BE49-F238E27FC236}">
                  <a16:creationId xmlns:a16="http://schemas.microsoft.com/office/drawing/2014/main" id="{BE987E90-8EF6-4465-AF6B-DB99EC218468}"/>
                </a:ext>
              </a:extLst>
            </p:cNvPr>
            <p:cNvGrpSpPr/>
            <p:nvPr/>
          </p:nvGrpSpPr>
          <p:grpSpPr>
            <a:xfrm>
              <a:off x="4400533" y="1771651"/>
              <a:ext cx="3390931" cy="3702582"/>
              <a:chOff x="4242675" y="1593157"/>
              <a:chExt cx="3717870" cy="4059569"/>
            </a:xfrm>
          </p:grpSpPr>
          <p:grpSp>
            <p:nvGrpSpPr>
              <p:cNvPr id="19" name="îŝlíḑè">
                <a:extLst>
                  <a:ext uri="{FF2B5EF4-FFF2-40B4-BE49-F238E27FC236}">
                    <a16:creationId xmlns:a16="http://schemas.microsoft.com/office/drawing/2014/main" id="{210DB4F5-4515-4C0E-8BDE-9B7997CA7A43}"/>
                  </a:ext>
                </a:extLst>
              </p:cNvPr>
              <p:cNvGrpSpPr/>
              <p:nvPr/>
            </p:nvGrpSpPr>
            <p:grpSpPr>
              <a:xfrm>
                <a:off x="4522656" y="1824575"/>
                <a:ext cx="3146501" cy="3627950"/>
                <a:chOff x="4522656" y="1824575"/>
                <a:chExt cx="3146501" cy="3627950"/>
              </a:xfrm>
            </p:grpSpPr>
            <p:sp>
              <p:nvSpPr>
                <p:cNvPr id="41" name="iṧľíḑe">
                  <a:extLst>
                    <a:ext uri="{FF2B5EF4-FFF2-40B4-BE49-F238E27FC236}">
                      <a16:creationId xmlns:a16="http://schemas.microsoft.com/office/drawing/2014/main" id="{D95C1773-8D11-4830-8C44-623404D5F8BF}"/>
                    </a:ext>
                  </a:extLst>
                </p:cNvPr>
                <p:cNvSpPr/>
                <p:nvPr/>
              </p:nvSpPr>
              <p:spPr>
                <a:xfrm>
                  <a:off x="4524959" y="1824575"/>
                  <a:ext cx="3141897" cy="36279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127000">
                  <a:solidFill>
                    <a:schemeClr val="tx2">
                      <a:lumMod val="20000"/>
                      <a:lumOff val="80000"/>
                    </a:schemeClr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lvl="0" defTabSz="825500">
                    <a:defRPr sz="3200"/>
                  </a:pPr>
                  <a:endParaRPr/>
                </a:p>
              </p:txBody>
            </p:sp>
            <p:sp>
              <p:nvSpPr>
                <p:cNvPr id="42" name="iṣlïḓè">
                  <a:extLst>
                    <a:ext uri="{FF2B5EF4-FFF2-40B4-BE49-F238E27FC236}">
                      <a16:creationId xmlns:a16="http://schemas.microsoft.com/office/drawing/2014/main" id="{2AA484B1-00C8-4E78-9E63-AEADBBCEC6FB}"/>
                    </a:ext>
                  </a:extLst>
                </p:cNvPr>
                <p:cNvSpPr/>
                <p:nvPr/>
              </p:nvSpPr>
              <p:spPr>
                <a:xfrm flipV="1">
                  <a:off x="4522656" y="2736377"/>
                  <a:ext cx="3146501" cy="1804346"/>
                </a:xfrm>
                <a:prstGeom prst="line">
                  <a:avLst/>
                </a:prstGeom>
                <a:ln w="127000">
                  <a:solidFill>
                    <a:schemeClr val="tx2">
                      <a:lumMod val="20000"/>
                      <a:lumOff val="80000"/>
                    </a:schemeClr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lvl="0" defTabSz="825500">
                    <a:defRPr sz="3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" name="íṥḻîdê">
                  <a:extLst>
                    <a:ext uri="{FF2B5EF4-FFF2-40B4-BE49-F238E27FC236}">
                      <a16:creationId xmlns:a16="http://schemas.microsoft.com/office/drawing/2014/main" id="{17BA20A2-64A6-4B4E-AD92-824F427F8AFB}"/>
                    </a:ext>
                  </a:extLst>
                </p:cNvPr>
                <p:cNvSpPr/>
                <p:nvPr/>
              </p:nvSpPr>
              <p:spPr>
                <a:xfrm>
                  <a:off x="4599178" y="2771541"/>
                  <a:ext cx="2993458" cy="1734017"/>
                </a:xfrm>
                <a:prstGeom prst="line">
                  <a:avLst/>
                </a:prstGeom>
                <a:ln w="127000">
                  <a:solidFill>
                    <a:schemeClr val="tx2">
                      <a:lumMod val="20000"/>
                      <a:lumOff val="80000"/>
                    </a:schemeClr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lvl="0" defTabSz="825500">
                    <a:defRPr sz="3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" name="îsľíḍe">
                  <a:extLst>
                    <a:ext uri="{FF2B5EF4-FFF2-40B4-BE49-F238E27FC236}">
                      <a16:creationId xmlns:a16="http://schemas.microsoft.com/office/drawing/2014/main" id="{FF098205-F40E-4804-8C5E-47EDF775EA7E}"/>
                    </a:ext>
                  </a:extLst>
                </p:cNvPr>
                <p:cNvSpPr/>
                <p:nvPr/>
              </p:nvSpPr>
              <p:spPr>
                <a:xfrm flipH="1">
                  <a:off x="6089530" y="1913721"/>
                  <a:ext cx="1" cy="3449657"/>
                </a:xfrm>
                <a:prstGeom prst="line">
                  <a:avLst/>
                </a:prstGeom>
                <a:ln w="127000">
                  <a:solidFill>
                    <a:schemeClr val="tx2">
                      <a:lumMod val="20000"/>
                      <a:lumOff val="80000"/>
                    </a:schemeClr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lvl="0" defTabSz="825500">
                    <a:defRPr sz="3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20" name="ïṩḷîḑe">
                <a:extLst>
                  <a:ext uri="{FF2B5EF4-FFF2-40B4-BE49-F238E27FC236}">
                    <a16:creationId xmlns:a16="http://schemas.microsoft.com/office/drawing/2014/main" id="{6B82130B-6E19-44F6-866D-EB4EB7991278}"/>
                  </a:ext>
                </a:extLst>
              </p:cNvPr>
              <p:cNvGrpSpPr/>
              <p:nvPr/>
            </p:nvGrpSpPr>
            <p:grpSpPr>
              <a:xfrm>
                <a:off x="5709322" y="3251847"/>
                <a:ext cx="773168" cy="773406"/>
                <a:chOff x="5709322" y="3251847"/>
                <a:chExt cx="773168" cy="773406"/>
              </a:xfrm>
            </p:grpSpPr>
            <p:sp>
              <p:nvSpPr>
                <p:cNvPr id="39" name="íṥļiḋè">
                  <a:extLst>
                    <a:ext uri="{FF2B5EF4-FFF2-40B4-BE49-F238E27FC236}">
                      <a16:creationId xmlns:a16="http://schemas.microsoft.com/office/drawing/2014/main" id="{0AF33217-9CC3-4D16-A581-9D4A630D79D2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accent1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40" name="ïşḻîḍe">
                  <a:extLst>
                    <a:ext uri="{FF2B5EF4-FFF2-40B4-BE49-F238E27FC236}">
                      <a16:creationId xmlns:a16="http://schemas.microsoft.com/office/drawing/2014/main" id="{8A361C40-E434-4F40-B051-ABA2CD21F6BE}"/>
                    </a:ext>
                  </a:extLst>
                </p:cNvPr>
                <p:cNvSpPr/>
                <p:nvPr/>
              </p:nvSpPr>
              <p:spPr bwMode="auto">
                <a:xfrm>
                  <a:off x="5895787" y="3445828"/>
                  <a:ext cx="400238" cy="385444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grpSp>
            <p:nvGrpSpPr>
              <p:cNvPr id="21" name="ïṡḷïḓê">
                <a:extLst>
                  <a:ext uri="{FF2B5EF4-FFF2-40B4-BE49-F238E27FC236}">
                    <a16:creationId xmlns:a16="http://schemas.microsoft.com/office/drawing/2014/main" id="{EFF34822-6AEA-4FF9-BC87-4C9E5DD2044C}"/>
                  </a:ext>
                </a:extLst>
              </p:cNvPr>
              <p:cNvGrpSpPr/>
              <p:nvPr/>
            </p:nvGrpSpPr>
            <p:grpSpPr>
              <a:xfrm>
                <a:off x="4242675" y="2495550"/>
                <a:ext cx="551812" cy="551982"/>
                <a:chOff x="5709322" y="3251847"/>
                <a:chExt cx="773168" cy="773406"/>
              </a:xfrm>
            </p:grpSpPr>
            <p:sp>
              <p:nvSpPr>
                <p:cNvPr id="37" name="ïṥ1ïďé">
                  <a:extLst>
                    <a:ext uri="{FF2B5EF4-FFF2-40B4-BE49-F238E27FC236}">
                      <a16:creationId xmlns:a16="http://schemas.microsoft.com/office/drawing/2014/main" id="{4FCE0D68-9F15-4770-9F6E-3550C1DA65C1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38" name="îṣḻidè">
                  <a:extLst>
                    <a:ext uri="{FF2B5EF4-FFF2-40B4-BE49-F238E27FC236}">
                      <a16:creationId xmlns:a16="http://schemas.microsoft.com/office/drawing/2014/main" id="{6237FFB2-B1FB-4F07-9C47-06EF8EB415F3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grpSp>
            <p:nvGrpSpPr>
              <p:cNvPr id="22" name="iṣ1idê">
                <a:extLst>
                  <a:ext uri="{FF2B5EF4-FFF2-40B4-BE49-F238E27FC236}">
                    <a16:creationId xmlns:a16="http://schemas.microsoft.com/office/drawing/2014/main" id="{6E3DE845-F5E3-459C-9CA3-1D66EE5662FA}"/>
                  </a:ext>
                </a:extLst>
              </p:cNvPr>
              <p:cNvGrpSpPr/>
              <p:nvPr/>
            </p:nvGrpSpPr>
            <p:grpSpPr>
              <a:xfrm>
                <a:off x="4242675" y="4282315"/>
                <a:ext cx="551812" cy="551982"/>
                <a:chOff x="5709322" y="3251847"/>
                <a:chExt cx="773168" cy="773406"/>
              </a:xfrm>
            </p:grpSpPr>
            <p:sp>
              <p:nvSpPr>
                <p:cNvPr id="35" name="iṩļíďe">
                  <a:extLst>
                    <a:ext uri="{FF2B5EF4-FFF2-40B4-BE49-F238E27FC236}">
                      <a16:creationId xmlns:a16="http://schemas.microsoft.com/office/drawing/2014/main" id="{6A0D2E83-C035-4838-8DCE-95B3F523727E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36" name="îšľíde">
                  <a:extLst>
                    <a:ext uri="{FF2B5EF4-FFF2-40B4-BE49-F238E27FC236}">
                      <a16:creationId xmlns:a16="http://schemas.microsoft.com/office/drawing/2014/main" id="{210DE2AC-3AB9-45BF-B1ED-7A274E5D12D4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grpSp>
            <p:nvGrpSpPr>
              <p:cNvPr id="23" name="íşľiḓe">
                <a:extLst>
                  <a:ext uri="{FF2B5EF4-FFF2-40B4-BE49-F238E27FC236}">
                    <a16:creationId xmlns:a16="http://schemas.microsoft.com/office/drawing/2014/main" id="{D325D466-1486-4F4C-9245-2545AEC7A0E2}"/>
                  </a:ext>
                </a:extLst>
              </p:cNvPr>
              <p:cNvGrpSpPr/>
              <p:nvPr/>
            </p:nvGrpSpPr>
            <p:grpSpPr>
              <a:xfrm>
                <a:off x="7408733" y="2495550"/>
                <a:ext cx="551812" cy="551982"/>
                <a:chOff x="5709322" y="3251847"/>
                <a:chExt cx="773168" cy="773406"/>
              </a:xfrm>
            </p:grpSpPr>
            <p:sp>
              <p:nvSpPr>
                <p:cNvPr id="33" name="îšľïďé">
                  <a:extLst>
                    <a:ext uri="{FF2B5EF4-FFF2-40B4-BE49-F238E27FC236}">
                      <a16:creationId xmlns:a16="http://schemas.microsoft.com/office/drawing/2014/main" id="{7747D9F1-F537-439F-B227-3F5A695826B5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34" name="îṧ1îḓé">
                  <a:extLst>
                    <a:ext uri="{FF2B5EF4-FFF2-40B4-BE49-F238E27FC236}">
                      <a16:creationId xmlns:a16="http://schemas.microsoft.com/office/drawing/2014/main" id="{6C317C8A-5D04-4C17-8E0D-61541DF7D90A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grpSp>
            <p:nvGrpSpPr>
              <p:cNvPr id="24" name="iśḷîḍê">
                <a:extLst>
                  <a:ext uri="{FF2B5EF4-FFF2-40B4-BE49-F238E27FC236}">
                    <a16:creationId xmlns:a16="http://schemas.microsoft.com/office/drawing/2014/main" id="{EA10E52F-714B-490D-9653-BE41DF70C81F}"/>
                  </a:ext>
                </a:extLst>
              </p:cNvPr>
              <p:cNvGrpSpPr/>
              <p:nvPr/>
            </p:nvGrpSpPr>
            <p:grpSpPr>
              <a:xfrm>
                <a:off x="7408733" y="4282315"/>
                <a:ext cx="551812" cy="551982"/>
                <a:chOff x="5709322" y="3251847"/>
                <a:chExt cx="773168" cy="773406"/>
              </a:xfrm>
            </p:grpSpPr>
            <p:sp>
              <p:nvSpPr>
                <p:cNvPr id="31" name="ïšlîḓê">
                  <a:extLst>
                    <a:ext uri="{FF2B5EF4-FFF2-40B4-BE49-F238E27FC236}">
                      <a16:creationId xmlns:a16="http://schemas.microsoft.com/office/drawing/2014/main" id="{476809A2-326B-4CFA-9091-573C0E3FB56E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32" name="isľiďê">
                  <a:extLst>
                    <a:ext uri="{FF2B5EF4-FFF2-40B4-BE49-F238E27FC236}">
                      <a16:creationId xmlns:a16="http://schemas.microsoft.com/office/drawing/2014/main" id="{396518F2-EC15-464C-93D5-047050DADCA5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grpSp>
            <p:nvGrpSpPr>
              <p:cNvPr id="25" name="iśḻiḑe">
                <a:extLst>
                  <a:ext uri="{FF2B5EF4-FFF2-40B4-BE49-F238E27FC236}">
                    <a16:creationId xmlns:a16="http://schemas.microsoft.com/office/drawing/2014/main" id="{3F71F559-5DC1-4345-85B9-CEE8EACB1329}"/>
                  </a:ext>
                </a:extLst>
              </p:cNvPr>
              <p:cNvGrpSpPr/>
              <p:nvPr/>
            </p:nvGrpSpPr>
            <p:grpSpPr>
              <a:xfrm>
                <a:off x="5820000" y="1593157"/>
                <a:ext cx="551812" cy="551982"/>
                <a:chOff x="5709322" y="3251847"/>
                <a:chExt cx="773168" cy="773406"/>
              </a:xfrm>
            </p:grpSpPr>
            <p:sp>
              <p:nvSpPr>
                <p:cNvPr id="29" name="ïṥ1ïdè">
                  <a:extLst>
                    <a:ext uri="{FF2B5EF4-FFF2-40B4-BE49-F238E27FC236}">
                      <a16:creationId xmlns:a16="http://schemas.microsoft.com/office/drawing/2014/main" id="{23DB5003-33EE-4C8B-8823-1DC63ADD6106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30" name="ïṥľide">
                  <a:extLst>
                    <a:ext uri="{FF2B5EF4-FFF2-40B4-BE49-F238E27FC236}">
                      <a16:creationId xmlns:a16="http://schemas.microsoft.com/office/drawing/2014/main" id="{604A1FAF-BE76-4971-92AF-AF6D51EA3739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grpSp>
            <p:nvGrpSpPr>
              <p:cNvPr id="26" name="îṧ1îḓê">
                <a:extLst>
                  <a:ext uri="{FF2B5EF4-FFF2-40B4-BE49-F238E27FC236}">
                    <a16:creationId xmlns:a16="http://schemas.microsoft.com/office/drawing/2014/main" id="{0201A976-8460-403C-9CE0-E21EAD45B3B7}"/>
                  </a:ext>
                </a:extLst>
              </p:cNvPr>
              <p:cNvGrpSpPr/>
              <p:nvPr/>
            </p:nvGrpSpPr>
            <p:grpSpPr>
              <a:xfrm>
                <a:off x="5820000" y="5100744"/>
                <a:ext cx="551812" cy="551982"/>
                <a:chOff x="5709322" y="3251847"/>
                <a:chExt cx="773168" cy="773406"/>
              </a:xfrm>
            </p:grpSpPr>
            <p:sp>
              <p:nvSpPr>
                <p:cNvPr id="27" name="íŝḷíḓè">
                  <a:extLst>
                    <a:ext uri="{FF2B5EF4-FFF2-40B4-BE49-F238E27FC236}">
                      <a16:creationId xmlns:a16="http://schemas.microsoft.com/office/drawing/2014/main" id="{39CE6F9E-DBDB-40E3-A0C0-EFEE37CB894D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8" name="iṥḷiḍe">
                  <a:extLst>
                    <a:ext uri="{FF2B5EF4-FFF2-40B4-BE49-F238E27FC236}">
                      <a16:creationId xmlns:a16="http://schemas.microsoft.com/office/drawing/2014/main" id="{BAA338A3-7450-444D-8202-2A8EEB7A5940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</p:grpSp>
        <p:sp>
          <p:nvSpPr>
            <p:cNvPr id="7" name="ïṧ1îḋe">
              <a:extLst>
                <a:ext uri="{FF2B5EF4-FFF2-40B4-BE49-F238E27FC236}">
                  <a16:creationId xmlns:a16="http://schemas.microsoft.com/office/drawing/2014/main" id="{E25349A8-F998-4823-8542-59D7569753C1}"/>
                </a:ext>
              </a:extLst>
            </p:cNvPr>
            <p:cNvSpPr/>
            <p:nvPr/>
          </p:nvSpPr>
          <p:spPr bwMode="auto">
            <a:xfrm>
              <a:off x="673100" y="18310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8" name="îṩḻîdè">
              <a:extLst>
                <a:ext uri="{FF2B5EF4-FFF2-40B4-BE49-F238E27FC236}">
                  <a16:creationId xmlns:a16="http://schemas.microsoft.com/office/drawing/2014/main" id="{716E5488-D394-42EE-9436-BC8A9D0304DE}"/>
                </a:ext>
              </a:extLst>
            </p:cNvPr>
            <p:cNvSpPr txBox="1"/>
            <p:nvPr/>
          </p:nvSpPr>
          <p:spPr bwMode="auto">
            <a:xfrm>
              <a:off x="673100" y="13400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9" name="îŝḷîďe">
              <a:extLst>
                <a:ext uri="{FF2B5EF4-FFF2-40B4-BE49-F238E27FC236}">
                  <a16:creationId xmlns:a16="http://schemas.microsoft.com/office/drawing/2014/main" id="{F76C27B7-4B8F-4863-9E4D-76FB0E7E6AA4}"/>
                </a:ext>
              </a:extLst>
            </p:cNvPr>
            <p:cNvSpPr/>
            <p:nvPr/>
          </p:nvSpPr>
          <p:spPr bwMode="auto">
            <a:xfrm>
              <a:off x="673100" y="34846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0" name="išḷiḍe">
              <a:extLst>
                <a:ext uri="{FF2B5EF4-FFF2-40B4-BE49-F238E27FC236}">
                  <a16:creationId xmlns:a16="http://schemas.microsoft.com/office/drawing/2014/main" id="{041FA6C8-75C7-4E2E-BB05-C77ABBE5C4B2}"/>
                </a:ext>
              </a:extLst>
            </p:cNvPr>
            <p:cNvSpPr txBox="1"/>
            <p:nvPr/>
          </p:nvSpPr>
          <p:spPr bwMode="auto">
            <a:xfrm>
              <a:off x="673100" y="29936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1" name="iṧľiďè">
              <a:extLst>
                <a:ext uri="{FF2B5EF4-FFF2-40B4-BE49-F238E27FC236}">
                  <a16:creationId xmlns:a16="http://schemas.microsoft.com/office/drawing/2014/main" id="{E976244E-475A-4D14-B4B9-88566BB06D95}"/>
                </a:ext>
              </a:extLst>
            </p:cNvPr>
            <p:cNvSpPr/>
            <p:nvPr/>
          </p:nvSpPr>
          <p:spPr bwMode="auto">
            <a:xfrm>
              <a:off x="673100" y="51382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2" name="iŝ1ïďe">
              <a:extLst>
                <a:ext uri="{FF2B5EF4-FFF2-40B4-BE49-F238E27FC236}">
                  <a16:creationId xmlns:a16="http://schemas.microsoft.com/office/drawing/2014/main" id="{8259EA9A-4381-4045-A59A-0AD2466120F7}"/>
                </a:ext>
              </a:extLst>
            </p:cNvPr>
            <p:cNvSpPr txBox="1"/>
            <p:nvPr/>
          </p:nvSpPr>
          <p:spPr bwMode="auto">
            <a:xfrm>
              <a:off x="673100" y="46472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3" name="íślíḍé">
              <a:extLst>
                <a:ext uri="{FF2B5EF4-FFF2-40B4-BE49-F238E27FC236}">
                  <a16:creationId xmlns:a16="http://schemas.microsoft.com/office/drawing/2014/main" id="{103250F0-DC57-4C10-B2B2-890812B6CA1D}"/>
                </a:ext>
              </a:extLst>
            </p:cNvPr>
            <p:cNvSpPr/>
            <p:nvPr/>
          </p:nvSpPr>
          <p:spPr bwMode="auto">
            <a:xfrm>
              <a:off x="7740134" y="18310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4" name="iŝļíḑe">
              <a:extLst>
                <a:ext uri="{FF2B5EF4-FFF2-40B4-BE49-F238E27FC236}">
                  <a16:creationId xmlns:a16="http://schemas.microsoft.com/office/drawing/2014/main" id="{323ABCA0-E6AA-43C2-9E05-F3B024021FD8}"/>
                </a:ext>
              </a:extLst>
            </p:cNvPr>
            <p:cNvSpPr txBox="1"/>
            <p:nvPr/>
          </p:nvSpPr>
          <p:spPr bwMode="auto">
            <a:xfrm>
              <a:off x="7740134" y="13400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5" name="íṣļîďé">
              <a:extLst>
                <a:ext uri="{FF2B5EF4-FFF2-40B4-BE49-F238E27FC236}">
                  <a16:creationId xmlns:a16="http://schemas.microsoft.com/office/drawing/2014/main" id="{7571D65B-2F0B-4315-B632-18A5612ACBCD}"/>
                </a:ext>
              </a:extLst>
            </p:cNvPr>
            <p:cNvSpPr/>
            <p:nvPr/>
          </p:nvSpPr>
          <p:spPr bwMode="auto">
            <a:xfrm>
              <a:off x="7740134" y="34846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6" name="íŝľïḍè">
              <a:extLst>
                <a:ext uri="{FF2B5EF4-FFF2-40B4-BE49-F238E27FC236}">
                  <a16:creationId xmlns:a16="http://schemas.microsoft.com/office/drawing/2014/main" id="{7ADD58AF-8087-4404-BD00-E4A114A7089E}"/>
                </a:ext>
              </a:extLst>
            </p:cNvPr>
            <p:cNvSpPr txBox="1"/>
            <p:nvPr/>
          </p:nvSpPr>
          <p:spPr bwMode="auto">
            <a:xfrm>
              <a:off x="7740134" y="29936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7" name="îṩļíḑè">
              <a:extLst>
                <a:ext uri="{FF2B5EF4-FFF2-40B4-BE49-F238E27FC236}">
                  <a16:creationId xmlns:a16="http://schemas.microsoft.com/office/drawing/2014/main" id="{786E0AA0-0488-441D-A52A-3DC0ADA56904}"/>
                </a:ext>
              </a:extLst>
            </p:cNvPr>
            <p:cNvSpPr/>
            <p:nvPr/>
          </p:nvSpPr>
          <p:spPr bwMode="auto">
            <a:xfrm>
              <a:off x="7740134" y="51382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8" name="íṣḷîḋé">
              <a:extLst>
                <a:ext uri="{FF2B5EF4-FFF2-40B4-BE49-F238E27FC236}">
                  <a16:creationId xmlns:a16="http://schemas.microsoft.com/office/drawing/2014/main" id="{678CDF34-1D98-4BD7-AFA8-55136F6F5AB5}"/>
                </a:ext>
              </a:extLst>
            </p:cNvPr>
            <p:cNvSpPr txBox="1"/>
            <p:nvPr/>
          </p:nvSpPr>
          <p:spPr bwMode="auto">
            <a:xfrm>
              <a:off x="7740134" y="46472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499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151DE-35D4-4D0B-A619-63652A3B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D9B26F-A676-4126-B7B7-8BE6CD3B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6886BC-A68F-43F5-9918-9EDB91AC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5" name="20023115-c619-442b-bd09-60334595910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6D54E1F-8C5C-462E-9CE5-72B83CA6B60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81" y="1122077"/>
            <a:ext cx="10831619" cy="5034349"/>
            <a:chOff x="687281" y="1125252"/>
            <a:chExt cx="10831619" cy="5034349"/>
          </a:xfrm>
        </p:grpSpPr>
        <p:grpSp>
          <p:nvGrpSpPr>
            <p:cNvPr id="6" name="işľídê">
              <a:extLst>
                <a:ext uri="{FF2B5EF4-FFF2-40B4-BE49-F238E27FC236}">
                  <a16:creationId xmlns:a16="http://schemas.microsoft.com/office/drawing/2014/main" id="{D69B332D-B40D-4D33-8587-7824843784D7}"/>
                </a:ext>
              </a:extLst>
            </p:cNvPr>
            <p:cNvGrpSpPr/>
            <p:nvPr/>
          </p:nvGrpSpPr>
          <p:grpSpPr>
            <a:xfrm>
              <a:off x="4025188" y="1125252"/>
              <a:ext cx="4141625" cy="5034349"/>
              <a:chOff x="4164175" y="1130937"/>
              <a:chExt cx="3873514" cy="4708447"/>
            </a:xfrm>
          </p:grpSpPr>
          <p:sp>
            <p:nvSpPr>
              <p:cNvPr id="31" name="ïSḻîďè">
                <a:extLst>
                  <a:ext uri="{FF2B5EF4-FFF2-40B4-BE49-F238E27FC236}">
                    <a16:creationId xmlns:a16="http://schemas.microsoft.com/office/drawing/2014/main" id="{C7936A65-5A3C-422C-B22C-7B2EDECEF103}"/>
                  </a:ext>
                </a:extLst>
              </p:cNvPr>
              <p:cNvSpPr/>
              <p:nvPr/>
            </p:nvSpPr>
            <p:spPr>
              <a:xfrm>
                <a:off x="4164175" y="1545435"/>
                <a:ext cx="3873514" cy="387351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32" name="îṩļidé">
                <a:extLst>
                  <a:ext uri="{FF2B5EF4-FFF2-40B4-BE49-F238E27FC236}">
                    <a16:creationId xmlns:a16="http://schemas.microsoft.com/office/drawing/2014/main" id="{DB37ACA4-439C-4F67-AB10-AA8FEC22E0FE}"/>
                  </a:ext>
                </a:extLst>
              </p:cNvPr>
              <p:cNvSpPr/>
              <p:nvPr/>
            </p:nvSpPr>
            <p:spPr>
              <a:xfrm>
                <a:off x="4892268" y="2273528"/>
                <a:ext cx="2417328" cy="24173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/>
              </a:p>
            </p:txBody>
          </p:sp>
          <p:grpSp>
            <p:nvGrpSpPr>
              <p:cNvPr id="33" name="îṡḷîḓè">
                <a:extLst>
                  <a:ext uri="{FF2B5EF4-FFF2-40B4-BE49-F238E27FC236}">
                    <a16:creationId xmlns:a16="http://schemas.microsoft.com/office/drawing/2014/main" id="{D5367AE7-A8E1-431B-9EF0-36C6E1BC2540}"/>
                  </a:ext>
                </a:extLst>
              </p:cNvPr>
              <p:cNvGrpSpPr/>
              <p:nvPr/>
            </p:nvGrpSpPr>
            <p:grpSpPr>
              <a:xfrm>
                <a:off x="4253479" y="1130937"/>
                <a:ext cx="3689552" cy="4708447"/>
                <a:chOff x="7443" y="11257"/>
                <a:chExt cx="6995549" cy="8927422"/>
              </a:xfrm>
              <a:solidFill>
                <a:schemeClr val="accent3"/>
              </a:solidFill>
            </p:grpSpPr>
            <p:sp>
              <p:nvSpPr>
                <p:cNvPr id="34" name="ïṧḷîḍè">
                  <a:extLst>
                    <a:ext uri="{FF2B5EF4-FFF2-40B4-BE49-F238E27FC236}">
                      <a16:creationId xmlns:a16="http://schemas.microsoft.com/office/drawing/2014/main" id="{37CA9DD0-A4C8-49B1-ADEC-E11463F7690F}"/>
                    </a:ext>
                  </a:extLst>
                </p:cNvPr>
                <p:cNvSpPr/>
                <p:nvPr/>
              </p:nvSpPr>
              <p:spPr>
                <a:xfrm>
                  <a:off x="1053779" y="1373606"/>
                  <a:ext cx="5480940" cy="75650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450" y="494"/>
                      </a:moveTo>
                      <a:lnTo>
                        <a:pt x="6726" y="251"/>
                      </a:lnTo>
                      <a:cubicBezTo>
                        <a:pt x="7563" y="629"/>
                        <a:pt x="8309" y="1103"/>
                        <a:pt x="8936" y="1654"/>
                      </a:cubicBezTo>
                      <a:cubicBezTo>
                        <a:pt x="9660" y="2292"/>
                        <a:pt x="10213" y="3022"/>
                        <a:pt x="10565" y="3808"/>
                      </a:cubicBezTo>
                      <a:cubicBezTo>
                        <a:pt x="11542" y="3367"/>
                        <a:pt x="12321" y="2731"/>
                        <a:pt x="12808" y="1976"/>
                      </a:cubicBezTo>
                      <a:cubicBezTo>
                        <a:pt x="13199" y="1370"/>
                        <a:pt x="13389" y="706"/>
                        <a:pt x="13363" y="38"/>
                      </a:cubicBezTo>
                      <a:lnTo>
                        <a:pt x="13628" y="0"/>
                      </a:lnTo>
                      <a:cubicBezTo>
                        <a:pt x="13883" y="666"/>
                        <a:pt x="13846" y="1373"/>
                        <a:pt x="13525" y="2024"/>
                      </a:cubicBezTo>
                      <a:cubicBezTo>
                        <a:pt x="13220" y="2641"/>
                        <a:pt x="12678" y="3170"/>
                        <a:pt x="12168" y="3702"/>
                      </a:cubicBezTo>
                      <a:cubicBezTo>
                        <a:pt x="11896" y="3986"/>
                        <a:pt x="11629" y="4275"/>
                        <a:pt x="11369" y="4567"/>
                      </a:cubicBezTo>
                      <a:cubicBezTo>
                        <a:pt x="11050" y="4996"/>
                        <a:pt x="10809" y="5452"/>
                        <a:pt x="10651" y="5926"/>
                      </a:cubicBezTo>
                      <a:cubicBezTo>
                        <a:pt x="10495" y="6393"/>
                        <a:pt x="10421" y="6873"/>
                        <a:pt x="10431" y="7354"/>
                      </a:cubicBezTo>
                      <a:cubicBezTo>
                        <a:pt x="11077" y="6991"/>
                        <a:pt x="11837" y="6747"/>
                        <a:pt x="12642" y="6643"/>
                      </a:cubicBezTo>
                      <a:cubicBezTo>
                        <a:pt x="13062" y="6589"/>
                        <a:pt x="13488" y="6575"/>
                        <a:pt x="13910" y="6534"/>
                      </a:cubicBezTo>
                      <a:cubicBezTo>
                        <a:pt x="14323" y="6494"/>
                        <a:pt x="14730" y="6430"/>
                        <a:pt x="15128" y="6343"/>
                      </a:cubicBezTo>
                      <a:cubicBezTo>
                        <a:pt x="16060" y="6063"/>
                        <a:pt x="16878" y="5615"/>
                        <a:pt x="17505" y="5042"/>
                      </a:cubicBezTo>
                      <a:cubicBezTo>
                        <a:pt x="18240" y="4371"/>
                        <a:pt x="18682" y="3556"/>
                        <a:pt x="18775" y="2701"/>
                      </a:cubicBezTo>
                      <a:lnTo>
                        <a:pt x="19210" y="2702"/>
                      </a:lnTo>
                      <a:cubicBezTo>
                        <a:pt x="19202" y="3832"/>
                        <a:pt x="18691" y="4930"/>
                        <a:pt x="17753" y="5832"/>
                      </a:cubicBezTo>
                      <a:cubicBezTo>
                        <a:pt x="16824" y="6726"/>
                        <a:pt x="15525" y="7380"/>
                        <a:pt x="14047" y="7701"/>
                      </a:cubicBezTo>
                      <a:cubicBezTo>
                        <a:pt x="13605" y="7805"/>
                        <a:pt x="13168" y="7920"/>
                        <a:pt x="12738" y="8048"/>
                      </a:cubicBezTo>
                      <a:cubicBezTo>
                        <a:pt x="11718" y="8350"/>
                        <a:pt x="10696" y="8759"/>
                        <a:pt x="10303" y="9500"/>
                      </a:cubicBezTo>
                      <a:cubicBezTo>
                        <a:pt x="10126" y="9834"/>
                        <a:pt x="10111" y="10193"/>
                        <a:pt x="10127" y="10543"/>
                      </a:cubicBezTo>
                      <a:cubicBezTo>
                        <a:pt x="10144" y="10940"/>
                        <a:pt x="10202" y="11339"/>
                        <a:pt x="10303" y="11738"/>
                      </a:cubicBezTo>
                      <a:lnTo>
                        <a:pt x="11065" y="14309"/>
                      </a:lnTo>
                      <a:cubicBezTo>
                        <a:pt x="11188" y="14680"/>
                        <a:pt x="11490" y="15007"/>
                        <a:pt x="11918" y="15230"/>
                      </a:cubicBezTo>
                      <a:cubicBezTo>
                        <a:pt x="12408" y="15486"/>
                        <a:pt x="13022" y="15585"/>
                        <a:pt x="13616" y="15505"/>
                      </a:cubicBezTo>
                      <a:lnTo>
                        <a:pt x="15115" y="15209"/>
                      </a:lnTo>
                      <a:cubicBezTo>
                        <a:pt x="15449" y="15130"/>
                        <a:pt x="15806" y="15119"/>
                        <a:pt x="16148" y="15176"/>
                      </a:cubicBezTo>
                      <a:cubicBezTo>
                        <a:pt x="16806" y="15287"/>
                        <a:pt x="17357" y="15643"/>
                        <a:pt x="18035" y="15675"/>
                      </a:cubicBezTo>
                      <a:cubicBezTo>
                        <a:pt x="18637" y="15704"/>
                        <a:pt x="19182" y="15474"/>
                        <a:pt x="19741" y="15316"/>
                      </a:cubicBezTo>
                      <a:cubicBezTo>
                        <a:pt x="19959" y="15254"/>
                        <a:pt x="20183" y="15203"/>
                        <a:pt x="20415" y="15183"/>
                      </a:cubicBezTo>
                      <a:cubicBezTo>
                        <a:pt x="20826" y="15148"/>
                        <a:pt x="21242" y="15210"/>
                        <a:pt x="21600" y="15360"/>
                      </a:cubicBezTo>
                      <a:cubicBezTo>
                        <a:pt x="21205" y="15233"/>
                        <a:pt x="20756" y="15227"/>
                        <a:pt x="20355" y="15343"/>
                      </a:cubicBezTo>
                      <a:cubicBezTo>
                        <a:pt x="19980" y="15451"/>
                        <a:pt x="19680" y="15657"/>
                        <a:pt x="19325" y="15792"/>
                      </a:cubicBezTo>
                      <a:cubicBezTo>
                        <a:pt x="19021" y="15908"/>
                        <a:pt x="18682" y="15970"/>
                        <a:pt x="18338" y="15972"/>
                      </a:cubicBezTo>
                      <a:cubicBezTo>
                        <a:pt x="18543" y="16146"/>
                        <a:pt x="18805" y="16280"/>
                        <a:pt x="19100" y="16363"/>
                      </a:cubicBezTo>
                      <a:cubicBezTo>
                        <a:pt x="19446" y="16460"/>
                        <a:pt x="19825" y="16481"/>
                        <a:pt x="20188" y="16425"/>
                      </a:cubicBezTo>
                      <a:cubicBezTo>
                        <a:pt x="19814" y="16543"/>
                        <a:pt x="19399" y="16575"/>
                        <a:pt x="18999" y="16516"/>
                      </a:cubicBezTo>
                      <a:cubicBezTo>
                        <a:pt x="18348" y="16419"/>
                        <a:pt x="17824" y="16098"/>
                        <a:pt x="17260" y="15847"/>
                      </a:cubicBezTo>
                      <a:cubicBezTo>
                        <a:pt x="16850" y="15664"/>
                        <a:pt x="16401" y="15515"/>
                        <a:pt x="15919" y="15509"/>
                      </a:cubicBezTo>
                      <a:cubicBezTo>
                        <a:pt x="15679" y="15505"/>
                        <a:pt x="15440" y="15539"/>
                        <a:pt x="15219" y="15606"/>
                      </a:cubicBezTo>
                      <a:cubicBezTo>
                        <a:pt x="15483" y="15667"/>
                        <a:pt x="15730" y="15763"/>
                        <a:pt x="15945" y="15890"/>
                      </a:cubicBezTo>
                      <a:cubicBezTo>
                        <a:pt x="16512" y="16225"/>
                        <a:pt x="16854" y="16764"/>
                        <a:pt x="17556" y="16935"/>
                      </a:cubicBezTo>
                      <a:cubicBezTo>
                        <a:pt x="18092" y="17065"/>
                        <a:pt x="18675" y="16928"/>
                        <a:pt x="19226" y="17009"/>
                      </a:cubicBezTo>
                      <a:cubicBezTo>
                        <a:pt x="19590" y="17063"/>
                        <a:pt x="19916" y="17207"/>
                        <a:pt x="20147" y="17417"/>
                      </a:cubicBezTo>
                      <a:cubicBezTo>
                        <a:pt x="19795" y="17217"/>
                        <a:pt x="19358" y="17114"/>
                        <a:pt x="18911" y="17123"/>
                      </a:cubicBezTo>
                      <a:cubicBezTo>
                        <a:pt x="18667" y="17129"/>
                        <a:pt x="18427" y="17169"/>
                        <a:pt x="18184" y="17188"/>
                      </a:cubicBezTo>
                      <a:cubicBezTo>
                        <a:pt x="17901" y="17211"/>
                        <a:pt x="17614" y="17205"/>
                        <a:pt x="17333" y="17171"/>
                      </a:cubicBezTo>
                      <a:cubicBezTo>
                        <a:pt x="17400" y="17375"/>
                        <a:pt x="17557" y="17557"/>
                        <a:pt x="17780" y="17690"/>
                      </a:cubicBezTo>
                      <a:cubicBezTo>
                        <a:pt x="18439" y="18082"/>
                        <a:pt x="19412" y="17941"/>
                        <a:pt x="20144" y="18244"/>
                      </a:cubicBezTo>
                      <a:cubicBezTo>
                        <a:pt x="20540" y="18408"/>
                        <a:pt x="20823" y="18684"/>
                        <a:pt x="20924" y="19006"/>
                      </a:cubicBezTo>
                      <a:cubicBezTo>
                        <a:pt x="20654" y="18787"/>
                        <a:pt x="20326" y="18608"/>
                        <a:pt x="19959" y="18482"/>
                      </a:cubicBezTo>
                      <a:cubicBezTo>
                        <a:pt x="19664" y="18380"/>
                        <a:pt x="19348" y="18313"/>
                        <a:pt x="19023" y="18293"/>
                      </a:cubicBezTo>
                      <a:cubicBezTo>
                        <a:pt x="18714" y="18275"/>
                        <a:pt x="18403" y="18298"/>
                        <a:pt x="18114" y="18214"/>
                      </a:cubicBezTo>
                      <a:cubicBezTo>
                        <a:pt x="17939" y="18164"/>
                        <a:pt x="17789" y="18078"/>
                        <a:pt x="17682" y="17966"/>
                      </a:cubicBezTo>
                      <a:cubicBezTo>
                        <a:pt x="17559" y="18120"/>
                        <a:pt x="17552" y="18308"/>
                        <a:pt x="17662" y="18467"/>
                      </a:cubicBezTo>
                      <a:cubicBezTo>
                        <a:pt x="17899" y="18811"/>
                        <a:pt x="18521" y="18858"/>
                        <a:pt x="18891" y="19121"/>
                      </a:cubicBezTo>
                      <a:cubicBezTo>
                        <a:pt x="19065" y="19244"/>
                        <a:pt x="19173" y="19408"/>
                        <a:pt x="19196" y="19583"/>
                      </a:cubicBezTo>
                      <a:cubicBezTo>
                        <a:pt x="19062" y="19446"/>
                        <a:pt x="18887" y="19331"/>
                        <a:pt x="18685" y="19249"/>
                      </a:cubicBezTo>
                      <a:cubicBezTo>
                        <a:pt x="18266" y="19078"/>
                        <a:pt x="17723" y="19035"/>
                        <a:pt x="17461" y="18736"/>
                      </a:cubicBezTo>
                      <a:cubicBezTo>
                        <a:pt x="17310" y="18563"/>
                        <a:pt x="17302" y="18353"/>
                        <a:pt x="17267" y="18154"/>
                      </a:cubicBezTo>
                      <a:cubicBezTo>
                        <a:pt x="17194" y="17738"/>
                        <a:pt x="16989" y="17336"/>
                        <a:pt x="16675" y="16981"/>
                      </a:cubicBezTo>
                      <a:cubicBezTo>
                        <a:pt x="16384" y="16652"/>
                        <a:pt x="15998" y="16365"/>
                        <a:pt x="15501" y="16212"/>
                      </a:cubicBezTo>
                      <a:cubicBezTo>
                        <a:pt x="15126" y="16097"/>
                        <a:pt x="14719" y="16069"/>
                        <a:pt x="14319" y="16059"/>
                      </a:cubicBezTo>
                      <a:cubicBezTo>
                        <a:pt x="13974" y="16050"/>
                        <a:pt x="13625" y="16055"/>
                        <a:pt x="13275" y="16073"/>
                      </a:cubicBezTo>
                      <a:cubicBezTo>
                        <a:pt x="13443" y="16318"/>
                        <a:pt x="13748" y="16499"/>
                        <a:pt x="14112" y="16571"/>
                      </a:cubicBezTo>
                      <a:cubicBezTo>
                        <a:pt x="14795" y="16705"/>
                        <a:pt x="15704" y="16501"/>
                        <a:pt x="16024" y="16987"/>
                      </a:cubicBezTo>
                      <a:cubicBezTo>
                        <a:pt x="16198" y="17251"/>
                        <a:pt x="15992" y="17558"/>
                        <a:pt x="16086" y="17840"/>
                      </a:cubicBezTo>
                      <a:cubicBezTo>
                        <a:pt x="16120" y="17943"/>
                        <a:pt x="16193" y="18037"/>
                        <a:pt x="16298" y="18112"/>
                      </a:cubicBezTo>
                      <a:cubicBezTo>
                        <a:pt x="16149" y="18097"/>
                        <a:pt x="16017" y="18035"/>
                        <a:pt x="15938" y="17942"/>
                      </a:cubicBezTo>
                      <a:cubicBezTo>
                        <a:pt x="15724" y="17687"/>
                        <a:pt x="15990" y="17335"/>
                        <a:pt x="15742" y="17091"/>
                      </a:cubicBezTo>
                      <a:cubicBezTo>
                        <a:pt x="15593" y="16946"/>
                        <a:pt x="15336" y="16910"/>
                        <a:pt x="15099" y="16898"/>
                      </a:cubicBezTo>
                      <a:cubicBezTo>
                        <a:pt x="14852" y="16886"/>
                        <a:pt x="14599" y="16894"/>
                        <a:pt x="14342" y="16925"/>
                      </a:cubicBezTo>
                      <a:cubicBezTo>
                        <a:pt x="14387" y="17069"/>
                        <a:pt x="14486" y="17202"/>
                        <a:pt x="14629" y="17308"/>
                      </a:cubicBezTo>
                      <a:cubicBezTo>
                        <a:pt x="14886" y="17498"/>
                        <a:pt x="15265" y="17586"/>
                        <a:pt x="15492" y="17801"/>
                      </a:cubicBezTo>
                      <a:cubicBezTo>
                        <a:pt x="15666" y="17966"/>
                        <a:pt x="15722" y="18181"/>
                        <a:pt x="15643" y="18381"/>
                      </a:cubicBezTo>
                      <a:cubicBezTo>
                        <a:pt x="15625" y="18251"/>
                        <a:pt x="15563" y="18126"/>
                        <a:pt x="15464" y="18017"/>
                      </a:cubicBezTo>
                      <a:cubicBezTo>
                        <a:pt x="15065" y="17582"/>
                        <a:pt x="14221" y="17515"/>
                        <a:pt x="13766" y="17115"/>
                      </a:cubicBezTo>
                      <a:cubicBezTo>
                        <a:pt x="13536" y="16911"/>
                        <a:pt x="13434" y="16642"/>
                        <a:pt x="13168" y="16461"/>
                      </a:cubicBezTo>
                      <a:cubicBezTo>
                        <a:pt x="12661" y="16118"/>
                        <a:pt x="11880" y="16248"/>
                        <a:pt x="11237" y="16088"/>
                      </a:cubicBezTo>
                      <a:cubicBezTo>
                        <a:pt x="10991" y="16026"/>
                        <a:pt x="10770" y="15923"/>
                        <a:pt x="10592" y="15785"/>
                      </a:cubicBezTo>
                      <a:cubicBezTo>
                        <a:pt x="10631" y="16089"/>
                        <a:pt x="10805" y="16375"/>
                        <a:pt x="11088" y="16600"/>
                      </a:cubicBezTo>
                      <a:cubicBezTo>
                        <a:pt x="11762" y="17138"/>
                        <a:pt x="12901" y="17233"/>
                        <a:pt x="13550" y="17788"/>
                      </a:cubicBezTo>
                      <a:cubicBezTo>
                        <a:pt x="14062" y="18228"/>
                        <a:pt x="14154" y="18873"/>
                        <a:pt x="14763" y="19249"/>
                      </a:cubicBezTo>
                      <a:cubicBezTo>
                        <a:pt x="15106" y="19461"/>
                        <a:pt x="15562" y="19550"/>
                        <a:pt x="16005" y="19493"/>
                      </a:cubicBezTo>
                      <a:cubicBezTo>
                        <a:pt x="16310" y="19499"/>
                        <a:pt x="16594" y="19605"/>
                        <a:pt x="16778" y="19781"/>
                      </a:cubicBezTo>
                      <a:cubicBezTo>
                        <a:pt x="17024" y="20016"/>
                        <a:pt x="17055" y="20336"/>
                        <a:pt x="16855" y="20594"/>
                      </a:cubicBezTo>
                      <a:cubicBezTo>
                        <a:pt x="16954" y="20326"/>
                        <a:pt x="16811" y="20042"/>
                        <a:pt x="16497" y="19884"/>
                      </a:cubicBezTo>
                      <a:cubicBezTo>
                        <a:pt x="16080" y="19673"/>
                        <a:pt x="15527" y="19760"/>
                        <a:pt x="15044" y="19659"/>
                      </a:cubicBezTo>
                      <a:cubicBezTo>
                        <a:pt x="14635" y="19574"/>
                        <a:pt x="14300" y="19359"/>
                        <a:pt x="14132" y="19075"/>
                      </a:cubicBezTo>
                      <a:cubicBezTo>
                        <a:pt x="14071" y="19278"/>
                        <a:pt x="14103" y="19490"/>
                        <a:pt x="14224" y="19678"/>
                      </a:cubicBezTo>
                      <a:cubicBezTo>
                        <a:pt x="14362" y="19891"/>
                        <a:pt x="14603" y="20057"/>
                        <a:pt x="14775" y="20257"/>
                      </a:cubicBezTo>
                      <a:cubicBezTo>
                        <a:pt x="15124" y="20661"/>
                        <a:pt x="15171" y="21165"/>
                        <a:pt x="14900" y="21600"/>
                      </a:cubicBezTo>
                      <a:cubicBezTo>
                        <a:pt x="15017" y="21373"/>
                        <a:pt x="15017" y="21123"/>
                        <a:pt x="14900" y="20895"/>
                      </a:cubicBezTo>
                      <a:cubicBezTo>
                        <a:pt x="14666" y="20437"/>
                        <a:pt x="14006" y="20155"/>
                        <a:pt x="13810" y="19685"/>
                      </a:cubicBezTo>
                      <a:cubicBezTo>
                        <a:pt x="13681" y="19375"/>
                        <a:pt x="13785" y="19043"/>
                        <a:pt x="13719" y="18724"/>
                      </a:cubicBezTo>
                      <a:cubicBezTo>
                        <a:pt x="13603" y="18159"/>
                        <a:pt x="13004" y="17709"/>
                        <a:pt x="12229" y="17605"/>
                      </a:cubicBezTo>
                      <a:cubicBezTo>
                        <a:pt x="12046" y="17873"/>
                        <a:pt x="12021" y="18183"/>
                        <a:pt x="12159" y="18464"/>
                      </a:cubicBezTo>
                      <a:cubicBezTo>
                        <a:pt x="12345" y="18845"/>
                        <a:pt x="12794" y="19112"/>
                        <a:pt x="13104" y="19445"/>
                      </a:cubicBezTo>
                      <a:cubicBezTo>
                        <a:pt x="13215" y="19563"/>
                        <a:pt x="13308" y="19695"/>
                        <a:pt x="13302" y="19838"/>
                      </a:cubicBezTo>
                      <a:cubicBezTo>
                        <a:pt x="13293" y="20041"/>
                        <a:pt x="13089" y="20197"/>
                        <a:pt x="12957" y="20370"/>
                      </a:cubicBezTo>
                      <a:cubicBezTo>
                        <a:pt x="12822" y="20548"/>
                        <a:pt x="12759" y="20750"/>
                        <a:pt x="12778" y="20954"/>
                      </a:cubicBezTo>
                      <a:cubicBezTo>
                        <a:pt x="12602" y="20765"/>
                        <a:pt x="12559" y="20527"/>
                        <a:pt x="12660" y="20311"/>
                      </a:cubicBezTo>
                      <a:cubicBezTo>
                        <a:pt x="12731" y="20159"/>
                        <a:pt x="12875" y="20023"/>
                        <a:pt x="12886" y="19862"/>
                      </a:cubicBezTo>
                      <a:cubicBezTo>
                        <a:pt x="12899" y="19647"/>
                        <a:pt x="12704" y="19476"/>
                        <a:pt x="12507" y="19333"/>
                      </a:cubicBezTo>
                      <a:cubicBezTo>
                        <a:pt x="12364" y="19230"/>
                        <a:pt x="12210" y="19132"/>
                        <a:pt x="12044" y="19040"/>
                      </a:cubicBezTo>
                      <a:cubicBezTo>
                        <a:pt x="11863" y="19211"/>
                        <a:pt x="11733" y="19408"/>
                        <a:pt x="11662" y="19617"/>
                      </a:cubicBezTo>
                      <a:cubicBezTo>
                        <a:pt x="11596" y="19809"/>
                        <a:pt x="11582" y="20008"/>
                        <a:pt x="11619" y="20204"/>
                      </a:cubicBezTo>
                      <a:cubicBezTo>
                        <a:pt x="11465" y="20058"/>
                        <a:pt x="11391" y="19877"/>
                        <a:pt x="11408" y="19694"/>
                      </a:cubicBezTo>
                      <a:cubicBezTo>
                        <a:pt x="11440" y="19361"/>
                        <a:pt x="11768" y="19087"/>
                        <a:pt x="11849" y="18760"/>
                      </a:cubicBezTo>
                      <a:cubicBezTo>
                        <a:pt x="11928" y="18440"/>
                        <a:pt x="11777" y="18131"/>
                        <a:pt x="11602" y="17847"/>
                      </a:cubicBezTo>
                      <a:cubicBezTo>
                        <a:pt x="11444" y="17591"/>
                        <a:pt x="11258" y="17339"/>
                        <a:pt x="11042" y="17094"/>
                      </a:cubicBezTo>
                      <a:cubicBezTo>
                        <a:pt x="11056" y="17311"/>
                        <a:pt x="10989" y="17527"/>
                        <a:pt x="10850" y="17719"/>
                      </a:cubicBezTo>
                      <a:cubicBezTo>
                        <a:pt x="10625" y="18027"/>
                        <a:pt x="10217" y="18277"/>
                        <a:pt x="10189" y="18629"/>
                      </a:cubicBezTo>
                      <a:cubicBezTo>
                        <a:pt x="10176" y="18791"/>
                        <a:pt x="10251" y="18950"/>
                        <a:pt x="10399" y="19073"/>
                      </a:cubicBezTo>
                      <a:cubicBezTo>
                        <a:pt x="10135" y="19021"/>
                        <a:pt x="9934" y="18865"/>
                        <a:pt x="9881" y="18671"/>
                      </a:cubicBezTo>
                      <a:cubicBezTo>
                        <a:pt x="9755" y="18213"/>
                        <a:pt x="10424" y="17892"/>
                        <a:pt x="10555" y="17454"/>
                      </a:cubicBezTo>
                      <a:cubicBezTo>
                        <a:pt x="10710" y="16935"/>
                        <a:pt x="10137" y="16506"/>
                        <a:pt x="9749" y="16057"/>
                      </a:cubicBezTo>
                      <a:cubicBezTo>
                        <a:pt x="9570" y="15850"/>
                        <a:pt x="9430" y="15627"/>
                        <a:pt x="9334" y="15392"/>
                      </a:cubicBezTo>
                      <a:cubicBezTo>
                        <a:pt x="9569" y="15972"/>
                        <a:pt x="9484" y="16594"/>
                        <a:pt x="9098" y="17130"/>
                      </a:cubicBezTo>
                      <a:cubicBezTo>
                        <a:pt x="8793" y="17553"/>
                        <a:pt x="8313" y="17970"/>
                        <a:pt x="8530" y="18422"/>
                      </a:cubicBezTo>
                      <a:cubicBezTo>
                        <a:pt x="8763" y="18908"/>
                        <a:pt x="9666" y="19025"/>
                        <a:pt x="9924" y="19501"/>
                      </a:cubicBezTo>
                      <a:cubicBezTo>
                        <a:pt x="10028" y="19694"/>
                        <a:pt x="9999" y="19912"/>
                        <a:pt x="9846" y="20088"/>
                      </a:cubicBezTo>
                      <a:cubicBezTo>
                        <a:pt x="9842" y="19909"/>
                        <a:pt x="9771" y="19734"/>
                        <a:pt x="9641" y="19581"/>
                      </a:cubicBezTo>
                      <a:cubicBezTo>
                        <a:pt x="9420" y="19322"/>
                        <a:pt x="9052" y="19148"/>
                        <a:pt x="8636" y="19107"/>
                      </a:cubicBezTo>
                      <a:cubicBezTo>
                        <a:pt x="8075" y="19335"/>
                        <a:pt x="7889" y="19857"/>
                        <a:pt x="8228" y="20253"/>
                      </a:cubicBezTo>
                      <a:cubicBezTo>
                        <a:pt x="8446" y="20508"/>
                        <a:pt x="8879" y="20686"/>
                        <a:pt x="8870" y="20993"/>
                      </a:cubicBezTo>
                      <a:cubicBezTo>
                        <a:pt x="8867" y="21079"/>
                        <a:pt x="8825" y="21162"/>
                        <a:pt x="8749" y="21228"/>
                      </a:cubicBezTo>
                      <a:cubicBezTo>
                        <a:pt x="8754" y="21121"/>
                        <a:pt x="8714" y="21016"/>
                        <a:pt x="8632" y="20926"/>
                      </a:cubicBezTo>
                      <a:cubicBezTo>
                        <a:pt x="8442" y="20717"/>
                        <a:pt x="8073" y="20635"/>
                        <a:pt x="7872" y="20432"/>
                      </a:cubicBezTo>
                      <a:cubicBezTo>
                        <a:pt x="7468" y="20023"/>
                        <a:pt x="7919" y="19511"/>
                        <a:pt x="7921" y="19025"/>
                      </a:cubicBezTo>
                      <a:cubicBezTo>
                        <a:pt x="7921" y="18908"/>
                        <a:pt x="7894" y="18792"/>
                        <a:pt x="7881" y="18676"/>
                      </a:cubicBezTo>
                      <a:cubicBezTo>
                        <a:pt x="7853" y="18410"/>
                        <a:pt x="7902" y="18142"/>
                        <a:pt x="8026" y="17891"/>
                      </a:cubicBezTo>
                      <a:cubicBezTo>
                        <a:pt x="7427" y="17988"/>
                        <a:pt x="6892" y="18229"/>
                        <a:pt x="6507" y="18575"/>
                      </a:cubicBezTo>
                      <a:cubicBezTo>
                        <a:pt x="6224" y="18829"/>
                        <a:pt x="6034" y="19131"/>
                        <a:pt x="5955" y="19453"/>
                      </a:cubicBezTo>
                      <a:cubicBezTo>
                        <a:pt x="5814" y="19072"/>
                        <a:pt x="5926" y="18665"/>
                        <a:pt x="6256" y="18352"/>
                      </a:cubicBezTo>
                      <a:cubicBezTo>
                        <a:pt x="6706" y="17925"/>
                        <a:pt x="7471" y="17756"/>
                        <a:pt x="7986" y="17373"/>
                      </a:cubicBezTo>
                      <a:cubicBezTo>
                        <a:pt x="8658" y="16871"/>
                        <a:pt x="8807" y="16113"/>
                        <a:pt x="8355" y="15496"/>
                      </a:cubicBezTo>
                      <a:cubicBezTo>
                        <a:pt x="8229" y="15801"/>
                        <a:pt x="8019" y="16082"/>
                        <a:pt x="7742" y="16322"/>
                      </a:cubicBezTo>
                      <a:cubicBezTo>
                        <a:pt x="7409" y="16611"/>
                        <a:pt x="6985" y="16837"/>
                        <a:pt x="6548" y="17052"/>
                      </a:cubicBezTo>
                      <a:cubicBezTo>
                        <a:pt x="5924" y="17360"/>
                        <a:pt x="5259" y="17655"/>
                        <a:pt x="4877" y="18129"/>
                      </a:cubicBezTo>
                      <a:cubicBezTo>
                        <a:pt x="4436" y="18675"/>
                        <a:pt x="4436" y="19394"/>
                        <a:pt x="3776" y="19822"/>
                      </a:cubicBezTo>
                      <a:cubicBezTo>
                        <a:pt x="3523" y="19986"/>
                        <a:pt x="3199" y="20082"/>
                        <a:pt x="2860" y="20093"/>
                      </a:cubicBezTo>
                      <a:cubicBezTo>
                        <a:pt x="3149" y="20027"/>
                        <a:pt x="3395" y="19887"/>
                        <a:pt x="3554" y="19700"/>
                      </a:cubicBezTo>
                      <a:cubicBezTo>
                        <a:pt x="3761" y="19454"/>
                        <a:pt x="3794" y="19161"/>
                        <a:pt x="3871" y="18884"/>
                      </a:cubicBezTo>
                      <a:cubicBezTo>
                        <a:pt x="3942" y="18631"/>
                        <a:pt x="4053" y="18383"/>
                        <a:pt x="4201" y="18146"/>
                      </a:cubicBezTo>
                      <a:cubicBezTo>
                        <a:pt x="3966" y="18281"/>
                        <a:pt x="3675" y="18354"/>
                        <a:pt x="3375" y="18354"/>
                      </a:cubicBezTo>
                      <a:cubicBezTo>
                        <a:pt x="3005" y="18355"/>
                        <a:pt x="2652" y="18243"/>
                        <a:pt x="2283" y="18239"/>
                      </a:cubicBezTo>
                      <a:cubicBezTo>
                        <a:pt x="1896" y="18235"/>
                        <a:pt x="1523" y="18346"/>
                        <a:pt x="1253" y="18547"/>
                      </a:cubicBezTo>
                      <a:cubicBezTo>
                        <a:pt x="1409" y="18374"/>
                        <a:pt x="1621" y="18233"/>
                        <a:pt x="1871" y="18133"/>
                      </a:cubicBezTo>
                      <a:cubicBezTo>
                        <a:pt x="2247" y="17984"/>
                        <a:pt x="2684" y="17940"/>
                        <a:pt x="3102" y="18008"/>
                      </a:cubicBezTo>
                      <a:cubicBezTo>
                        <a:pt x="3332" y="18023"/>
                        <a:pt x="3563" y="18005"/>
                        <a:pt x="3783" y="17955"/>
                      </a:cubicBezTo>
                      <a:cubicBezTo>
                        <a:pt x="4131" y="17877"/>
                        <a:pt x="4431" y="17725"/>
                        <a:pt x="4731" y="17584"/>
                      </a:cubicBezTo>
                      <a:cubicBezTo>
                        <a:pt x="5221" y="17355"/>
                        <a:pt x="5738" y="17138"/>
                        <a:pt x="6078" y="16793"/>
                      </a:cubicBezTo>
                      <a:cubicBezTo>
                        <a:pt x="6168" y="16702"/>
                        <a:pt x="6243" y="16604"/>
                        <a:pt x="6302" y="16501"/>
                      </a:cubicBezTo>
                      <a:cubicBezTo>
                        <a:pt x="5880" y="16686"/>
                        <a:pt x="5417" y="16818"/>
                        <a:pt x="4934" y="16890"/>
                      </a:cubicBezTo>
                      <a:cubicBezTo>
                        <a:pt x="4454" y="16962"/>
                        <a:pt x="3961" y="16974"/>
                        <a:pt x="3476" y="16926"/>
                      </a:cubicBezTo>
                      <a:cubicBezTo>
                        <a:pt x="3081" y="16895"/>
                        <a:pt x="2685" y="16969"/>
                        <a:pt x="2360" y="17134"/>
                      </a:cubicBezTo>
                      <a:cubicBezTo>
                        <a:pt x="1828" y="17404"/>
                        <a:pt x="1519" y="17900"/>
                        <a:pt x="876" y="18010"/>
                      </a:cubicBezTo>
                      <a:cubicBezTo>
                        <a:pt x="568" y="18062"/>
                        <a:pt x="244" y="18008"/>
                        <a:pt x="0" y="17862"/>
                      </a:cubicBezTo>
                      <a:cubicBezTo>
                        <a:pt x="314" y="17920"/>
                        <a:pt x="646" y="17891"/>
                        <a:pt x="932" y="17780"/>
                      </a:cubicBezTo>
                      <a:cubicBezTo>
                        <a:pt x="1530" y="17547"/>
                        <a:pt x="1785" y="17019"/>
                        <a:pt x="2371" y="16772"/>
                      </a:cubicBezTo>
                      <a:cubicBezTo>
                        <a:pt x="2616" y="16669"/>
                        <a:pt x="2901" y="16625"/>
                        <a:pt x="3183" y="16647"/>
                      </a:cubicBezTo>
                      <a:cubicBezTo>
                        <a:pt x="2891" y="16465"/>
                        <a:pt x="2525" y="16357"/>
                        <a:pt x="2141" y="16337"/>
                      </a:cubicBezTo>
                      <a:cubicBezTo>
                        <a:pt x="1606" y="16309"/>
                        <a:pt x="1080" y="16453"/>
                        <a:pt x="705" y="16731"/>
                      </a:cubicBezTo>
                      <a:cubicBezTo>
                        <a:pt x="938" y="16409"/>
                        <a:pt x="1373" y="16188"/>
                        <a:pt x="1871" y="16140"/>
                      </a:cubicBezTo>
                      <a:cubicBezTo>
                        <a:pt x="2831" y="16047"/>
                        <a:pt x="3667" y="16602"/>
                        <a:pt x="4626" y="16600"/>
                      </a:cubicBezTo>
                      <a:cubicBezTo>
                        <a:pt x="5182" y="16600"/>
                        <a:pt x="5707" y="16412"/>
                        <a:pt x="6045" y="16092"/>
                      </a:cubicBezTo>
                      <a:cubicBezTo>
                        <a:pt x="5834" y="16050"/>
                        <a:pt x="5630" y="15991"/>
                        <a:pt x="5436" y="15916"/>
                      </a:cubicBezTo>
                      <a:cubicBezTo>
                        <a:pt x="4976" y="15740"/>
                        <a:pt x="4576" y="15480"/>
                        <a:pt x="4077" y="15369"/>
                      </a:cubicBezTo>
                      <a:cubicBezTo>
                        <a:pt x="3734" y="15292"/>
                        <a:pt x="3367" y="15292"/>
                        <a:pt x="3024" y="15368"/>
                      </a:cubicBezTo>
                      <a:cubicBezTo>
                        <a:pt x="3362" y="15196"/>
                        <a:pt x="3777" y="15125"/>
                        <a:pt x="4186" y="15167"/>
                      </a:cubicBezTo>
                      <a:cubicBezTo>
                        <a:pt x="5227" y="15275"/>
                        <a:pt x="6214" y="16089"/>
                        <a:pt x="7136" y="15608"/>
                      </a:cubicBezTo>
                      <a:cubicBezTo>
                        <a:pt x="7340" y="15501"/>
                        <a:pt x="7474" y="15337"/>
                        <a:pt x="7504" y="15155"/>
                      </a:cubicBezTo>
                      <a:lnTo>
                        <a:pt x="7332" y="11913"/>
                      </a:lnTo>
                      <a:cubicBezTo>
                        <a:pt x="7341" y="11767"/>
                        <a:pt x="7290" y="11622"/>
                        <a:pt x="7185" y="11498"/>
                      </a:cubicBezTo>
                      <a:cubicBezTo>
                        <a:pt x="7044" y="11328"/>
                        <a:pt x="6818" y="11210"/>
                        <a:pt x="6599" y="11093"/>
                      </a:cubicBezTo>
                      <a:cubicBezTo>
                        <a:pt x="6317" y="10943"/>
                        <a:pt x="6040" y="10789"/>
                        <a:pt x="5765" y="10633"/>
                      </a:cubicBezTo>
                      <a:lnTo>
                        <a:pt x="6003" y="10318"/>
                      </a:lnTo>
                      <a:cubicBezTo>
                        <a:pt x="6140" y="10419"/>
                        <a:pt x="6291" y="10510"/>
                        <a:pt x="6454" y="10590"/>
                      </a:cubicBezTo>
                      <a:cubicBezTo>
                        <a:pt x="6696" y="10709"/>
                        <a:pt x="6961" y="10800"/>
                        <a:pt x="7240" y="10862"/>
                      </a:cubicBezTo>
                      <a:cubicBezTo>
                        <a:pt x="7379" y="10528"/>
                        <a:pt x="7389" y="10172"/>
                        <a:pt x="7271" y="9833"/>
                      </a:cubicBezTo>
                      <a:cubicBezTo>
                        <a:pt x="7140" y="9455"/>
                        <a:pt x="6863" y="9120"/>
                        <a:pt x="6521" y="8831"/>
                      </a:cubicBezTo>
                      <a:cubicBezTo>
                        <a:pt x="5585" y="8038"/>
                        <a:pt x="4185" y="7598"/>
                        <a:pt x="3179" y="6842"/>
                      </a:cubicBezTo>
                      <a:cubicBezTo>
                        <a:pt x="2535" y="6358"/>
                        <a:pt x="2075" y="5762"/>
                        <a:pt x="1844" y="5111"/>
                      </a:cubicBezTo>
                      <a:lnTo>
                        <a:pt x="2226" y="4891"/>
                      </a:lnTo>
                      <a:cubicBezTo>
                        <a:pt x="2760" y="5647"/>
                        <a:pt x="3549" y="6293"/>
                        <a:pt x="4519" y="6770"/>
                      </a:cubicBezTo>
                      <a:cubicBezTo>
                        <a:pt x="5572" y="7287"/>
                        <a:pt x="6800" y="7586"/>
                        <a:pt x="8071" y="7635"/>
                      </a:cubicBezTo>
                      <a:lnTo>
                        <a:pt x="9086" y="5527"/>
                      </a:lnTo>
                      <a:cubicBezTo>
                        <a:pt x="9273" y="5052"/>
                        <a:pt x="9321" y="4554"/>
                        <a:pt x="9228" y="4065"/>
                      </a:cubicBezTo>
                      <a:cubicBezTo>
                        <a:pt x="9128" y="3540"/>
                        <a:pt x="8868" y="3041"/>
                        <a:pt x="8541" y="2567"/>
                      </a:cubicBezTo>
                      <a:cubicBezTo>
                        <a:pt x="8008" y="1797"/>
                        <a:pt x="7302" y="1096"/>
                        <a:pt x="6450" y="49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5" name="î$ḻïḑé">
                  <a:extLst>
                    <a:ext uri="{FF2B5EF4-FFF2-40B4-BE49-F238E27FC236}">
                      <a16:creationId xmlns:a16="http://schemas.microsoft.com/office/drawing/2014/main" id="{1D8B3D46-3745-41E5-9525-F61FE43B34F2}"/>
                    </a:ext>
                  </a:extLst>
                </p:cNvPr>
                <p:cNvSpPr/>
                <p:nvPr/>
              </p:nvSpPr>
              <p:spPr>
                <a:xfrm>
                  <a:off x="4459587" y="369864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6" name="iş1iḑè">
                  <a:extLst>
                    <a:ext uri="{FF2B5EF4-FFF2-40B4-BE49-F238E27FC236}">
                      <a16:creationId xmlns:a16="http://schemas.microsoft.com/office/drawing/2014/main" id="{85BAA88F-E43F-4504-8A62-A0C58198637E}"/>
                    </a:ext>
                  </a:extLst>
                </p:cNvPr>
                <p:cNvSpPr/>
                <p:nvPr/>
              </p:nvSpPr>
              <p:spPr>
                <a:xfrm>
                  <a:off x="4166546" y="368762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7" name="ïṧlîḋé">
                  <a:extLst>
                    <a:ext uri="{FF2B5EF4-FFF2-40B4-BE49-F238E27FC236}">
                      <a16:creationId xmlns:a16="http://schemas.microsoft.com/office/drawing/2014/main" id="{CEB8E948-9CEE-441C-887C-B42FC9759975}"/>
                    </a:ext>
                  </a:extLst>
                </p:cNvPr>
                <p:cNvSpPr/>
                <p:nvPr/>
              </p:nvSpPr>
              <p:spPr>
                <a:xfrm rot="3558016">
                  <a:off x="5030431" y="969515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8" name="íṥľídê">
                  <a:extLst>
                    <a:ext uri="{FF2B5EF4-FFF2-40B4-BE49-F238E27FC236}">
                      <a16:creationId xmlns:a16="http://schemas.microsoft.com/office/drawing/2014/main" id="{79202C73-3EFF-48B0-85FF-9F9DE4EB69CC}"/>
                    </a:ext>
                  </a:extLst>
                </p:cNvPr>
                <p:cNvSpPr/>
                <p:nvPr/>
              </p:nvSpPr>
              <p:spPr>
                <a:xfrm rot="3558016">
                  <a:off x="4878036" y="720120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9" name="iSlidê">
                  <a:extLst>
                    <a:ext uri="{FF2B5EF4-FFF2-40B4-BE49-F238E27FC236}">
                      <a16:creationId xmlns:a16="http://schemas.microsoft.com/office/drawing/2014/main" id="{278A754B-1B1C-4DD0-9E02-48592AC7A747}"/>
                    </a:ext>
                  </a:extLst>
                </p:cNvPr>
                <p:cNvSpPr/>
                <p:nvPr/>
              </p:nvSpPr>
              <p:spPr>
                <a:xfrm rot="2043825">
                  <a:off x="3759276" y="1268186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0" name="íSľîďè">
                  <a:extLst>
                    <a:ext uri="{FF2B5EF4-FFF2-40B4-BE49-F238E27FC236}">
                      <a16:creationId xmlns:a16="http://schemas.microsoft.com/office/drawing/2014/main" id="{4CE57107-2742-46E2-B840-4EB72F4AD3A8}"/>
                    </a:ext>
                  </a:extLst>
                </p:cNvPr>
                <p:cNvSpPr/>
                <p:nvPr/>
              </p:nvSpPr>
              <p:spPr>
                <a:xfrm rot="2043825">
                  <a:off x="3515383" y="1105434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1" name="ïšľíḍê">
                  <a:extLst>
                    <a:ext uri="{FF2B5EF4-FFF2-40B4-BE49-F238E27FC236}">
                      <a16:creationId xmlns:a16="http://schemas.microsoft.com/office/drawing/2014/main" id="{EA2D7D2B-B258-466C-8811-5FDF081F9254}"/>
                    </a:ext>
                  </a:extLst>
                </p:cNvPr>
                <p:cNvSpPr/>
                <p:nvPr/>
              </p:nvSpPr>
              <p:spPr>
                <a:xfrm rot="251292">
                  <a:off x="3816375" y="168367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2" name="íṥḻíḋè">
                  <a:extLst>
                    <a:ext uri="{FF2B5EF4-FFF2-40B4-BE49-F238E27FC236}">
                      <a16:creationId xmlns:a16="http://schemas.microsoft.com/office/drawing/2014/main" id="{0BE587A7-87AD-486E-83FC-63B092DDFDB4}"/>
                    </a:ext>
                  </a:extLst>
                </p:cNvPr>
                <p:cNvSpPr/>
                <p:nvPr/>
              </p:nvSpPr>
              <p:spPr>
                <a:xfrm rot="251292">
                  <a:off x="3524061" y="146200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" name="íṩļiḋê">
                  <a:extLst>
                    <a:ext uri="{FF2B5EF4-FFF2-40B4-BE49-F238E27FC236}">
                      <a16:creationId xmlns:a16="http://schemas.microsoft.com/office/drawing/2014/main" id="{C56B9AC3-4315-4BC7-A3AE-1A0A71E0C4F5}"/>
                    </a:ext>
                  </a:extLst>
                </p:cNvPr>
                <p:cNvSpPr/>
                <p:nvPr/>
              </p:nvSpPr>
              <p:spPr>
                <a:xfrm rot="1038314">
                  <a:off x="3211761" y="680085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" name="ïśliḓé">
                  <a:extLst>
                    <a:ext uri="{FF2B5EF4-FFF2-40B4-BE49-F238E27FC236}">
                      <a16:creationId xmlns:a16="http://schemas.microsoft.com/office/drawing/2014/main" id="{9B897588-B54B-416C-9FF0-0285636E0790}"/>
                    </a:ext>
                  </a:extLst>
                </p:cNvPr>
                <p:cNvSpPr/>
                <p:nvPr/>
              </p:nvSpPr>
              <p:spPr>
                <a:xfrm rot="1038314">
                  <a:off x="2931595" y="593163"/>
                  <a:ext cx="267861" cy="93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5" name="íşḷíḑè">
                  <a:extLst>
                    <a:ext uri="{FF2B5EF4-FFF2-40B4-BE49-F238E27FC236}">
                      <a16:creationId xmlns:a16="http://schemas.microsoft.com/office/drawing/2014/main" id="{0AA83783-7CB2-4ED1-8FF9-8D386C70022C}"/>
                    </a:ext>
                  </a:extLst>
                </p:cNvPr>
                <p:cNvSpPr/>
                <p:nvPr/>
              </p:nvSpPr>
              <p:spPr>
                <a:xfrm rot="21227908">
                  <a:off x="2716718" y="11257"/>
                  <a:ext cx="258610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" name="ïśḷïḓè">
                  <a:extLst>
                    <a:ext uri="{FF2B5EF4-FFF2-40B4-BE49-F238E27FC236}">
                      <a16:creationId xmlns:a16="http://schemas.microsoft.com/office/drawing/2014/main" id="{C525B673-895E-461B-BAC9-06AD044DB87E}"/>
                    </a:ext>
                  </a:extLst>
                </p:cNvPr>
                <p:cNvSpPr/>
                <p:nvPr/>
              </p:nvSpPr>
              <p:spPr>
                <a:xfrm rot="21227908">
                  <a:off x="2425430" y="41307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" name="íS1îďé">
                  <a:extLst>
                    <a:ext uri="{FF2B5EF4-FFF2-40B4-BE49-F238E27FC236}">
                      <a16:creationId xmlns:a16="http://schemas.microsoft.com/office/drawing/2014/main" id="{979B4323-8C38-4B5D-B260-0A1C4FD66ACD}"/>
                    </a:ext>
                  </a:extLst>
                </p:cNvPr>
                <p:cNvSpPr/>
                <p:nvPr/>
              </p:nvSpPr>
              <p:spPr>
                <a:xfrm rot="18464531">
                  <a:off x="2284897" y="558587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8" name="išḷïḓé">
                  <a:extLst>
                    <a:ext uri="{FF2B5EF4-FFF2-40B4-BE49-F238E27FC236}">
                      <a16:creationId xmlns:a16="http://schemas.microsoft.com/office/drawing/2014/main" id="{4B61F2B1-84E3-498B-9468-8AB21A1DF17F}"/>
                    </a:ext>
                  </a:extLst>
                </p:cNvPr>
                <p:cNvSpPr/>
                <p:nvPr/>
              </p:nvSpPr>
              <p:spPr>
                <a:xfrm rot="18464531">
                  <a:off x="2104211" y="785320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" name="iṡḻîḓé">
                  <a:extLst>
                    <a:ext uri="{FF2B5EF4-FFF2-40B4-BE49-F238E27FC236}">
                      <a16:creationId xmlns:a16="http://schemas.microsoft.com/office/drawing/2014/main" id="{6D76DDB2-D6EE-4BAB-BE8D-4D28671A2896}"/>
                    </a:ext>
                  </a:extLst>
                </p:cNvPr>
                <p:cNvSpPr/>
                <p:nvPr/>
              </p:nvSpPr>
              <p:spPr>
                <a:xfrm rot="16317378">
                  <a:off x="2166967" y="1300990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" name="íṧ1ïdè">
                  <a:extLst>
                    <a:ext uri="{FF2B5EF4-FFF2-40B4-BE49-F238E27FC236}">
                      <a16:creationId xmlns:a16="http://schemas.microsoft.com/office/drawing/2014/main" id="{E57385B6-FEBE-461B-A813-1A190280FBAF}"/>
                    </a:ext>
                  </a:extLst>
                </p:cNvPr>
                <p:cNvSpPr/>
                <p:nvPr/>
              </p:nvSpPr>
              <p:spPr>
                <a:xfrm rot="16317378">
                  <a:off x="2153104" y="1587548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1" name="iSḻíḍê">
                  <a:extLst>
                    <a:ext uri="{FF2B5EF4-FFF2-40B4-BE49-F238E27FC236}">
                      <a16:creationId xmlns:a16="http://schemas.microsoft.com/office/drawing/2014/main" id="{F41B806D-6A4A-4CA2-8576-D48A4DEB275A}"/>
                    </a:ext>
                  </a:extLst>
                </p:cNvPr>
                <p:cNvSpPr/>
                <p:nvPr/>
              </p:nvSpPr>
              <p:spPr>
                <a:xfrm rot="16913727">
                  <a:off x="2698193" y="1916015"/>
                  <a:ext cx="258610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2" name="îŝḷíḓe">
                  <a:extLst>
                    <a:ext uri="{FF2B5EF4-FFF2-40B4-BE49-F238E27FC236}">
                      <a16:creationId xmlns:a16="http://schemas.microsoft.com/office/drawing/2014/main" id="{B3977B05-81C9-41EF-BEFF-94D9483AE94E}"/>
                    </a:ext>
                  </a:extLst>
                </p:cNvPr>
                <p:cNvSpPr/>
                <p:nvPr/>
              </p:nvSpPr>
              <p:spPr>
                <a:xfrm rot="16913727">
                  <a:off x="2634713" y="2196653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3" name="îṡlîďê">
                  <a:extLst>
                    <a:ext uri="{FF2B5EF4-FFF2-40B4-BE49-F238E27FC236}">
                      <a16:creationId xmlns:a16="http://schemas.microsoft.com/office/drawing/2014/main" id="{65751D4E-061B-4129-A009-7659ED739866}"/>
                    </a:ext>
                  </a:extLst>
                </p:cNvPr>
                <p:cNvSpPr/>
                <p:nvPr/>
              </p:nvSpPr>
              <p:spPr>
                <a:xfrm rot="17857806">
                  <a:off x="1549860" y="757274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4" name="ïṡlide">
                  <a:extLst>
                    <a:ext uri="{FF2B5EF4-FFF2-40B4-BE49-F238E27FC236}">
                      <a16:creationId xmlns:a16="http://schemas.microsoft.com/office/drawing/2014/main" id="{EA1807FC-8CC3-4C47-9BEC-4A0AB064B4AA}"/>
                    </a:ext>
                  </a:extLst>
                </p:cNvPr>
                <p:cNvSpPr/>
                <p:nvPr/>
              </p:nvSpPr>
              <p:spPr>
                <a:xfrm rot="17857806">
                  <a:off x="1412017" y="1011370"/>
                  <a:ext cx="267862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5" name="îśļiḑê">
                  <a:extLst>
                    <a:ext uri="{FF2B5EF4-FFF2-40B4-BE49-F238E27FC236}">
                      <a16:creationId xmlns:a16="http://schemas.microsoft.com/office/drawing/2014/main" id="{7ED64721-FE39-4754-A9A5-819C4E3998A5}"/>
                    </a:ext>
                  </a:extLst>
                </p:cNvPr>
                <p:cNvSpPr/>
                <p:nvPr/>
              </p:nvSpPr>
              <p:spPr>
                <a:xfrm rot="17524442">
                  <a:off x="1145605" y="1261571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6" name="íṡḻîḍê">
                  <a:extLst>
                    <a:ext uri="{FF2B5EF4-FFF2-40B4-BE49-F238E27FC236}">
                      <a16:creationId xmlns:a16="http://schemas.microsoft.com/office/drawing/2014/main" id="{29AE4CE8-FEE0-4B2A-A5F1-D053FDA74958}"/>
                    </a:ext>
                  </a:extLst>
                </p:cNvPr>
                <p:cNvSpPr/>
                <p:nvPr/>
              </p:nvSpPr>
              <p:spPr>
                <a:xfrm rot="17524442">
                  <a:off x="1033156" y="1527364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7" name="îṣľïḍê">
                  <a:extLst>
                    <a:ext uri="{FF2B5EF4-FFF2-40B4-BE49-F238E27FC236}">
                      <a16:creationId xmlns:a16="http://schemas.microsoft.com/office/drawing/2014/main" id="{23BE4B1E-2041-4F46-80C2-42082EF3759E}"/>
                    </a:ext>
                  </a:extLst>
                </p:cNvPr>
                <p:cNvSpPr/>
                <p:nvPr/>
              </p:nvSpPr>
              <p:spPr>
                <a:xfrm rot="251032">
                  <a:off x="2047989" y="2392484"/>
                  <a:ext cx="258610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8" name="ïṧļîďè">
                  <a:extLst>
                    <a:ext uri="{FF2B5EF4-FFF2-40B4-BE49-F238E27FC236}">
                      <a16:creationId xmlns:a16="http://schemas.microsoft.com/office/drawing/2014/main" id="{753851BD-EF1C-478D-8757-F37391D8E15F}"/>
                    </a:ext>
                  </a:extLst>
                </p:cNvPr>
                <p:cNvSpPr/>
                <p:nvPr/>
              </p:nvSpPr>
              <p:spPr>
                <a:xfrm rot="251032">
                  <a:off x="1755672" y="2370339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9" name="íṣḻidé">
                  <a:extLst>
                    <a:ext uri="{FF2B5EF4-FFF2-40B4-BE49-F238E27FC236}">
                      <a16:creationId xmlns:a16="http://schemas.microsoft.com/office/drawing/2014/main" id="{98BE1E51-C8AF-4AAE-B9C8-00EFF00855F0}"/>
                    </a:ext>
                  </a:extLst>
                </p:cNvPr>
                <p:cNvSpPr/>
                <p:nvPr/>
              </p:nvSpPr>
              <p:spPr>
                <a:xfrm rot="19876943">
                  <a:off x="2708236" y="2875132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0" name="işḻîďe">
                  <a:extLst>
                    <a:ext uri="{FF2B5EF4-FFF2-40B4-BE49-F238E27FC236}">
                      <a16:creationId xmlns:a16="http://schemas.microsoft.com/office/drawing/2014/main" id="{F60AB337-D46B-4588-92A7-B27429FAEE1E}"/>
                    </a:ext>
                  </a:extLst>
                </p:cNvPr>
                <p:cNvSpPr/>
                <p:nvPr/>
              </p:nvSpPr>
              <p:spPr>
                <a:xfrm rot="19876943">
                  <a:off x="2450963" y="3012537"/>
                  <a:ext cx="267861" cy="93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1" name="íṩlïdè">
                  <a:extLst>
                    <a:ext uri="{FF2B5EF4-FFF2-40B4-BE49-F238E27FC236}">
                      <a16:creationId xmlns:a16="http://schemas.microsoft.com/office/drawing/2014/main" id="{80A90E4E-059C-4AAA-930C-DCC34ECE7143}"/>
                    </a:ext>
                  </a:extLst>
                </p:cNvPr>
                <p:cNvSpPr/>
                <p:nvPr/>
              </p:nvSpPr>
              <p:spPr>
                <a:xfrm rot="19271235">
                  <a:off x="1232098" y="2108341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2" name="iSḻídè">
                  <a:extLst>
                    <a:ext uri="{FF2B5EF4-FFF2-40B4-BE49-F238E27FC236}">
                      <a16:creationId xmlns:a16="http://schemas.microsoft.com/office/drawing/2014/main" id="{3ADD79F1-486A-46DB-8A85-D6F7691668AA}"/>
                    </a:ext>
                  </a:extLst>
                </p:cNvPr>
                <p:cNvSpPr/>
                <p:nvPr/>
              </p:nvSpPr>
              <p:spPr>
                <a:xfrm rot="19271235">
                  <a:off x="1003121" y="2287877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3" name="îşḻíḋè">
                  <a:extLst>
                    <a:ext uri="{FF2B5EF4-FFF2-40B4-BE49-F238E27FC236}">
                      <a16:creationId xmlns:a16="http://schemas.microsoft.com/office/drawing/2014/main" id="{9D041B01-45B1-4EDD-A469-E8473E636858}"/>
                    </a:ext>
                  </a:extLst>
                </p:cNvPr>
                <p:cNvSpPr/>
                <p:nvPr/>
              </p:nvSpPr>
              <p:spPr>
                <a:xfrm rot="17913690">
                  <a:off x="480498" y="2234900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4" name="îšľiḑê">
                  <a:extLst>
                    <a:ext uri="{FF2B5EF4-FFF2-40B4-BE49-F238E27FC236}">
                      <a16:creationId xmlns:a16="http://schemas.microsoft.com/office/drawing/2014/main" id="{97B282F1-3C4E-4768-9B8E-3250A977FDAF}"/>
                    </a:ext>
                  </a:extLst>
                </p:cNvPr>
                <p:cNvSpPr/>
                <p:nvPr/>
              </p:nvSpPr>
              <p:spPr>
                <a:xfrm rot="17913690">
                  <a:off x="338515" y="2486797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5" name="ïśliḍè">
                  <a:extLst>
                    <a:ext uri="{FF2B5EF4-FFF2-40B4-BE49-F238E27FC236}">
                      <a16:creationId xmlns:a16="http://schemas.microsoft.com/office/drawing/2014/main" id="{FCB133A2-50C9-4BEE-A555-CFDAB2A89039}"/>
                    </a:ext>
                  </a:extLst>
                </p:cNvPr>
                <p:cNvSpPr/>
                <p:nvPr/>
              </p:nvSpPr>
              <p:spPr>
                <a:xfrm rot="15909547">
                  <a:off x="936669" y="2851558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6" name="ïšḷíḍê">
                  <a:extLst>
                    <a:ext uri="{FF2B5EF4-FFF2-40B4-BE49-F238E27FC236}">
                      <a16:creationId xmlns:a16="http://schemas.microsoft.com/office/drawing/2014/main" id="{1B744B93-8C68-4D0E-A8F8-1BDB8F862730}"/>
                    </a:ext>
                  </a:extLst>
                </p:cNvPr>
                <p:cNvSpPr/>
                <p:nvPr/>
              </p:nvSpPr>
              <p:spPr>
                <a:xfrm rot="15909547">
                  <a:off x="956988" y="3137184"/>
                  <a:ext cx="267862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7" name="ïşḷíḍê">
                  <a:extLst>
                    <a:ext uri="{FF2B5EF4-FFF2-40B4-BE49-F238E27FC236}">
                      <a16:creationId xmlns:a16="http://schemas.microsoft.com/office/drawing/2014/main" id="{E452CB85-DAF9-44FA-8920-712E46FD22C8}"/>
                    </a:ext>
                  </a:extLst>
                </p:cNvPr>
                <p:cNvSpPr/>
                <p:nvPr/>
              </p:nvSpPr>
              <p:spPr>
                <a:xfrm rot="14512828">
                  <a:off x="1190183" y="3531825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8" name="íşļîḑe">
                  <a:extLst>
                    <a:ext uri="{FF2B5EF4-FFF2-40B4-BE49-F238E27FC236}">
                      <a16:creationId xmlns:a16="http://schemas.microsoft.com/office/drawing/2014/main" id="{D1F130C2-0B61-48F4-9A7C-388E53B2A862}"/>
                    </a:ext>
                  </a:extLst>
                </p:cNvPr>
                <p:cNvSpPr/>
                <p:nvPr/>
              </p:nvSpPr>
              <p:spPr>
                <a:xfrm rot="14512828">
                  <a:off x="1322028" y="3784201"/>
                  <a:ext cx="267861" cy="93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9" name="ïşḷîdê">
                  <a:extLst>
                    <a:ext uri="{FF2B5EF4-FFF2-40B4-BE49-F238E27FC236}">
                      <a16:creationId xmlns:a16="http://schemas.microsoft.com/office/drawing/2014/main" id="{23ABE826-79C2-4C6C-8ACD-ADEF527697C6}"/>
                    </a:ext>
                  </a:extLst>
                </p:cNvPr>
                <p:cNvSpPr/>
                <p:nvPr/>
              </p:nvSpPr>
              <p:spPr>
                <a:xfrm rot="13254571">
                  <a:off x="1768629" y="4057548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0" name="îśḷíďê">
                  <a:extLst>
                    <a:ext uri="{FF2B5EF4-FFF2-40B4-BE49-F238E27FC236}">
                      <a16:creationId xmlns:a16="http://schemas.microsoft.com/office/drawing/2014/main" id="{4F9C23CC-518D-47D6-A60C-B1498949D4E5}"/>
                    </a:ext>
                  </a:extLst>
                </p:cNvPr>
                <p:cNvSpPr/>
                <p:nvPr/>
              </p:nvSpPr>
              <p:spPr>
                <a:xfrm rot="13254571">
                  <a:off x="1982371" y="4244252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1" name="işļîḑe">
                  <a:extLst>
                    <a:ext uri="{FF2B5EF4-FFF2-40B4-BE49-F238E27FC236}">
                      <a16:creationId xmlns:a16="http://schemas.microsoft.com/office/drawing/2014/main" id="{64401991-61F1-4A0B-98B2-2DBBFDC80F35}"/>
                    </a:ext>
                  </a:extLst>
                </p:cNvPr>
                <p:cNvSpPr/>
                <p:nvPr/>
              </p:nvSpPr>
              <p:spPr>
                <a:xfrm rot="5779576">
                  <a:off x="4712410" y="2335794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2" name="î$ļïḍè">
                  <a:extLst>
                    <a:ext uri="{FF2B5EF4-FFF2-40B4-BE49-F238E27FC236}">
                      <a16:creationId xmlns:a16="http://schemas.microsoft.com/office/drawing/2014/main" id="{02630F5D-F61B-4456-9C1D-45F2F9593F04}"/>
                    </a:ext>
                  </a:extLst>
                </p:cNvPr>
                <p:cNvSpPr/>
                <p:nvPr/>
              </p:nvSpPr>
              <p:spPr>
                <a:xfrm rot="5779576">
                  <a:off x="4738961" y="2047357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3" name="í$ľîḓé">
                  <a:extLst>
                    <a:ext uri="{FF2B5EF4-FFF2-40B4-BE49-F238E27FC236}">
                      <a16:creationId xmlns:a16="http://schemas.microsoft.com/office/drawing/2014/main" id="{40DDA442-B6F3-4A15-99DF-A575F9CF13E5}"/>
                    </a:ext>
                  </a:extLst>
                </p:cNvPr>
                <p:cNvSpPr/>
                <p:nvPr/>
              </p:nvSpPr>
              <p:spPr>
                <a:xfrm rot="3645190">
                  <a:off x="4330773" y="2899830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4" name="íṩḷiḍé">
                  <a:extLst>
                    <a:ext uri="{FF2B5EF4-FFF2-40B4-BE49-F238E27FC236}">
                      <a16:creationId xmlns:a16="http://schemas.microsoft.com/office/drawing/2014/main" id="{FFFC97D4-2A0C-4141-B66D-91DE7459421D}"/>
                    </a:ext>
                  </a:extLst>
                </p:cNvPr>
                <p:cNvSpPr/>
                <p:nvPr/>
              </p:nvSpPr>
              <p:spPr>
                <a:xfrm rot="3645190">
                  <a:off x="4184705" y="2646769"/>
                  <a:ext cx="267861" cy="93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5" name="ï$ḷïḑe">
                  <a:extLst>
                    <a:ext uri="{FF2B5EF4-FFF2-40B4-BE49-F238E27FC236}">
                      <a16:creationId xmlns:a16="http://schemas.microsoft.com/office/drawing/2014/main" id="{DD11C074-293F-4A6C-9095-6199F7E3B411}"/>
                    </a:ext>
                  </a:extLst>
                </p:cNvPr>
                <p:cNvSpPr/>
                <p:nvPr/>
              </p:nvSpPr>
              <p:spPr>
                <a:xfrm rot="18112015">
                  <a:off x="5238701" y="1608297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" name="iṥḻiḋè">
                  <a:extLst>
                    <a:ext uri="{FF2B5EF4-FFF2-40B4-BE49-F238E27FC236}">
                      <a16:creationId xmlns:a16="http://schemas.microsoft.com/office/drawing/2014/main" id="{F9BDF6F8-1B03-4F1A-9870-A59D4B9C8851}"/>
                    </a:ext>
                  </a:extLst>
                </p:cNvPr>
                <p:cNvSpPr/>
                <p:nvPr/>
              </p:nvSpPr>
              <p:spPr>
                <a:xfrm rot="18112015">
                  <a:off x="5082324" y="1851853"/>
                  <a:ext cx="267861" cy="93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" name="išľíďè">
                  <a:extLst>
                    <a:ext uri="{FF2B5EF4-FFF2-40B4-BE49-F238E27FC236}">
                      <a16:creationId xmlns:a16="http://schemas.microsoft.com/office/drawing/2014/main" id="{402414A6-5C6E-477B-A6EA-AC3F28912868}"/>
                    </a:ext>
                  </a:extLst>
                </p:cNvPr>
                <p:cNvSpPr/>
                <p:nvPr/>
              </p:nvSpPr>
              <p:spPr>
                <a:xfrm rot="202899">
                  <a:off x="5937556" y="1294426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" name="îšľíḋê">
                  <a:extLst>
                    <a:ext uri="{FF2B5EF4-FFF2-40B4-BE49-F238E27FC236}">
                      <a16:creationId xmlns:a16="http://schemas.microsoft.com/office/drawing/2014/main" id="{83399DE3-9CE4-4141-A051-338702C9BECE}"/>
                    </a:ext>
                  </a:extLst>
                </p:cNvPr>
                <p:cNvSpPr/>
                <p:nvPr/>
              </p:nvSpPr>
              <p:spPr>
                <a:xfrm rot="202899">
                  <a:off x="5644982" y="1276311"/>
                  <a:ext cx="267861" cy="93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" name="îsļiďè">
                  <a:extLst>
                    <a:ext uri="{FF2B5EF4-FFF2-40B4-BE49-F238E27FC236}">
                      <a16:creationId xmlns:a16="http://schemas.microsoft.com/office/drawing/2014/main" id="{F78FF333-7E67-49C6-A1BB-E90C51096637}"/>
                    </a:ext>
                  </a:extLst>
                </p:cNvPr>
                <p:cNvSpPr/>
                <p:nvPr/>
              </p:nvSpPr>
              <p:spPr>
                <a:xfrm rot="4537826">
                  <a:off x="6410394" y="2053891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0" name="išļiḓè">
                  <a:extLst>
                    <a:ext uri="{FF2B5EF4-FFF2-40B4-BE49-F238E27FC236}">
                      <a16:creationId xmlns:a16="http://schemas.microsoft.com/office/drawing/2014/main" id="{B3874B1F-62BF-4631-B355-3D05D8534076}"/>
                    </a:ext>
                  </a:extLst>
                </p:cNvPr>
                <p:cNvSpPr/>
                <p:nvPr/>
              </p:nvSpPr>
              <p:spPr>
                <a:xfrm rot="4537826">
                  <a:off x="6333602" y="1772940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1" name="íṧļîḓê">
                  <a:extLst>
                    <a:ext uri="{FF2B5EF4-FFF2-40B4-BE49-F238E27FC236}">
                      <a16:creationId xmlns:a16="http://schemas.microsoft.com/office/drawing/2014/main" id="{4EC355FB-76DA-4E55-AB42-E3ABD0ED45D9}"/>
                    </a:ext>
                  </a:extLst>
                </p:cNvPr>
                <p:cNvSpPr/>
                <p:nvPr/>
              </p:nvSpPr>
              <p:spPr>
                <a:xfrm rot="5521842">
                  <a:off x="6254597" y="2765885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2" name="íṡḻïḋê">
                  <a:extLst>
                    <a:ext uri="{FF2B5EF4-FFF2-40B4-BE49-F238E27FC236}">
                      <a16:creationId xmlns:a16="http://schemas.microsoft.com/office/drawing/2014/main" id="{51689BB3-96D2-4250-89A8-08F1F6A04AC5}"/>
                    </a:ext>
                  </a:extLst>
                </p:cNvPr>
                <p:cNvSpPr/>
                <p:nvPr/>
              </p:nvSpPr>
              <p:spPr>
                <a:xfrm rot="5521842">
                  <a:off x="6259584" y="2475919"/>
                  <a:ext cx="267862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3" name="íSļíḑé">
                  <a:extLst>
                    <a:ext uri="{FF2B5EF4-FFF2-40B4-BE49-F238E27FC236}">
                      <a16:creationId xmlns:a16="http://schemas.microsoft.com/office/drawing/2014/main" id="{B0E592BA-8573-4FFA-8C62-48BBB55B9461}"/>
                    </a:ext>
                  </a:extLst>
                </p:cNvPr>
                <p:cNvSpPr/>
                <p:nvPr/>
              </p:nvSpPr>
              <p:spPr>
                <a:xfrm rot="6400210">
                  <a:off x="5913037" y="3402010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4" name="iṡḻïḋè">
                  <a:extLst>
                    <a:ext uri="{FF2B5EF4-FFF2-40B4-BE49-F238E27FC236}">
                      <a16:creationId xmlns:a16="http://schemas.microsoft.com/office/drawing/2014/main" id="{5426C6D3-4897-45F4-B3B1-4AD7B951D512}"/>
                    </a:ext>
                  </a:extLst>
                </p:cNvPr>
                <p:cNvSpPr/>
                <p:nvPr/>
              </p:nvSpPr>
              <p:spPr>
                <a:xfrm rot="6400210">
                  <a:off x="5990564" y="3123831"/>
                  <a:ext cx="267862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5" name="îsļídè">
                  <a:extLst>
                    <a:ext uri="{FF2B5EF4-FFF2-40B4-BE49-F238E27FC236}">
                      <a16:creationId xmlns:a16="http://schemas.microsoft.com/office/drawing/2014/main" id="{2EC16958-6B26-4F34-B9BB-7327D8AD9B38}"/>
                    </a:ext>
                  </a:extLst>
                </p:cNvPr>
                <p:cNvSpPr/>
                <p:nvPr/>
              </p:nvSpPr>
              <p:spPr>
                <a:xfrm rot="7686080">
                  <a:off x="5347658" y="3899484"/>
                  <a:ext cx="258610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6" name="ïs1ïďe">
                  <a:extLst>
                    <a:ext uri="{FF2B5EF4-FFF2-40B4-BE49-F238E27FC236}">
                      <a16:creationId xmlns:a16="http://schemas.microsoft.com/office/drawing/2014/main" id="{15FFF24B-2617-46DE-8B8A-E14FDE2AFF61}"/>
                    </a:ext>
                  </a:extLst>
                </p:cNvPr>
                <p:cNvSpPr/>
                <p:nvPr/>
              </p:nvSpPr>
              <p:spPr>
                <a:xfrm rot="7686080">
                  <a:off x="5520523" y="3670439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7" name="îS1ídê">
                  <a:extLst>
                    <a:ext uri="{FF2B5EF4-FFF2-40B4-BE49-F238E27FC236}">
                      <a16:creationId xmlns:a16="http://schemas.microsoft.com/office/drawing/2014/main" id="{64267E32-B643-4E90-9C4A-146B33FF615B}"/>
                    </a:ext>
                  </a:extLst>
                </p:cNvPr>
                <p:cNvSpPr/>
                <p:nvPr/>
              </p:nvSpPr>
              <p:spPr>
                <a:xfrm rot="8558927">
                  <a:off x="4644492" y="4215322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8" name="ïṣḻîḑê">
                  <a:extLst>
                    <a:ext uri="{FF2B5EF4-FFF2-40B4-BE49-F238E27FC236}">
                      <a16:creationId xmlns:a16="http://schemas.microsoft.com/office/drawing/2014/main" id="{AF17E0E7-6455-40B8-84C5-ED557B918C69}"/>
                    </a:ext>
                  </a:extLst>
                </p:cNvPr>
                <p:cNvSpPr/>
                <p:nvPr/>
              </p:nvSpPr>
              <p:spPr>
                <a:xfrm rot="8558927">
                  <a:off x="4868769" y="4038148"/>
                  <a:ext cx="267861" cy="93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7" name="îş1iḍè">
              <a:extLst>
                <a:ext uri="{FF2B5EF4-FFF2-40B4-BE49-F238E27FC236}">
                  <a16:creationId xmlns:a16="http://schemas.microsoft.com/office/drawing/2014/main" id="{1D6095E5-740E-4D19-A8C2-347252F614E3}"/>
                </a:ext>
              </a:extLst>
            </p:cNvPr>
            <p:cNvGrpSpPr/>
            <p:nvPr/>
          </p:nvGrpSpPr>
          <p:grpSpPr>
            <a:xfrm>
              <a:off x="687281" y="2444325"/>
              <a:ext cx="3562588" cy="1998194"/>
              <a:chOff x="687278" y="2398652"/>
              <a:chExt cx="3524773" cy="1998194"/>
            </a:xfrm>
          </p:grpSpPr>
          <p:sp>
            <p:nvSpPr>
              <p:cNvPr id="29" name="ïṥlïdè">
                <a:extLst>
                  <a:ext uri="{FF2B5EF4-FFF2-40B4-BE49-F238E27FC236}">
                    <a16:creationId xmlns:a16="http://schemas.microsoft.com/office/drawing/2014/main" id="{160D4A34-05AC-4C40-A8D0-0DF934BD2F0C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556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30" name="íṥľiďé">
                <a:extLst>
                  <a:ext uri="{FF2B5EF4-FFF2-40B4-BE49-F238E27FC236}">
                    <a16:creationId xmlns:a16="http://schemas.microsoft.com/office/drawing/2014/main" id="{7D46A266-C6F9-4705-8E51-F9836F6E1BCF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8" name="ïṣ1ïḑé">
              <a:extLst>
                <a:ext uri="{FF2B5EF4-FFF2-40B4-BE49-F238E27FC236}">
                  <a16:creationId xmlns:a16="http://schemas.microsoft.com/office/drawing/2014/main" id="{6B37B067-F31B-4720-BCD4-6E5D04585B27}"/>
                </a:ext>
              </a:extLst>
            </p:cNvPr>
            <p:cNvGrpSpPr/>
            <p:nvPr/>
          </p:nvGrpSpPr>
          <p:grpSpPr>
            <a:xfrm>
              <a:off x="8887235" y="1551634"/>
              <a:ext cx="2631665" cy="1104745"/>
              <a:chOff x="6951000" y="1143572"/>
              <a:chExt cx="2631665" cy="1104745"/>
            </a:xfrm>
          </p:grpSpPr>
          <p:grpSp>
            <p:nvGrpSpPr>
              <p:cNvPr id="23" name="íŝḻîḍè">
                <a:extLst>
                  <a:ext uri="{FF2B5EF4-FFF2-40B4-BE49-F238E27FC236}">
                    <a16:creationId xmlns:a16="http://schemas.microsoft.com/office/drawing/2014/main" id="{0010CC99-677D-40E8-9B19-A1CF341E1235}"/>
                  </a:ext>
                </a:extLst>
              </p:cNvPr>
              <p:cNvGrpSpPr/>
              <p:nvPr/>
            </p:nvGrpSpPr>
            <p:grpSpPr>
              <a:xfrm>
                <a:off x="7677117" y="1143572"/>
                <a:ext cx="1905548" cy="1104745"/>
                <a:chOff x="666932" y="4425289"/>
                <a:chExt cx="1530975" cy="1104745"/>
              </a:xfrm>
            </p:grpSpPr>
            <p:sp>
              <p:nvSpPr>
                <p:cNvPr id="27" name="íšľíďe">
                  <a:extLst>
                    <a:ext uri="{FF2B5EF4-FFF2-40B4-BE49-F238E27FC236}">
                      <a16:creationId xmlns:a16="http://schemas.microsoft.com/office/drawing/2014/main" id="{DB8C8F30-B6E5-4ABA-8D99-15AD6237A811}"/>
                    </a:ext>
                  </a:extLst>
                </p:cNvPr>
                <p:cNvSpPr txBox="1"/>
                <p:nvPr/>
              </p:nvSpPr>
              <p:spPr bwMode="auto">
                <a:xfrm>
                  <a:off x="666932" y="4425289"/>
                  <a:ext cx="1530975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28" name="ïṩlíḓé">
                  <a:extLst>
                    <a:ext uri="{FF2B5EF4-FFF2-40B4-BE49-F238E27FC236}">
                      <a16:creationId xmlns:a16="http://schemas.microsoft.com/office/drawing/2014/main" id="{66C94E92-CEAE-4D30-B7FD-2924CB54A394}"/>
                    </a:ext>
                  </a:extLst>
                </p:cNvPr>
                <p:cNvSpPr/>
                <p:nvPr/>
              </p:nvSpPr>
              <p:spPr bwMode="auto">
                <a:xfrm>
                  <a:off x="666932" y="4867096"/>
                  <a:ext cx="1530975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grpSp>
            <p:nvGrpSpPr>
              <p:cNvPr id="24" name="ïšļiḓé">
                <a:extLst>
                  <a:ext uri="{FF2B5EF4-FFF2-40B4-BE49-F238E27FC236}">
                    <a16:creationId xmlns:a16="http://schemas.microsoft.com/office/drawing/2014/main" id="{D2E8BFEA-F9E9-449B-8C8D-9A14CDDE5BE9}"/>
                  </a:ext>
                </a:extLst>
              </p:cNvPr>
              <p:cNvGrpSpPr/>
              <p:nvPr/>
            </p:nvGrpSpPr>
            <p:grpSpPr>
              <a:xfrm>
                <a:off x="6951000" y="1269000"/>
                <a:ext cx="508912" cy="509712"/>
                <a:chOff x="5646344" y="3213462"/>
                <a:chExt cx="899312" cy="900726"/>
              </a:xfrm>
            </p:grpSpPr>
            <p:sp>
              <p:nvSpPr>
                <p:cNvPr id="25" name="îṣľiďé">
                  <a:extLst>
                    <a:ext uri="{FF2B5EF4-FFF2-40B4-BE49-F238E27FC236}">
                      <a16:creationId xmlns:a16="http://schemas.microsoft.com/office/drawing/2014/main" id="{F8548B1B-C90C-4862-8E3C-2C57E99C3BE4}"/>
                    </a:ext>
                  </a:extLst>
                </p:cNvPr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6" name="îSļîḑè">
                  <a:extLst>
                    <a:ext uri="{FF2B5EF4-FFF2-40B4-BE49-F238E27FC236}">
                      <a16:creationId xmlns:a16="http://schemas.microsoft.com/office/drawing/2014/main" id="{FFC6996A-A775-40C9-AFAD-208F5F1EAD4E}"/>
                    </a:ext>
                  </a:extLst>
                </p:cNvPr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9" name="îṧḷíḋê">
              <a:extLst>
                <a:ext uri="{FF2B5EF4-FFF2-40B4-BE49-F238E27FC236}">
                  <a16:creationId xmlns:a16="http://schemas.microsoft.com/office/drawing/2014/main" id="{38DB0F08-2676-4FA5-A172-7A14F83CC8E6}"/>
                </a:ext>
              </a:extLst>
            </p:cNvPr>
            <p:cNvGrpSpPr/>
            <p:nvPr/>
          </p:nvGrpSpPr>
          <p:grpSpPr>
            <a:xfrm>
              <a:off x="8887235" y="3052219"/>
              <a:ext cx="2631665" cy="1104745"/>
              <a:chOff x="6951000" y="1143572"/>
              <a:chExt cx="2631665" cy="1104745"/>
            </a:xfrm>
          </p:grpSpPr>
          <p:grpSp>
            <p:nvGrpSpPr>
              <p:cNvPr id="17" name="ïṥľîḋé">
                <a:extLst>
                  <a:ext uri="{FF2B5EF4-FFF2-40B4-BE49-F238E27FC236}">
                    <a16:creationId xmlns:a16="http://schemas.microsoft.com/office/drawing/2014/main" id="{87196F9B-FB82-4FD0-B4D5-966464B26792}"/>
                  </a:ext>
                </a:extLst>
              </p:cNvPr>
              <p:cNvGrpSpPr/>
              <p:nvPr/>
            </p:nvGrpSpPr>
            <p:grpSpPr>
              <a:xfrm>
                <a:off x="7677117" y="1143572"/>
                <a:ext cx="1905548" cy="1104745"/>
                <a:chOff x="666932" y="4425289"/>
                <a:chExt cx="1530975" cy="1104745"/>
              </a:xfrm>
            </p:grpSpPr>
            <p:sp>
              <p:nvSpPr>
                <p:cNvPr id="21" name="is1ïḑè">
                  <a:extLst>
                    <a:ext uri="{FF2B5EF4-FFF2-40B4-BE49-F238E27FC236}">
                      <a16:creationId xmlns:a16="http://schemas.microsoft.com/office/drawing/2014/main" id="{E8C808E6-FB37-457A-ABAF-A9493F1E8C58}"/>
                    </a:ext>
                  </a:extLst>
                </p:cNvPr>
                <p:cNvSpPr txBox="1"/>
                <p:nvPr/>
              </p:nvSpPr>
              <p:spPr bwMode="auto">
                <a:xfrm>
                  <a:off x="666932" y="4425289"/>
                  <a:ext cx="1530975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22" name="îṥ1îde">
                  <a:extLst>
                    <a:ext uri="{FF2B5EF4-FFF2-40B4-BE49-F238E27FC236}">
                      <a16:creationId xmlns:a16="http://schemas.microsoft.com/office/drawing/2014/main" id="{F4D6DC1E-5867-47FD-B8D1-3DD713CB94C5}"/>
                    </a:ext>
                  </a:extLst>
                </p:cNvPr>
                <p:cNvSpPr/>
                <p:nvPr/>
              </p:nvSpPr>
              <p:spPr bwMode="auto">
                <a:xfrm>
                  <a:off x="666932" y="4867096"/>
                  <a:ext cx="1530975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grpSp>
            <p:nvGrpSpPr>
              <p:cNvPr id="18" name="i$ļíḋe">
                <a:extLst>
                  <a:ext uri="{FF2B5EF4-FFF2-40B4-BE49-F238E27FC236}">
                    <a16:creationId xmlns:a16="http://schemas.microsoft.com/office/drawing/2014/main" id="{CE211792-694A-4732-AD68-2380B2EAB83A}"/>
                  </a:ext>
                </a:extLst>
              </p:cNvPr>
              <p:cNvGrpSpPr/>
              <p:nvPr/>
            </p:nvGrpSpPr>
            <p:grpSpPr>
              <a:xfrm>
                <a:off x="6951000" y="1269000"/>
                <a:ext cx="508912" cy="509712"/>
                <a:chOff x="5646344" y="3213462"/>
                <a:chExt cx="899312" cy="900726"/>
              </a:xfrm>
            </p:grpSpPr>
            <p:sp>
              <p:nvSpPr>
                <p:cNvPr id="19" name="íṩļîḓe">
                  <a:extLst>
                    <a:ext uri="{FF2B5EF4-FFF2-40B4-BE49-F238E27FC236}">
                      <a16:creationId xmlns:a16="http://schemas.microsoft.com/office/drawing/2014/main" id="{2373D033-2035-46FC-89D1-20FA1F198AC6}"/>
                    </a:ext>
                  </a:extLst>
                </p:cNvPr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" name="îṥḷïḍè">
                  <a:extLst>
                    <a:ext uri="{FF2B5EF4-FFF2-40B4-BE49-F238E27FC236}">
                      <a16:creationId xmlns:a16="http://schemas.microsoft.com/office/drawing/2014/main" id="{94ED89F4-C703-4170-B23B-D5DA8F763A15}"/>
                    </a:ext>
                  </a:extLst>
                </p:cNvPr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0" name="í$ľïďè">
              <a:extLst>
                <a:ext uri="{FF2B5EF4-FFF2-40B4-BE49-F238E27FC236}">
                  <a16:creationId xmlns:a16="http://schemas.microsoft.com/office/drawing/2014/main" id="{A6DEA614-0CF0-4399-B52C-FF522A531D72}"/>
                </a:ext>
              </a:extLst>
            </p:cNvPr>
            <p:cNvGrpSpPr/>
            <p:nvPr/>
          </p:nvGrpSpPr>
          <p:grpSpPr>
            <a:xfrm>
              <a:off x="8887235" y="4552805"/>
              <a:ext cx="2631665" cy="1104745"/>
              <a:chOff x="6951000" y="1143572"/>
              <a:chExt cx="2631665" cy="1104745"/>
            </a:xfrm>
          </p:grpSpPr>
          <p:grpSp>
            <p:nvGrpSpPr>
              <p:cNvPr id="11" name="is1íḓê">
                <a:extLst>
                  <a:ext uri="{FF2B5EF4-FFF2-40B4-BE49-F238E27FC236}">
                    <a16:creationId xmlns:a16="http://schemas.microsoft.com/office/drawing/2014/main" id="{4F212916-A142-4F78-A727-A79E2B1EE832}"/>
                  </a:ext>
                </a:extLst>
              </p:cNvPr>
              <p:cNvGrpSpPr/>
              <p:nvPr/>
            </p:nvGrpSpPr>
            <p:grpSpPr>
              <a:xfrm>
                <a:off x="7677117" y="1143572"/>
                <a:ext cx="1905548" cy="1104745"/>
                <a:chOff x="666932" y="4425289"/>
                <a:chExt cx="1530975" cy="1104745"/>
              </a:xfrm>
            </p:grpSpPr>
            <p:sp>
              <p:nvSpPr>
                <p:cNvPr id="15" name="iśļîḑê">
                  <a:extLst>
                    <a:ext uri="{FF2B5EF4-FFF2-40B4-BE49-F238E27FC236}">
                      <a16:creationId xmlns:a16="http://schemas.microsoft.com/office/drawing/2014/main" id="{83E1769A-33B3-4D36-B47B-6873587DA4DC}"/>
                    </a:ext>
                  </a:extLst>
                </p:cNvPr>
                <p:cNvSpPr txBox="1"/>
                <p:nvPr/>
              </p:nvSpPr>
              <p:spPr bwMode="auto">
                <a:xfrm>
                  <a:off x="666932" y="4425289"/>
                  <a:ext cx="1530975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16" name="iŝlïḋê">
                  <a:extLst>
                    <a:ext uri="{FF2B5EF4-FFF2-40B4-BE49-F238E27FC236}">
                      <a16:creationId xmlns:a16="http://schemas.microsoft.com/office/drawing/2014/main" id="{46169344-786E-48C1-A400-8839B0B7C1BD}"/>
                    </a:ext>
                  </a:extLst>
                </p:cNvPr>
                <p:cNvSpPr/>
                <p:nvPr/>
              </p:nvSpPr>
              <p:spPr bwMode="auto">
                <a:xfrm>
                  <a:off x="666932" y="4867096"/>
                  <a:ext cx="1530975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grpSp>
            <p:nvGrpSpPr>
              <p:cNvPr id="12" name="îṣlîḑé">
                <a:extLst>
                  <a:ext uri="{FF2B5EF4-FFF2-40B4-BE49-F238E27FC236}">
                    <a16:creationId xmlns:a16="http://schemas.microsoft.com/office/drawing/2014/main" id="{50BFFB7A-C4BC-44C7-9FBB-CDBBEADB3862}"/>
                  </a:ext>
                </a:extLst>
              </p:cNvPr>
              <p:cNvGrpSpPr/>
              <p:nvPr/>
            </p:nvGrpSpPr>
            <p:grpSpPr>
              <a:xfrm>
                <a:off x="6951000" y="1269000"/>
                <a:ext cx="508912" cy="509712"/>
                <a:chOff x="5646344" y="3213462"/>
                <a:chExt cx="899312" cy="900726"/>
              </a:xfrm>
            </p:grpSpPr>
            <p:sp>
              <p:nvSpPr>
                <p:cNvPr id="13" name="isḻïḑe">
                  <a:extLst>
                    <a:ext uri="{FF2B5EF4-FFF2-40B4-BE49-F238E27FC236}">
                      <a16:creationId xmlns:a16="http://schemas.microsoft.com/office/drawing/2014/main" id="{B119C1D3-9DE5-4055-A9B2-C40FBFBAC396}"/>
                    </a:ext>
                  </a:extLst>
                </p:cNvPr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4" name="íşļiḓé">
                  <a:extLst>
                    <a:ext uri="{FF2B5EF4-FFF2-40B4-BE49-F238E27FC236}">
                      <a16:creationId xmlns:a16="http://schemas.microsoft.com/office/drawing/2014/main" id="{E83444B1-BFCE-4106-98F5-B2F8124EC9B6}"/>
                    </a:ext>
                  </a:extLst>
                </p:cNvPr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7594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534BB-8BED-44C2-A55F-9E996105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0199C8-B4EA-47A8-AC1C-2AE6E74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95566-F69B-4454-B025-699A9486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37" name="9bc21247-2132-4e5f-861a-1fcb6b1a20c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5D8DF7F-37BA-484E-9A77-7E513BDECE4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269922"/>
            <a:ext cx="12192000" cy="4855108"/>
            <a:chOff x="0" y="1269922"/>
            <a:chExt cx="12192000" cy="4855108"/>
          </a:xfrm>
        </p:grpSpPr>
        <p:sp>
          <p:nvSpPr>
            <p:cNvPr id="38" name="îṧ1ïḓê">
              <a:extLst>
                <a:ext uri="{FF2B5EF4-FFF2-40B4-BE49-F238E27FC236}">
                  <a16:creationId xmlns:a16="http://schemas.microsoft.com/office/drawing/2014/main" id="{A038A856-76EB-4AA3-9F5F-75D17E2E1D7E}"/>
                </a:ext>
              </a:extLst>
            </p:cNvPr>
            <p:cNvSpPr/>
            <p:nvPr/>
          </p:nvSpPr>
          <p:spPr bwMode="auto">
            <a:xfrm>
              <a:off x="910909" y="2684094"/>
              <a:ext cx="2007970" cy="2489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9" name="iŝḷíḍè">
              <a:extLst>
                <a:ext uri="{FF2B5EF4-FFF2-40B4-BE49-F238E27FC236}">
                  <a16:creationId xmlns:a16="http://schemas.microsoft.com/office/drawing/2014/main" id="{14577325-82F5-4586-8715-3782B293A483}"/>
                </a:ext>
              </a:extLst>
            </p:cNvPr>
            <p:cNvSpPr/>
            <p:nvPr/>
          </p:nvSpPr>
          <p:spPr bwMode="auto">
            <a:xfrm>
              <a:off x="669925" y="4392002"/>
              <a:ext cx="2489938" cy="7816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1,600K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íṩḷíḓé">
              <a:extLst>
                <a:ext uri="{FF2B5EF4-FFF2-40B4-BE49-F238E27FC236}">
                  <a16:creationId xmlns:a16="http://schemas.microsoft.com/office/drawing/2014/main" id="{4245A2C4-4B79-4B5F-A151-D6CF83041C40}"/>
                </a:ext>
              </a:extLst>
            </p:cNvPr>
            <p:cNvSpPr/>
            <p:nvPr/>
          </p:nvSpPr>
          <p:spPr>
            <a:xfrm flipH="1">
              <a:off x="670958" y="4021724"/>
              <a:ext cx="237623" cy="370275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1" name="iŝļiďe">
              <a:extLst>
                <a:ext uri="{FF2B5EF4-FFF2-40B4-BE49-F238E27FC236}">
                  <a16:creationId xmlns:a16="http://schemas.microsoft.com/office/drawing/2014/main" id="{D288FEE6-A140-4E71-8774-9F6C957B7F38}"/>
                </a:ext>
              </a:extLst>
            </p:cNvPr>
            <p:cNvSpPr/>
            <p:nvPr/>
          </p:nvSpPr>
          <p:spPr>
            <a:xfrm>
              <a:off x="2918103" y="4021724"/>
              <a:ext cx="237623" cy="370275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2" name="ïşļïdé">
              <a:extLst>
                <a:ext uri="{FF2B5EF4-FFF2-40B4-BE49-F238E27FC236}">
                  <a16:creationId xmlns:a16="http://schemas.microsoft.com/office/drawing/2014/main" id="{E3BEC515-CF61-4CAC-8CF4-74360F04DFAC}"/>
                </a:ext>
              </a:extLst>
            </p:cNvPr>
            <p:cNvSpPr/>
            <p:nvPr/>
          </p:nvSpPr>
          <p:spPr bwMode="auto">
            <a:xfrm>
              <a:off x="3697784" y="2684094"/>
              <a:ext cx="2007970" cy="2489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3" name="îṣļïḓê">
              <a:extLst>
                <a:ext uri="{FF2B5EF4-FFF2-40B4-BE49-F238E27FC236}">
                  <a16:creationId xmlns:a16="http://schemas.microsoft.com/office/drawing/2014/main" id="{703692BB-8AD5-41B1-B810-C19478B4E4BC}"/>
                </a:ext>
              </a:extLst>
            </p:cNvPr>
            <p:cNvSpPr/>
            <p:nvPr/>
          </p:nvSpPr>
          <p:spPr bwMode="auto">
            <a:xfrm>
              <a:off x="3456800" y="4392002"/>
              <a:ext cx="2489938" cy="7816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3,600K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iṩlíḍe">
              <a:extLst>
                <a:ext uri="{FF2B5EF4-FFF2-40B4-BE49-F238E27FC236}">
                  <a16:creationId xmlns:a16="http://schemas.microsoft.com/office/drawing/2014/main" id="{64092412-01B7-4817-B15D-CCBFAFD8DAF4}"/>
                </a:ext>
              </a:extLst>
            </p:cNvPr>
            <p:cNvSpPr/>
            <p:nvPr/>
          </p:nvSpPr>
          <p:spPr>
            <a:xfrm flipH="1">
              <a:off x="3457833" y="4021724"/>
              <a:ext cx="237623" cy="370275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" name="îşḷïdé">
              <a:extLst>
                <a:ext uri="{FF2B5EF4-FFF2-40B4-BE49-F238E27FC236}">
                  <a16:creationId xmlns:a16="http://schemas.microsoft.com/office/drawing/2014/main" id="{37655D06-186F-4E9F-B9E5-0EF33B7FFCBA}"/>
                </a:ext>
              </a:extLst>
            </p:cNvPr>
            <p:cNvSpPr/>
            <p:nvPr/>
          </p:nvSpPr>
          <p:spPr>
            <a:xfrm>
              <a:off x="5704978" y="4021724"/>
              <a:ext cx="237623" cy="370275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6" name="îš1ïḍé">
              <a:extLst>
                <a:ext uri="{FF2B5EF4-FFF2-40B4-BE49-F238E27FC236}">
                  <a16:creationId xmlns:a16="http://schemas.microsoft.com/office/drawing/2014/main" id="{6F8E8200-7E02-4EC9-86B4-88D7AF631BBD}"/>
                </a:ext>
              </a:extLst>
            </p:cNvPr>
            <p:cNvSpPr/>
            <p:nvPr/>
          </p:nvSpPr>
          <p:spPr bwMode="auto">
            <a:xfrm>
              <a:off x="6484659" y="2684094"/>
              <a:ext cx="2007970" cy="2489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7" name="íṡḻïďê">
              <a:extLst>
                <a:ext uri="{FF2B5EF4-FFF2-40B4-BE49-F238E27FC236}">
                  <a16:creationId xmlns:a16="http://schemas.microsoft.com/office/drawing/2014/main" id="{CC441D29-9E70-4DE7-A8E0-081A5E0FCE4E}"/>
                </a:ext>
              </a:extLst>
            </p:cNvPr>
            <p:cNvSpPr/>
            <p:nvPr/>
          </p:nvSpPr>
          <p:spPr bwMode="auto">
            <a:xfrm>
              <a:off x="6243675" y="4392002"/>
              <a:ext cx="2489938" cy="78169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6,600K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íśļiḑê">
              <a:extLst>
                <a:ext uri="{FF2B5EF4-FFF2-40B4-BE49-F238E27FC236}">
                  <a16:creationId xmlns:a16="http://schemas.microsoft.com/office/drawing/2014/main" id="{57D30E94-5482-4A28-AC5F-5AE6F0D27BCC}"/>
                </a:ext>
              </a:extLst>
            </p:cNvPr>
            <p:cNvSpPr/>
            <p:nvPr/>
          </p:nvSpPr>
          <p:spPr>
            <a:xfrm flipH="1">
              <a:off x="6244708" y="4021724"/>
              <a:ext cx="237623" cy="3702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9" name="ïŝḷïḍè">
              <a:extLst>
                <a:ext uri="{FF2B5EF4-FFF2-40B4-BE49-F238E27FC236}">
                  <a16:creationId xmlns:a16="http://schemas.microsoft.com/office/drawing/2014/main" id="{CB045723-A13A-4BE9-8DEB-2D891433F59C}"/>
                </a:ext>
              </a:extLst>
            </p:cNvPr>
            <p:cNvSpPr/>
            <p:nvPr/>
          </p:nvSpPr>
          <p:spPr>
            <a:xfrm>
              <a:off x="8491853" y="4021724"/>
              <a:ext cx="237623" cy="3702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0" name="íŝľíḍê">
              <a:extLst>
                <a:ext uri="{FF2B5EF4-FFF2-40B4-BE49-F238E27FC236}">
                  <a16:creationId xmlns:a16="http://schemas.microsoft.com/office/drawing/2014/main" id="{5EE6B6EC-4F14-4AFC-9286-1114847BD3F1}"/>
                </a:ext>
              </a:extLst>
            </p:cNvPr>
            <p:cNvSpPr/>
            <p:nvPr/>
          </p:nvSpPr>
          <p:spPr bwMode="auto">
            <a:xfrm>
              <a:off x="9271534" y="2684094"/>
              <a:ext cx="2007970" cy="2489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1" name="íSḻïḋe">
              <a:extLst>
                <a:ext uri="{FF2B5EF4-FFF2-40B4-BE49-F238E27FC236}">
                  <a16:creationId xmlns:a16="http://schemas.microsoft.com/office/drawing/2014/main" id="{F6231A7F-A356-473D-B3B2-5F5DE6066389}"/>
                </a:ext>
              </a:extLst>
            </p:cNvPr>
            <p:cNvSpPr/>
            <p:nvPr/>
          </p:nvSpPr>
          <p:spPr bwMode="auto">
            <a:xfrm>
              <a:off x="9030550" y="4392002"/>
              <a:ext cx="2489938" cy="7816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6,000K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îšlïḍè">
              <a:extLst>
                <a:ext uri="{FF2B5EF4-FFF2-40B4-BE49-F238E27FC236}">
                  <a16:creationId xmlns:a16="http://schemas.microsoft.com/office/drawing/2014/main" id="{D8F31C0E-6908-47EB-85EC-C01B50BEA4C2}"/>
                </a:ext>
              </a:extLst>
            </p:cNvPr>
            <p:cNvSpPr/>
            <p:nvPr/>
          </p:nvSpPr>
          <p:spPr>
            <a:xfrm flipH="1">
              <a:off x="9031583" y="4021724"/>
              <a:ext cx="237623" cy="370275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3" name="i$ļíde">
              <a:extLst>
                <a:ext uri="{FF2B5EF4-FFF2-40B4-BE49-F238E27FC236}">
                  <a16:creationId xmlns:a16="http://schemas.microsoft.com/office/drawing/2014/main" id="{45B3B630-EC46-4E39-8587-CE0FC9AB2DE6}"/>
                </a:ext>
              </a:extLst>
            </p:cNvPr>
            <p:cNvSpPr/>
            <p:nvPr/>
          </p:nvSpPr>
          <p:spPr>
            <a:xfrm>
              <a:off x="11278728" y="4021724"/>
              <a:ext cx="237623" cy="370275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grpSp>
          <p:nvGrpSpPr>
            <p:cNvPr id="54" name="iṡ1íďe">
              <a:extLst>
                <a:ext uri="{FF2B5EF4-FFF2-40B4-BE49-F238E27FC236}">
                  <a16:creationId xmlns:a16="http://schemas.microsoft.com/office/drawing/2014/main" id="{781711A6-9673-4C41-98C3-BD8390DAE389}"/>
                </a:ext>
              </a:extLst>
            </p:cNvPr>
            <p:cNvGrpSpPr/>
            <p:nvPr/>
          </p:nvGrpSpPr>
          <p:grpSpPr>
            <a:xfrm>
              <a:off x="820624" y="2884779"/>
              <a:ext cx="2188540" cy="1306539"/>
              <a:chOff x="719137" y="2442364"/>
              <a:chExt cx="5376847" cy="1306539"/>
            </a:xfrm>
          </p:grpSpPr>
          <p:sp>
            <p:nvSpPr>
              <p:cNvPr id="66" name="îṥľïdè">
                <a:extLst>
                  <a:ext uri="{FF2B5EF4-FFF2-40B4-BE49-F238E27FC236}">
                    <a16:creationId xmlns:a16="http://schemas.microsoft.com/office/drawing/2014/main" id="{5E65FBA0-C87B-4BCE-9A5D-1C69D806771F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7" name="ïṧļîḍé">
                <a:extLst>
                  <a:ext uri="{FF2B5EF4-FFF2-40B4-BE49-F238E27FC236}">
                    <a16:creationId xmlns:a16="http://schemas.microsoft.com/office/drawing/2014/main" id="{5300669F-D895-41CF-9A21-998E846D7B32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55" name="isliḑê">
              <a:extLst>
                <a:ext uri="{FF2B5EF4-FFF2-40B4-BE49-F238E27FC236}">
                  <a16:creationId xmlns:a16="http://schemas.microsoft.com/office/drawing/2014/main" id="{C7EE451E-95FF-4EB2-BBFD-792839DBFD09}"/>
                </a:ext>
              </a:extLst>
            </p:cNvPr>
            <p:cNvGrpSpPr/>
            <p:nvPr/>
          </p:nvGrpSpPr>
          <p:grpSpPr>
            <a:xfrm>
              <a:off x="3607499" y="2884779"/>
              <a:ext cx="2188540" cy="1306539"/>
              <a:chOff x="719137" y="2442364"/>
              <a:chExt cx="5376847" cy="1306539"/>
            </a:xfrm>
          </p:grpSpPr>
          <p:sp>
            <p:nvSpPr>
              <p:cNvPr id="64" name="íşḻiḍê">
                <a:extLst>
                  <a:ext uri="{FF2B5EF4-FFF2-40B4-BE49-F238E27FC236}">
                    <a16:creationId xmlns:a16="http://schemas.microsoft.com/office/drawing/2014/main" id="{4F582C2C-CDA4-4A11-B2A0-065706706D51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5" name="ïṩḻíḑê">
                <a:extLst>
                  <a:ext uri="{FF2B5EF4-FFF2-40B4-BE49-F238E27FC236}">
                    <a16:creationId xmlns:a16="http://schemas.microsoft.com/office/drawing/2014/main" id="{C7C8DC6D-4EDB-4C28-9C3A-832D75D02336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56" name="ïṩľíďê">
              <a:extLst>
                <a:ext uri="{FF2B5EF4-FFF2-40B4-BE49-F238E27FC236}">
                  <a16:creationId xmlns:a16="http://schemas.microsoft.com/office/drawing/2014/main" id="{4259F4C1-4BF0-4E01-918C-6341E1E5A7E0}"/>
                </a:ext>
              </a:extLst>
            </p:cNvPr>
            <p:cNvGrpSpPr/>
            <p:nvPr/>
          </p:nvGrpSpPr>
          <p:grpSpPr>
            <a:xfrm>
              <a:off x="6394374" y="2884779"/>
              <a:ext cx="2188540" cy="1306539"/>
              <a:chOff x="719137" y="2442364"/>
              <a:chExt cx="5376847" cy="1306539"/>
            </a:xfrm>
          </p:grpSpPr>
          <p:sp>
            <p:nvSpPr>
              <p:cNvPr id="62" name="íşlíḓe">
                <a:extLst>
                  <a:ext uri="{FF2B5EF4-FFF2-40B4-BE49-F238E27FC236}">
                    <a16:creationId xmlns:a16="http://schemas.microsoft.com/office/drawing/2014/main" id="{4436B18C-3211-42A7-B512-C7C08FB05D54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3" name="ïsļiḓê">
                <a:extLst>
                  <a:ext uri="{FF2B5EF4-FFF2-40B4-BE49-F238E27FC236}">
                    <a16:creationId xmlns:a16="http://schemas.microsoft.com/office/drawing/2014/main" id="{60DD9419-DD88-4C00-9053-07CC2D0710C0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57" name="íşľîdé">
              <a:extLst>
                <a:ext uri="{FF2B5EF4-FFF2-40B4-BE49-F238E27FC236}">
                  <a16:creationId xmlns:a16="http://schemas.microsoft.com/office/drawing/2014/main" id="{07389B24-4B6D-4CF1-BD4A-BD5C4DAC9431}"/>
                </a:ext>
              </a:extLst>
            </p:cNvPr>
            <p:cNvGrpSpPr/>
            <p:nvPr/>
          </p:nvGrpSpPr>
          <p:grpSpPr>
            <a:xfrm>
              <a:off x="9181249" y="2884779"/>
              <a:ext cx="2188540" cy="1306539"/>
              <a:chOff x="719137" y="2442364"/>
              <a:chExt cx="5376847" cy="1306539"/>
            </a:xfrm>
          </p:grpSpPr>
          <p:sp>
            <p:nvSpPr>
              <p:cNvPr id="60" name="îṥ1îdé">
                <a:extLst>
                  <a:ext uri="{FF2B5EF4-FFF2-40B4-BE49-F238E27FC236}">
                    <a16:creationId xmlns:a16="http://schemas.microsoft.com/office/drawing/2014/main" id="{D6681803-B92C-4BC6-B329-78E3E9247803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1" name="îšľîḑé">
                <a:extLst>
                  <a:ext uri="{FF2B5EF4-FFF2-40B4-BE49-F238E27FC236}">
                    <a16:creationId xmlns:a16="http://schemas.microsoft.com/office/drawing/2014/main" id="{08FC546E-DB54-4C92-B643-93CDC9C206E8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58" name="íşḷîḍé">
              <a:extLst>
                <a:ext uri="{FF2B5EF4-FFF2-40B4-BE49-F238E27FC236}">
                  <a16:creationId xmlns:a16="http://schemas.microsoft.com/office/drawing/2014/main" id="{A2E674DE-83D0-4C30-BBFD-FEA7FF343D2F}"/>
                </a:ext>
              </a:extLst>
            </p:cNvPr>
            <p:cNvSpPr txBox="1"/>
            <p:nvPr/>
          </p:nvSpPr>
          <p:spPr>
            <a:xfrm>
              <a:off x="673100" y="1269922"/>
              <a:ext cx="10845800" cy="7816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en-US" sz="3200" dirty="0">
                  <a:solidFill>
                    <a:srgbClr val="3A3838"/>
                  </a:solidFill>
                </a:rPr>
                <a:t>Unified fonts make reading more fluent.</a:t>
              </a:r>
            </a:p>
          </p:txBody>
        </p:sp>
        <p:sp>
          <p:nvSpPr>
            <p:cNvPr id="59" name="iSḻîḍe">
              <a:extLst>
                <a:ext uri="{FF2B5EF4-FFF2-40B4-BE49-F238E27FC236}">
                  <a16:creationId xmlns:a16="http://schemas.microsoft.com/office/drawing/2014/main" id="{1DD314CF-74E6-4BA4-8560-BF1565811C8A}"/>
                </a:ext>
              </a:extLst>
            </p:cNvPr>
            <p:cNvSpPr/>
            <p:nvPr/>
          </p:nvSpPr>
          <p:spPr>
            <a:xfrm>
              <a:off x="0" y="5173702"/>
              <a:ext cx="12192000" cy="951328"/>
            </a:xfrm>
            <a:prstGeom prst="trapezoid">
              <a:avLst>
                <a:gd name="adj" fmla="val 68061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altLang="zh-CN" sz="1400" dirty="0"/>
                <a:t>Copy paste fonts. Choose the only option to retain text.…</a:t>
              </a:r>
              <a:r>
                <a:rPr lang="de-DE" altLang="zh-CN" sz="1400" dirty="0"/>
                <a:t>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39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椭圆 7">
            <a:extLst>
              <a:ext uri="{FF2B5EF4-FFF2-40B4-BE49-F238E27FC236}">
                <a16:creationId xmlns:a16="http://schemas.microsoft.com/office/drawing/2014/main" id="{F5D947FC-A600-49ED-A705-C8044F70D0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52501" y="1696636"/>
            <a:ext cx="2037063" cy="2037063"/>
          </a:xfrm>
          <a:prstGeom prst="wedgeEllipseCallout">
            <a:avLst>
              <a:gd name="adj1" fmla="val 62086"/>
              <a:gd name="adj2" fmla="val 18859"/>
            </a:avLst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文本框 601">
            <a:extLst>
              <a:ext uri="{FF2B5EF4-FFF2-40B4-BE49-F238E27FC236}">
                <a16:creationId xmlns:a16="http://schemas.microsoft.com/office/drawing/2014/main" id="{F1B75B81-5AD3-4691-AD3F-E229C9C45BB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23621" y="1740533"/>
            <a:ext cx="1949268" cy="1949268"/>
          </a:xfrm>
          <a:prstGeom prst="ellipse">
            <a:avLst/>
          </a:prstGeom>
          <a:noFill/>
          <a:ln>
            <a:noFill/>
          </a:ln>
        </p:spPr>
        <p:txBody>
          <a:bodyPr wrap="none" rtlCol="0" anchor="ctr">
            <a:normAutofit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293AB9DB-074D-49BC-9614-C66A2789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699" y="3241018"/>
            <a:ext cx="4748789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6D461D5C-8ACF-484F-BA2E-1290CB20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815" y="4136368"/>
            <a:ext cx="4748789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607A76-0581-44C5-AE17-BD4F8B930701}"/>
              </a:ext>
            </a:extLst>
          </p:cNvPr>
          <p:cNvSpPr txBox="1"/>
          <p:nvPr/>
        </p:nvSpPr>
        <p:spPr>
          <a:xfrm>
            <a:off x="5860681" y="2249181"/>
            <a:ext cx="1175816" cy="102232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071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9A977-296B-4091-8EB3-5C83BC07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A2FB57-919C-491B-AD77-3FCDDD34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4F8AD0-36C0-4771-ACA3-28E6999D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pSp>
        <p:nvGrpSpPr>
          <p:cNvPr id="5" name="0e201cbc-cdad-4a45-bd87-e1ab87c5107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060A934-C3F7-4EB1-BF0D-00ABC25BF15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597076"/>
            <a:ext cx="10850563" cy="4036212"/>
            <a:chOff x="669925" y="1597076"/>
            <a:chExt cx="10850563" cy="4036212"/>
          </a:xfrm>
        </p:grpSpPr>
        <p:sp>
          <p:nvSpPr>
            <p:cNvPr id="6" name="islíḓê">
              <a:extLst>
                <a:ext uri="{FF2B5EF4-FFF2-40B4-BE49-F238E27FC236}">
                  <a16:creationId xmlns:a16="http://schemas.microsoft.com/office/drawing/2014/main" id="{42873B9F-5BAA-4767-9796-AA34C8A57CCD}"/>
                </a:ext>
              </a:extLst>
            </p:cNvPr>
            <p:cNvSpPr/>
            <p:nvPr/>
          </p:nvSpPr>
          <p:spPr>
            <a:xfrm rot="13446499">
              <a:off x="6391902" y="2281488"/>
              <a:ext cx="992880" cy="99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109" y="2352"/>
                    <a:pt x="6901" y="3625"/>
                    <a:pt x="10800" y="3625"/>
                  </a:cubicBezTo>
                  <a:cubicBezTo>
                    <a:pt x="14699" y="3625"/>
                    <a:pt x="18491" y="2352"/>
                    <a:pt x="21600" y="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ṩļïḋè">
              <a:extLst>
                <a:ext uri="{FF2B5EF4-FFF2-40B4-BE49-F238E27FC236}">
                  <a16:creationId xmlns:a16="http://schemas.microsoft.com/office/drawing/2014/main" id="{567EE99D-2AE5-4831-8E80-1D218BCD234E}"/>
                </a:ext>
              </a:extLst>
            </p:cNvPr>
            <p:cNvSpPr/>
            <p:nvPr/>
          </p:nvSpPr>
          <p:spPr>
            <a:xfrm rot="18846498" flipH="1">
              <a:off x="6422563" y="3897068"/>
              <a:ext cx="992880" cy="99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109" y="2352"/>
                    <a:pt x="6901" y="3625"/>
                    <a:pt x="10800" y="3625"/>
                  </a:cubicBezTo>
                  <a:cubicBezTo>
                    <a:pt x="14699" y="3625"/>
                    <a:pt x="18491" y="2352"/>
                    <a:pt x="21600" y="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ṥľïďè">
              <a:extLst>
                <a:ext uri="{FF2B5EF4-FFF2-40B4-BE49-F238E27FC236}">
                  <a16:creationId xmlns:a16="http://schemas.microsoft.com/office/drawing/2014/main" id="{14F95BF3-8D9D-4A26-A3EB-28A07C894CF9}"/>
                </a:ext>
              </a:extLst>
            </p:cNvPr>
            <p:cNvSpPr/>
            <p:nvPr/>
          </p:nvSpPr>
          <p:spPr>
            <a:xfrm rot="2646498">
              <a:off x="4793179" y="3924632"/>
              <a:ext cx="992880" cy="99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109" y="2352"/>
                    <a:pt x="6901" y="3625"/>
                    <a:pt x="10800" y="3625"/>
                  </a:cubicBezTo>
                  <a:cubicBezTo>
                    <a:pt x="14699" y="3625"/>
                    <a:pt x="18491" y="2352"/>
                    <a:pt x="21600" y="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š1îďé">
              <a:extLst>
                <a:ext uri="{FF2B5EF4-FFF2-40B4-BE49-F238E27FC236}">
                  <a16:creationId xmlns:a16="http://schemas.microsoft.com/office/drawing/2014/main" id="{BDF45510-E58E-4E2B-A95E-A9D8B09FF78A}"/>
                </a:ext>
              </a:extLst>
            </p:cNvPr>
            <p:cNvSpPr/>
            <p:nvPr/>
          </p:nvSpPr>
          <p:spPr>
            <a:xfrm rot="8046499" flipH="1">
              <a:off x="4775054" y="2300057"/>
              <a:ext cx="992880" cy="99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109" y="2352"/>
                    <a:pt x="6901" y="3625"/>
                    <a:pt x="10800" y="3625"/>
                  </a:cubicBezTo>
                  <a:cubicBezTo>
                    <a:pt x="14699" y="3625"/>
                    <a:pt x="18491" y="2352"/>
                    <a:pt x="21600" y="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sľíḓè">
              <a:extLst>
                <a:ext uri="{FF2B5EF4-FFF2-40B4-BE49-F238E27FC236}">
                  <a16:creationId xmlns:a16="http://schemas.microsoft.com/office/drawing/2014/main" id="{4DBDA4E1-611B-4473-93EB-1438B6DB3703}"/>
                </a:ext>
              </a:extLst>
            </p:cNvPr>
            <p:cNvSpPr/>
            <p:nvPr/>
          </p:nvSpPr>
          <p:spPr>
            <a:xfrm>
              <a:off x="5166466" y="2668600"/>
              <a:ext cx="1848524" cy="1848524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bg1">
                  <a:lumMod val="85000"/>
                </a:schemeClr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şḷiḑe">
              <a:extLst>
                <a:ext uri="{FF2B5EF4-FFF2-40B4-BE49-F238E27FC236}">
                  <a16:creationId xmlns:a16="http://schemas.microsoft.com/office/drawing/2014/main" id="{C2FF5E9E-1C8C-4BC9-A676-F0E1F614C5B6}"/>
                </a:ext>
              </a:extLst>
            </p:cNvPr>
            <p:cNvSpPr/>
            <p:nvPr/>
          </p:nvSpPr>
          <p:spPr>
            <a:xfrm>
              <a:off x="5618941" y="3250916"/>
              <a:ext cx="921956" cy="683891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ṩḷíḋè">
              <a:extLst>
                <a:ext uri="{FF2B5EF4-FFF2-40B4-BE49-F238E27FC236}">
                  <a16:creationId xmlns:a16="http://schemas.microsoft.com/office/drawing/2014/main" id="{6A8F9E13-8ABC-4434-B4D4-D8BEBB302B81}"/>
                </a:ext>
              </a:extLst>
            </p:cNvPr>
            <p:cNvSpPr/>
            <p:nvPr/>
          </p:nvSpPr>
          <p:spPr bwMode="auto">
            <a:xfrm>
              <a:off x="4339584" y="1879834"/>
              <a:ext cx="1029055" cy="1024147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ïś1íḑé">
              <a:extLst>
                <a:ext uri="{FF2B5EF4-FFF2-40B4-BE49-F238E27FC236}">
                  <a16:creationId xmlns:a16="http://schemas.microsoft.com/office/drawing/2014/main" id="{03939E37-DA1C-47DE-8333-14B981AD526E}"/>
                </a:ext>
              </a:extLst>
            </p:cNvPr>
            <p:cNvSpPr/>
            <p:nvPr/>
          </p:nvSpPr>
          <p:spPr bwMode="auto">
            <a:xfrm>
              <a:off x="6778404" y="1879834"/>
              <a:ext cx="1029055" cy="1024147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íş1îḓè">
              <a:extLst>
                <a:ext uri="{FF2B5EF4-FFF2-40B4-BE49-F238E27FC236}">
                  <a16:creationId xmlns:a16="http://schemas.microsoft.com/office/drawing/2014/main" id="{FB399C87-C3A6-4702-A03F-2257B7F59498}"/>
                </a:ext>
              </a:extLst>
            </p:cNvPr>
            <p:cNvSpPr/>
            <p:nvPr/>
          </p:nvSpPr>
          <p:spPr bwMode="auto">
            <a:xfrm>
              <a:off x="4339584" y="4326383"/>
              <a:ext cx="1029055" cy="1024147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ṥlîḑé">
              <a:extLst>
                <a:ext uri="{FF2B5EF4-FFF2-40B4-BE49-F238E27FC236}">
                  <a16:creationId xmlns:a16="http://schemas.microsoft.com/office/drawing/2014/main" id="{80BFC062-D35D-4500-8C8A-D28E2136C70A}"/>
                </a:ext>
              </a:extLst>
            </p:cNvPr>
            <p:cNvSpPr/>
            <p:nvPr/>
          </p:nvSpPr>
          <p:spPr bwMode="auto">
            <a:xfrm>
              <a:off x="6875601" y="4326383"/>
              <a:ext cx="1029055" cy="1024147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îşḻïde">
              <a:extLst>
                <a:ext uri="{FF2B5EF4-FFF2-40B4-BE49-F238E27FC236}">
                  <a16:creationId xmlns:a16="http://schemas.microsoft.com/office/drawing/2014/main" id="{9B78694F-6339-462D-99F0-C6A56C6CC5D8}"/>
                </a:ext>
              </a:extLst>
            </p:cNvPr>
            <p:cNvGrpSpPr/>
            <p:nvPr/>
          </p:nvGrpSpPr>
          <p:grpSpPr>
            <a:xfrm>
              <a:off x="669925" y="1597076"/>
              <a:ext cx="3332166" cy="1306905"/>
              <a:chOff x="719137" y="2442364"/>
              <a:chExt cx="5376847" cy="1306905"/>
            </a:xfrm>
          </p:grpSpPr>
          <p:sp>
            <p:nvSpPr>
              <p:cNvPr id="26" name="íSḷiḍe">
                <a:extLst>
                  <a:ext uri="{FF2B5EF4-FFF2-40B4-BE49-F238E27FC236}">
                    <a16:creationId xmlns:a16="http://schemas.microsoft.com/office/drawing/2014/main" id="{6BB39732-C28F-4930-911E-29CA799045B4}"/>
                  </a:ext>
                </a:extLst>
              </p:cNvPr>
              <p:cNvSpPr/>
              <p:nvPr/>
            </p:nvSpPr>
            <p:spPr bwMode="auto">
              <a:xfrm>
                <a:off x="719137" y="2884169"/>
                <a:ext cx="5376845" cy="86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  <p:sp>
            <p:nvSpPr>
              <p:cNvPr id="27" name="î$ḻídé">
                <a:extLst>
                  <a:ext uri="{FF2B5EF4-FFF2-40B4-BE49-F238E27FC236}">
                    <a16:creationId xmlns:a16="http://schemas.microsoft.com/office/drawing/2014/main" id="{7B8F6EDB-DDBD-4823-8FF0-29380A0AAFE4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7" name="ïṣḻïḓè">
              <a:extLst>
                <a:ext uri="{FF2B5EF4-FFF2-40B4-BE49-F238E27FC236}">
                  <a16:creationId xmlns:a16="http://schemas.microsoft.com/office/drawing/2014/main" id="{15DF906D-C255-4A24-B29C-2FA2D9917D2A}"/>
                </a:ext>
              </a:extLst>
            </p:cNvPr>
            <p:cNvGrpSpPr/>
            <p:nvPr/>
          </p:nvGrpSpPr>
          <p:grpSpPr>
            <a:xfrm>
              <a:off x="8188322" y="1597076"/>
              <a:ext cx="3332166" cy="1306905"/>
              <a:chOff x="719137" y="2442364"/>
              <a:chExt cx="5376847" cy="1306905"/>
            </a:xfrm>
          </p:grpSpPr>
          <p:sp>
            <p:nvSpPr>
              <p:cNvPr id="24" name="îşḷîḓé">
                <a:extLst>
                  <a:ext uri="{FF2B5EF4-FFF2-40B4-BE49-F238E27FC236}">
                    <a16:creationId xmlns:a16="http://schemas.microsoft.com/office/drawing/2014/main" id="{94DBBD6D-EF64-4BF9-BDCD-9C0C20E112F2}"/>
                  </a:ext>
                </a:extLst>
              </p:cNvPr>
              <p:cNvSpPr/>
              <p:nvPr/>
            </p:nvSpPr>
            <p:spPr bwMode="auto">
              <a:xfrm>
                <a:off x="719137" y="2884169"/>
                <a:ext cx="5376845" cy="86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  <p:sp>
            <p:nvSpPr>
              <p:cNvPr id="25" name="îṩļïdê">
                <a:extLst>
                  <a:ext uri="{FF2B5EF4-FFF2-40B4-BE49-F238E27FC236}">
                    <a16:creationId xmlns:a16="http://schemas.microsoft.com/office/drawing/2014/main" id="{FD6B23E9-CFA3-45D7-80AE-A20B0F5D2972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8" name="i$ļïḑe">
              <a:extLst>
                <a:ext uri="{FF2B5EF4-FFF2-40B4-BE49-F238E27FC236}">
                  <a16:creationId xmlns:a16="http://schemas.microsoft.com/office/drawing/2014/main" id="{18407500-15B0-42E0-BA3E-E8557EB9E169}"/>
                </a:ext>
              </a:extLst>
            </p:cNvPr>
            <p:cNvGrpSpPr/>
            <p:nvPr/>
          </p:nvGrpSpPr>
          <p:grpSpPr>
            <a:xfrm>
              <a:off x="669925" y="4326383"/>
              <a:ext cx="3332166" cy="1306905"/>
              <a:chOff x="719137" y="2442364"/>
              <a:chExt cx="5376847" cy="1306905"/>
            </a:xfrm>
          </p:grpSpPr>
          <p:sp>
            <p:nvSpPr>
              <p:cNvPr id="22" name="íşlíḑe">
                <a:extLst>
                  <a:ext uri="{FF2B5EF4-FFF2-40B4-BE49-F238E27FC236}">
                    <a16:creationId xmlns:a16="http://schemas.microsoft.com/office/drawing/2014/main" id="{0B1C5CF6-804D-4DF8-82DE-FA66A1AE519D}"/>
                  </a:ext>
                </a:extLst>
              </p:cNvPr>
              <p:cNvSpPr/>
              <p:nvPr/>
            </p:nvSpPr>
            <p:spPr bwMode="auto">
              <a:xfrm>
                <a:off x="719137" y="2884169"/>
                <a:ext cx="5376845" cy="86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  <p:sp>
            <p:nvSpPr>
              <p:cNvPr id="23" name="ïşḻíde">
                <a:extLst>
                  <a:ext uri="{FF2B5EF4-FFF2-40B4-BE49-F238E27FC236}">
                    <a16:creationId xmlns:a16="http://schemas.microsoft.com/office/drawing/2014/main" id="{76E82822-E81F-40EC-BFF6-046BBF0D23EF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9" name="îśḻîďe">
              <a:extLst>
                <a:ext uri="{FF2B5EF4-FFF2-40B4-BE49-F238E27FC236}">
                  <a16:creationId xmlns:a16="http://schemas.microsoft.com/office/drawing/2014/main" id="{81893F24-CE94-44CF-ADC7-F440F6CC5A89}"/>
                </a:ext>
              </a:extLst>
            </p:cNvPr>
            <p:cNvGrpSpPr/>
            <p:nvPr/>
          </p:nvGrpSpPr>
          <p:grpSpPr>
            <a:xfrm>
              <a:off x="8188322" y="4326383"/>
              <a:ext cx="3332166" cy="1306905"/>
              <a:chOff x="719137" y="2442364"/>
              <a:chExt cx="5376847" cy="1306905"/>
            </a:xfrm>
          </p:grpSpPr>
          <p:sp>
            <p:nvSpPr>
              <p:cNvPr id="20" name="îŝḻïḓè">
                <a:extLst>
                  <a:ext uri="{FF2B5EF4-FFF2-40B4-BE49-F238E27FC236}">
                    <a16:creationId xmlns:a16="http://schemas.microsoft.com/office/drawing/2014/main" id="{A34FBCBF-FD23-415E-8160-4E3A8F8A010D}"/>
                  </a:ext>
                </a:extLst>
              </p:cNvPr>
              <p:cNvSpPr/>
              <p:nvPr/>
            </p:nvSpPr>
            <p:spPr bwMode="auto">
              <a:xfrm>
                <a:off x="719137" y="2884169"/>
                <a:ext cx="5376845" cy="86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  <p:sp>
            <p:nvSpPr>
              <p:cNvPr id="21" name="îşḷîdê">
                <a:extLst>
                  <a:ext uri="{FF2B5EF4-FFF2-40B4-BE49-F238E27FC236}">
                    <a16:creationId xmlns:a16="http://schemas.microsoft.com/office/drawing/2014/main" id="{308BA017-0A53-436D-8E92-31EA2863F5F3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464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ṧlïdé">
            <a:extLst>
              <a:ext uri="{FF2B5EF4-FFF2-40B4-BE49-F238E27FC236}">
                <a16:creationId xmlns:a16="http://schemas.microsoft.com/office/drawing/2014/main" id="{E6804986-C006-4016-932C-C9A891F6E12E}"/>
              </a:ext>
            </a:extLst>
          </p:cNvPr>
          <p:cNvSpPr txBox="1"/>
          <p:nvPr/>
        </p:nvSpPr>
        <p:spPr bwMode="auto">
          <a:xfrm>
            <a:off x="5434057" y="3236538"/>
            <a:ext cx="6086431" cy="430156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defTabSz="914377">
              <a:lnSpc>
                <a:spcPct val="100000"/>
              </a:lnSpc>
              <a:spcBef>
                <a:spcPct val="0"/>
              </a:spcBef>
              <a:buFontTx/>
              <a:buNone/>
              <a:defRPr sz="2000" b="1"/>
            </a:lvl1pPr>
            <a:lvl2pPr marL="457189" defTabSz="914377"/>
            <a:lvl3pPr marL="914377" defTabSz="914377"/>
            <a:lvl4pPr marL="1371566" defTabSz="914377"/>
            <a:lvl5pPr marL="1828754" defTabSz="914377"/>
            <a:lvl6pPr marL="2285943" defTabSz="914377"/>
            <a:lvl7pPr marL="2743131" defTabSz="914377"/>
            <a:lvl8pPr marL="3200320" defTabSz="914377"/>
            <a:lvl9pPr marL="3657509" defTabSz="914377"/>
          </a:lstStyle>
          <a:p>
            <a:r>
              <a:rPr lang="zh-CN" altLang="en-US" sz="1600" b="0" dirty="0"/>
              <a:t>请在此添加演示文稿目录标题</a:t>
            </a:r>
            <a:endParaRPr lang="en-US" altLang="zh-CN" sz="1600" b="0" dirty="0"/>
          </a:p>
        </p:txBody>
      </p:sp>
      <p:sp>
        <p:nvSpPr>
          <p:cNvPr id="4" name="îṣliďe">
            <a:extLst>
              <a:ext uri="{FF2B5EF4-FFF2-40B4-BE49-F238E27FC236}">
                <a16:creationId xmlns:a16="http://schemas.microsoft.com/office/drawing/2014/main" id="{9B97F71C-4FFF-42F9-8CAD-8AAE4D8A4EA9}"/>
              </a:ext>
            </a:extLst>
          </p:cNvPr>
          <p:cNvSpPr/>
          <p:nvPr/>
        </p:nvSpPr>
        <p:spPr bwMode="auto">
          <a:xfrm>
            <a:off x="4794374" y="1731352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5" name="íṩ1iḋé">
            <a:extLst>
              <a:ext uri="{FF2B5EF4-FFF2-40B4-BE49-F238E27FC236}">
                <a16:creationId xmlns:a16="http://schemas.microsoft.com/office/drawing/2014/main" id="{8B066756-A9CC-45CC-B5EF-F785C371C393}"/>
              </a:ext>
            </a:extLst>
          </p:cNvPr>
          <p:cNvSpPr/>
          <p:nvPr/>
        </p:nvSpPr>
        <p:spPr bwMode="auto">
          <a:xfrm>
            <a:off x="4794374" y="2442549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6" name="i$ḻíḑê">
            <a:extLst>
              <a:ext uri="{FF2B5EF4-FFF2-40B4-BE49-F238E27FC236}">
                <a16:creationId xmlns:a16="http://schemas.microsoft.com/office/drawing/2014/main" id="{A65AE9D8-7697-4DD9-AD38-357E7DCA64D5}"/>
              </a:ext>
            </a:extLst>
          </p:cNvPr>
          <p:cNvSpPr/>
          <p:nvPr/>
        </p:nvSpPr>
        <p:spPr bwMode="auto">
          <a:xfrm>
            <a:off x="4794374" y="3168042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b="1"/>
              <a:t>3</a:t>
            </a:r>
            <a:endParaRPr lang="zh-CN" altLang="en-US" b="1"/>
          </a:p>
        </p:txBody>
      </p:sp>
      <p:sp>
        <p:nvSpPr>
          <p:cNvPr id="7" name="ïṣľídè">
            <a:extLst>
              <a:ext uri="{FF2B5EF4-FFF2-40B4-BE49-F238E27FC236}">
                <a16:creationId xmlns:a16="http://schemas.microsoft.com/office/drawing/2014/main" id="{274207A5-3972-4AB3-8266-42C1F329CCF5}"/>
              </a:ext>
            </a:extLst>
          </p:cNvPr>
          <p:cNvSpPr/>
          <p:nvPr/>
        </p:nvSpPr>
        <p:spPr bwMode="auto">
          <a:xfrm>
            <a:off x="4794374" y="3868125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4</a:t>
            </a:r>
            <a:endParaRPr lang="zh-CN" altLang="en-US" b="1"/>
          </a:p>
        </p:txBody>
      </p:sp>
      <p:sp>
        <p:nvSpPr>
          <p:cNvPr id="8" name="îš1ïďè">
            <a:extLst>
              <a:ext uri="{FF2B5EF4-FFF2-40B4-BE49-F238E27FC236}">
                <a16:creationId xmlns:a16="http://schemas.microsoft.com/office/drawing/2014/main" id="{B9D566FB-8021-4A0F-9F14-B3AE9F27EA4D}"/>
              </a:ext>
            </a:extLst>
          </p:cNvPr>
          <p:cNvSpPr/>
          <p:nvPr/>
        </p:nvSpPr>
        <p:spPr bwMode="auto">
          <a:xfrm>
            <a:off x="4794374" y="4579327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5</a:t>
            </a:r>
            <a:endParaRPr lang="zh-CN" altLang="en-US" b="1"/>
          </a:p>
        </p:txBody>
      </p:sp>
      <p:sp>
        <p:nvSpPr>
          <p:cNvPr id="9" name="isļiḍê">
            <a:extLst>
              <a:ext uri="{FF2B5EF4-FFF2-40B4-BE49-F238E27FC236}">
                <a16:creationId xmlns:a16="http://schemas.microsoft.com/office/drawing/2014/main" id="{D8177209-A6B9-451F-8B01-4DA2FA511653}"/>
              </a:ext>
            </a:extLst>
          </p:cNvPr>
          <p:cNvSpPr/>
          <p:nvPr/>
        </p:nvSpPr>
        <p:spPr bwMode="auto">
          <a:xfrm>
            <a:off x="4794374" y="5304812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6</a:t>
            </a:r>
            <a:endParaRPr lang="zh-CN" altLang="en-US" b="1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757F0D1-3E59-4268-B7EA-8B55196756B7}"/>
              </a:ext>
            </a:extLst>
          </p:cNvPr>
          <p:cNvCxnSpPr/>
          <p:nvPr/>
        </p:nvCxnSpPr>
        <p:spPr bwMode="auto">
          <a:xfrm>
            <a:off x="5556000" y="2336201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4DE0283-FB32-49AD-AC45-32593FF89EB0}"/>
              </a:ext>
            </a:extLst>
          </p:cNvPr>
          <p:cNvCxnSpPr/>
          <p:nvPr/>
        </p:nvCxnSpPr>
        <p:spPr bwMode="auto">
          <a:xfrm>
            <a:off x="5556000" y="3049993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D6955D9-FAA4-430E-808D-36C537BC1E75}"/>
              </a:ext>
            </a:extLst>
          </p:cNvPr>
          <p:cNvCxnSpPr/>
          <p:nvPr/>
        </p:nvCxnSpPr>
        <p:spPr bwMode="auto">
          <a:xfrm>
            <a:off x="5556000" y="3763785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524F839-A9C0-4AAF-8CF2-412F3DDACF41}"/>
              </a:ext>
            </a:extLst>
          </p:cNvPr>
          <p:cNvCxnSpPr/>
          <p:nvPr/>
        </p:nvCxnSpPr>
        <p:spPr bwMode="auto">
          <a:xfrm>
            <a:off x="5556000" y="4477577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B6772EB-33B8-4E0D-BBA6-F142CB51B9E5}"/>
              </a:ext>
            </a:extLst>
          </p:cNvPr>
          <p:cNvCxnSpPr/>
          <p:nvPr/>
        </p:nvCxnSpPr>
        <p:spPr bwMode="auto">
          <a:xfrm>
            <a:off x="5556000" y="5191368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7E1F2B1-AF02-41F8-923F-F89EB305C34E}"/>
              </a:ext>
            </a:extLst>
          </p:cNvPr>
          <p:cNvCxnSpPr/>
          <p:nvPr/>
        </p:nvCxnSpPr>
        <p:spPr>
          <a:xfrm>
            <a:off x="2855640" y="1700808"/>
            <a:ext cx="0" cy="4083608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iśļíďé">
            <a:extLst>
              <a:ext uri="{FF2B5EF4-FFF2-40B4-BE49-F238E27FC236}">
                <a16:creationId xmlns:a16="http://schemas.microsoft.com/office/drawing/2014/main" id="{AF5BCCAE-097D-46FB-8C56-B3701C480743}"/>
              </a:ext>
            </a:extLst>
          </p:cNvPr>
          <p:cNvSpPr txBox="1"/>
          <p:nvPr/>
        </p:nvSpPr>
        <p:spPr>
          <a:xfrm>
            <a:off x="1606178" y="1649884"/>
            <a:ext cx="174438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>
            <a:normAutofit/>
          </a:bodyPr>
          <a:lstStyle/>
          <a:p>
            <a:pPr algn="r"/>
            <a:r>
              <a:rPr lang="tr-TR" sz="2800" b="1" dirty="0">
                <a:solidFill>
                  <a:sysClr val="windowText" lastClr="000000"/>
                </a:solidFill>
              </a:rPr>
              <a:t>Contents</a:t>
            </a:r>
          </a:p>
        </p:txBody>
      </p:sp>
      <p:sp>
        <p:nvSpPr>
          <p:cNvPr id="17" name="íṩļiḑ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34057" y="1785507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请在此添加演示文稿目录标题</a:t>
            </a:r>
            <a:endParaRPr lang="en-US" altLang="zh-CN" sz="1600" dirty="0"/>
          </a:p>
        </p:txBody>
      </p:sp>
      <p:sp>
        <p:nvSpPr>
          <p:cNvPr id="18" name="isliḓ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34057" y="2522746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dirty="0"/>
              <a:t>请在此添加演示文稿目录标题</a:t>
            </a:r>
            <a:endParaRPr lang="en-US" altLang="zh-CN" sz="1600" dirty="0"/>
          </a:p>
        </p:txBody>
      </p:sp>
      <p:sp>
        <p:nvSpPr>
          <p:cNvPr id="19" name="i$ļïḍe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34057" y="3919554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dirty="0"/>
              <a:t>请在此添加演示文稿目录标题</a:t>
            </a:r>
            <a:endParaRPr lang="en-US" altLang="zh-CN" sz="1600" dirty="0"/>
          </a:p>
        </p:txBody>
      </p:sp>
      <p:sp>
        <p:nvSpPr>
          <p:cNvPr id="20" name="iṩļïďe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34057" y="4656793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dirty="0"/>
              <a:t>请在此添加演示文稿目录标题</a:t>
            </a:r>
            <a:endParaRPr lang="en-US" altLang="zh-CN" sz="1600" dirty="0"/>
          </a:p>
        </p:txBody>
      </p:sp>
      <p:sp>
        <p:nvSpPr>
          <p:cNvPr id="21" name="isḷïḋe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34057" y="5370585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dirty="0"/>
              <a:t>请在此添加演示文稿目录标题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58499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94BB1-C9FD-451B-8EFC-74689FD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A675BD-4D24-4981-A5EC-A931F5F9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E10D3D-FC5C-41EA-84AF-92D212BC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pSp>
        <p:nvGrpSpPr>
          <p:cNvPr id="5" name="af738c60-f0de-49fa-98b5-0eaa980fdd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189F8E4-F26F-4396-B03A-E6EEE10FFF9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028700"/>
            <a:ext cx="12192000" cy="5829300"/>
            <a:chOff x="0" y="1028700"/>
            <a:chExt cx="12192000" cy="5829300"/>
          </a:xfrm>
        </p:grpSpPr>
        <p:grpSp>
          <p:nvGrpSpPr>
            <p:cNvPr id="6" name="î$ļïdê">
              <a:extLst>
                <a:ext uri="{FF2B5EF4-FFF2-40B4-BE49-F238E27FC236}">
                  <a16:creationId xmlns:a16="http://schemas.microsoft.com/office/drawing/2014/main" id="{98E75669-CB2D-44DE-B1F9-DDC66305FA04}"/>
                </a:ext>
              </a:extLst>
            </p:cNvPr>
            <p:cNvGrpSpPr/>
            <p:nvPr/>
          </p:nvGrpSpPr>
          <p:grpSpPr>
            <a:xfrm>
              <a:off x="6546000" y="1028700"/>
              <a:ext cx="4139152" cy="5284723"/>
              <a:chOff x="6546000" y="1028700"/>
              <a:chExt cx="4139152" cy="5284723"/>
            </a:xfrm>
          </p:grpSpPr>
          <p:sp>
            <p:nvSpPr>
              <p:cNvPr id="16" name="îŝḷíde">
                <a:extLst>
                  <a:ext uri="{FF2B5EF4-FFF2-40B4-BE49-F238E27FC236}">
                    <a16:creationId xmlns:a16="http://schemas.microsoft.com/office/drawing/2014/main" id="{BD8B53A6-8236-4DB5-B4C1-3644D5F81CA7}"/>
                  </a:ext>
                </a:extLst>
              </p:cNvPr>
              <p:cNvSpPr/>
              <p:nvPr/>
            </p:nvSpPr>
            <p:spPr>
              <a:xfrm>
                <a:off x="1061004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42000">
                    <a:srgbClr val="E9E9EA"/>
                  </a:gs>
                  <a:gs pos="86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/>
                <a:endParaRPr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išḻíḓé">
                <a:extLst>
                  <a:ext uri="{FF2B5EF4-FFF2-40B4-BE49-F238E27FC236}">
                    <a16:creationId xmlns:a16="http://schemas.microsoft.com/office/drawing/2014/main" id="{01373A2E-A033-4BE4-96C2-54554DDADA05}"/>
                  </a:ext>
                </a:extLst>
              </p:cNvPr>
              <p:cNvSpPr/>
              <p:nvPr/>
            </p:nvSpPr>
            <p:spPr>
              <a:xfrm>
                <a:off x="655458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53356">
                    <a:srgbClr val="E9E9EA"/>
                  </a:gs>
                  <a:gs pos="100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" name="iSḷïḋè">
                <a:extLst>
                  <a:ext uri="{FF2B5EF4-FFF2-40B4-BE49-F238E27FC236}">
                    <a16:creationId xmlns:a16="http://schemas.microsoft.com/office/drawing/2014/main" id="{883B6110-DE87-44F9-AEA7-6286AD974D31}"/>
                  </a:ext>
                </a:extLst>
              </p:cNvPr>
              <p:cNvSpPr/>
              <p:nvPr/>
            </p:nvSpPr>
            <p:spPr>
              <a:xfrm>
                <a:off x="9883501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" name="išḻíḓè">
                <a:extLst>
                  <a:ext uri="{FF2B5EF4-FFF2-40B4-BE49-F238E27FC236}">
                    <a16:creationId xmlns:a16="http://schemas.microsoft.com/office/drawing/2014/main" id="{4D885036-A9E3-41D4-9E02-2AC83CBA7F69}"/>
                  </a:ext>
                </a:extLst>
              </p:cNvPr>
              <p:cNvSpPr/>
              <p:nvPr/>
            </p:nvSpPr>
            <p:spPr>
              <a:xfrm>
                <a:off x="9300914" y="2485227"/>
                <a:ext cx="190179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" name="îŝľîďé">
                <a:extLst>
                  <a:ext uri="{FF2B5EF4-FFF2-40B4-BE49-F238E27FC236}">
                    <a16:creationId xmlns:a16="http://schemas.microsoft.com/office/drawing/2014/main" id="{7C7DE07F-EA73-46F5-A072-9B42AB3377F0}"/>
                  </a:ext>
                </a:extLst>
              </p:cNvPr>
              <p:cNvSpPr/>
              <p:nvPr/>
            </p:nvSpPr>
            <p:spPr>
              <a:xfrm>
                <a:off x="9848760" y="2742449"/>
                <a:ext cx="259660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ïS1ïdè">
                <a:extLst>
                  <a:ext uri="{FF2B5EF4-FFF2-40B4-BE49-F238E27FC236}">
                    <a16:creationId xmlns:a16="http://schemas.microsoft.com/office/drawing/2014/main" id="{A5755507-EEF4-4CB2-A2CB-54C17B6D695C}"/>
                  </a:ext>
                </a:extLst>
              </p:cNvPr>
              <p:cNvSpPr/>
              <p:nvPr/>
            </p:nvSpPr>
            <p:spPr>
              <a:xfrm>
                <a:off x="9266175" y="2519495"/>
                <a:ext cx="259660" cy="288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íṣļïḓê">
                <a:extLst>
                  <a:ext uri="{FF2B5EF4-FFF2-40B4-BE49-F238E27FC236}">
                    <a16:creationId xmlns:a16="http://schemas.microsoft.com/office/drawing/2014/main" id="{A5AB2780-E140-4EF3-8528-104324D6C75A}"/>
                  </a:ext>
                </a:extLst>
              </p:cNvPr>
              <p:cNvSpPr/>
              <p:nvPr/>
            </p:nvSpPr>
            <p:spPr>
              <a:xfrm>
                <a:off x="9884879" y="3361655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" name="îŝľïďé">
                <a:extLst>
                  <a:ext uri="{FF2B5EF4-FFF2-40B4-BE49-F238E27FC236}">
                    <a16:creationId xmlns:a16="http://schemas.microsoft.com/office/drawing/2014/main" id="{F3371DC7-9879-431C-9AF2-DECD3DD6B5A5}"/>
                  </a:ext>
                </a:extLst>
              </p:cNvPr>
              <p:cNvSpPr/>
              <p:nvPr/>
            </p:nvSpPr>
            <p:spPr>
              <a:xfrm>
                <a:off x="9295722" y="3157064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" name="íṧḻîḍe">
                <a:extLst>
                  <a:ext uri="{FF2B5EF4-FFF2-40B4-BE49-F238E27FC236}">
                    <a16:creationId xmlns:a16="http://schemas.microsoft.com/office/drawing/2014/main" id="{9369B1B9-9044-4CB7-A2D6-BFC9CDDFAE7D}"/>
                  </a:ext>
                </a:extLst>
              </p:cNvPr>
              <p:cNvSpPr/>
              <p:nvPr/>
            </p:nvSpPr>
            <p:spPr>
              <a:xfrm>
                <a:off x="8822771" y="2323114"/>
                <a:ext cx="1862381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015" y="17555"/>
                    </a:lnTo>
                    <a:cubicBezTo>
                      <a:pt x="20937" y="17145"/>
                      <a:pt x="20815" y="16755"/>
                      <a:pt x="20653" y="16397"/>
                    </a:cubicBezTo>
                    <a:cubicBezTo>
                      <a:pt x="20424" y="15892"/>
                      <a:pt x="20120" y="15462"/>
                      <a:pt x="19762" y="15138"/>
                    </a:cubicBezTo>
                    <a:lnTo>
                      <a:pt x="0" y="0"/>
                    </a:lnTo>
                    <a:lnTo>
                      <a:pt x="40" y="13327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" name="iśḻíḑè">
                <a:extLst>
                  <a:ext uri="{FF2B5EF4-FFF2-40B4-BE49-F238E27FC236}">
                    <a16:creationId xmlns:a16="http://schemas.microsoft.com/office/drawing/2014/main" id="{EB7425ED-59D1-4B6A-8277-F37DB81304F9}"/>
                  </a:ext>
                </a:extLst>
              </p:cNvPr>
              <p:cNvSpPr/>
              <p:nvPr/>
            </p:nvSpPr>
            <p:spPr>
              <a:xfrm>
                <a:off x="8832933" y="2809035"/>
                <a:ext cx="1292808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1581" y="21600"/>
                    </a:moveTo>
                    <a:lnTo>
                      <a:pt x="21581" y="19488"/>
                    </a:lnTo>
                    <a:cubicBezTo>
                      <a:pt x="21600" y="18804"/>
                      <a:pt x="21495" y="18130"/>
                      <a:pt x="21283" y="17579"/>
                    </a:cubicBezTo>
                    <a:cubicBezTo>
                      <a:pt x="21119" y="17153"/>
                      <a:pt x="20898" y="16819"/>
                      <a:pt x="20644" y="16615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" name="îṥḻiḍê">
                <a:extLst>
                  <a:ext uri="{FF2B5EF4-FFF2-40B4-BE49-F238E27FC236}">
                    <a16:creationId xmlns:a16="http://schemas.microsoft.com/office/drawing/2014/main" id="{0D01B51A-86FD-463D-BA93-CEAC2BF357A0}"/>
                  </a:ext>
                </a:extLst>
              </p:cNvPr>
              <p:cNvSpPr/>
              <p:nvPr/>
            </p:nvSpPr>
            <p:spPr>
              <a:xfrm>
                <a:off x="9291232" y="3003700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" name="îśḻíḑé">
                <a:extLst>
                  <a:ext uri="{FF2B5EF4-FFF2-40B4-BE49-F238E27FC236}">
                    <a16:creationId xmlns:a16="http://schemas.microsoft.com/office/drawing/2014/main" id="{73205D34-753F-4137-A4D3-D12D9E17B0BC}"/>
                  </a:ext>
                </a:extLst>
              </p:cNvPr>
              <p:cNvSpPr/>
              <p:nvPr/>
            </p:nvSpPr>
            <p:spPr>
              <a:xfrm>
                <a:off x="9755182" y="3189937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" name="ïṡ1ïḓe">
                <a:extLst>
                  <a:ext uri="{FF2B5EF4-FFF2-40B4-BE49-F238E27FC236}">
                    <a16:creationId xmlns:a16="http://schemas.microsoft.com/office/drawing/2014/main" id="{B45A5F64-662F-4C84-87C0-CCE3B5E1AB10}"/>
                  </a:ext>
                </a:extLst>
              </p:cNvPr>
              <p:cNvSpPr/>
              <p:nvPr/>
            </p:nvSpPr>
            <p:spPr>
              <a:xfrm>
                <a:off x="7733902" y="2485227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" name="iŝḻïde">
                <a:extLst>
                  <a:ext uri="{FF2B5EF4-FFF2-40B4-BE49-F238E27FC236}">
                    <a16:creationId xmlns:a16="http://schemas.microsoft.com/office/drawing/2014/main" id="{04BB3E7E-B85E-4B53-8A94-6415037810C2}"/>
                  </a:ext>
                </a:extLst>
              </p:cNvPr>
              <p:cNvSpPr/>
              <p:nvPr/>
            </p:nvSpPr>
            <p:spPr>
              <a:xfrm>
                <a:off x="7159518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" name="îśļïḓê">
                <a:extLst>
                  <a:ext uri="{FF2B5EF4-FFF2-40B4-BE49-F238E27FC236}">
                    <a16:creationId xmlns:a16="http://schemas.microsoft.com/office/drawing/2014/main" id="{728AD37F-6219-477F-9DBB-AFCA472B9AE2}"/>
                  </a:ext>
                </a:extLst>
              </p:cNvPr>
              <p:cNvSpPr/>
              <p:nvPr/>
            </p:nvSpPr>
            <p:spPr>
              <a:xfrm>
                <a:off x="7699163" y="2520901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" name="íSḻidè">
                <a:extLst>
                  <a:ext uri="{FF2B5EF4-FFF2-40B4-BE49-F238E27FC236}">
                    <a16:creationId xmlns:a16="http://schemas.microsoft.com/office/drawing/2014/main" id="{02C400F4-9CBA-4624-AFC4-02B9490160A8}"/>
                  </a:ext>
                </a:extLst>
              </p:cNvPr>
              <p:cNvSpPr/>
              <p:nvPr/>
            </p:nvSpPr>
            <p:spPr>
              <a:xfrm>
                <a:off x="7124779" y="2742449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" name="ïṡlîḍé">
                <a:extLst>
                  <a:ext uri="{FF2B5EF4-FFF2-40B4-BE49-F238E27FC236}">
                    <a16:creationId xmlns:a16="http://schemas.microsoft.com/office/drawing/2014/main" id="{E608A222-E1D9-48AF-A4BF-D6E81699B8D5}"/>
                  </a:ext>
                </a:extLst>
              </p:cNvPr>
              <p:cNvSpPr/>
              <p:nvPr/>
            </p:nvSpPr>
            <p:spPr>
              <a:xfrm>
                <a:off x="7158046" y="3365605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îSlíḓe">
                <a:extLst>
                  <a:ext uri="{FF2B5EF4-FFF2-40B4-BE49-F238E27FC236}">
                    <a16:creationId xmlns:a16="http://schemas.microsoft.com/office/drawing/2014/main" id="{EA49CC1E-7555-4460-99B6-02A376EB4145}"/>
                  </a:ext>
                </a:extLst>
              </p:cNvPr>
              <p:cNvSpPr/>
              <p:nvPr/>
            </p:nvSpPr>
            <p:spPr>
              <a:xfrm>
                <a:off x="7747650" y="3157062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" name="isľïdê">
                <a:extLst>
                  <a:ext uri="{FF2B5EF4-FFF2-40B4-BE49-F238E27FC236}">
                    <a16:creationId xmlns:a16="http://schemas.microsoft.com/office/drawing/2014/main" id="{AFC2A15A-2CAF-4B26-8820-71555331B122}"/>
                  </a:ext>
                </a:extLst>
              </p:cNvPr>
              <p:cNvSpPr/>
              <p:nvPr/>
            </p:nvSpPr>
            <p:spPr>
              <a:xfrm>
                <a:off x="6546000" y="2323114"/>
                <a:ext cx="1862395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85" y="17555"/>
                    </a:lnTo>
                    <a:cubicBezTo>
                      <a:pt x="663" y="17145"/>
                      <a:pt x="785" y="16755"/>
                      <a:pt x="947" y="16397"/>
                    </a:cubicBezTo>
                    <a:cubicBezTo>
                      <a:pt x="1176" y="15892"/>
                      <a:pt x="1480" y="15462"/>
                      <a:pt x="1838" y="15138"/>
                    </a:cubicBezTo>
                    <a:lnTo>
                      <a:pt x="21600" y="0"/>
                    </a:lnTo>
                    <a:lnTo>
                      <a:pt x="21560" y="1332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" name="îŝľïḍe">
                <a:extLst>
                  <a:ext uri="{FF2B5EF4-FFF2-40B4-BE49-F238E27FC236}">
                    <a16:creationId xmlns:a16="http://schemas.microsoft.com/office/drawing/2014/main" id="{DB032BAD-7E1D-45AA-8074-14B4DAB19535}"/>
                  </a:ext>
                </a:extLst>
              </p:cNvPr>
              <p:cNvSpPr/>
              <p:nvPr/>
            </p:nvSpPr>
            <p:spPr>
              <a:xfrm>
                <a:off x="7124996" y="2809035"/>
                <a:ext cx="1292379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" y="21600"/>
                    </a:moveTo>
                    <a:lnTo>
                      <a:pt x="2" y="19488"/>
                    </a:lnTo>
                    <a:cubicBezTo>
                      <a:pt x="-17" y="18804"/>
                      <a:pt x="88" y="18130"/>
                      <a:pt x="300" y="17579"/>
                    </a:cubicBezTo>
                    <a:cubicBezTo>
                      <a:pt x="464" y="17153"/>
                      <a:pt x="685" y="16819"/>
                      <a:pt x="939" y="16615"/>
                    </a:cubicBezTo>
                    <a:lnTo>
                      <a:pt x="21583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iṥļiďè">
                <a:extLst>
                  <a:ext uri="{FF2B5EF4-FFF2-40B4-BE49-F238E27FC236}">
                    <a16:creationId xmlns:a16="http://schemas.microsoft.com/office/drawing/2014/main" id="{4D81A35A-70F3-46C8-886F-B26910EA6192}"/>
                  </a:ext>
                </a:extLst>
              </p:cNvPr>
              <p:cNvSpPr/>
              <p:nvPr/>
            </p:nvSpPr>
            <p:spPr>
              <a:xfrm>
                <a:off x="7548929" y="3173526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" name="îṧlîdè">
                <a:extLst>
                  <a:ext uri="{FF2B5EF4-FFF2-40B4-BE49-F238E27FC236}">
                    <a16:creationId xmlns:a16="http://schemas.microsoft.com/office/drawing/2014/main" id="{F9C4FBE4-A933-420A-8336-F3A848304958}"/>
                  </a:ext>
                </a:extLst>
              </p:cNvPr>
              <p:cNvSpPr/>
              <p:nvPr/>
            </p:nvSpPr>
            <p:spPr>
              <a:xfrm>
                <a:off x="7950612" y="2995495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" name="ïṥlíḍe">
                <a:extLst>
                  <a:ext uri="{FF2B5EF4-FFF2-40B4-BE49-F238E27FC236}">
                    <a16:creationId xmlns:a16="http://schemas.microsoft.com/office/drawing/2014/main" id="{F5EB0E9B-392C-4948-9FAD-4854F56123C4}"/>
                  </a:ext>
                </a:extLst>
              </p:cNvPr>
              <p:cNvSpPr/>
              <p:nvPr/>
            </p:nvSpPr>
            <p:spPr>
              <a:xfrm>
                <a:off x="7795486" y="4216013"/>
                <a:ext cx="801180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1" y="798"/>
                    </a:moveTo>
                    <a:lnTo>
                      <a:pt x="3277" y="9980"/>
                    </a:lnTo>
                    <a:cubicBezTo>
                      <a:pt x="2213" y="10656"/>
                      <a:pt x="1341" y="11655"/>
                      <a:pt x="760" y="12863"/>
                    </a:cubicBezTo>
                    <a:cubicBezTo>
                      <a:pt x="317" y="13787"/>
                      <a:pt x="57" y="14807"/>
                      <a:pt x="0" y="15854"/>
                    </a:cubicBezTo>
                    <a:lnTo>
                      <a:pt x="0" y="20589"/>
                    </a:lnTo>
                    <a:cubicBezTo>
                      <a:pt x="27" y="20866"/>
                      <a:pt x="144" y="21123"/>
                      <a:pt x="330" y="21310"/>
                    </a:cubicBezTo>
                    <a:cubicBezTo>
                      <a:pt x="509" y="21491"/>
                      <a:pt x="741" y="21594"/>
                      <a:pt x="983" y="21600"/>
                    </a:cubicBezTo>
                    <a:lnTo>
                      <a:pt x="21600" y="14621"/>
                    </a:lnTo>
                    <a:lnTo>
                      <a:pt x="21600" y="0"/>
                    </a:lnTo>
                    <a:lnTo>
                      <a:pt x="17411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ïṩļîďé">
                <a:extLst>
                  <a:ext uri="{FF2B5EF4-FFF2-40B4-BE49-F238E27FC236}">
                    <a16:creationId xmlns:a16="http://schemas.microsoft.com/office/drawing/2014/main" id="{F9800948-918A-455B-9578-4ADDF6A72478}"/>
                  </a:ext>
                </a:extLst>
              </p:cNvPr>
              <p:cNvSpPr/>
              <p:nvPr/>
            </p:nvSpPr>
            <p:spPr>
              <a:xfrm>
                <a:off x="8634958" y="4216013"/>
                <a:ext cx="801181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9" y="798"/>
                    </a:moveTo>
                    <a:lnTo>
                      <a:pt x="18323" y="9980"/>
                    </a:lnTo>
                    <a:cubicBezTo>
                      <a:pt x="19387" y="10656"/>
                      <a:pt x="20259" y="11655"/>
                      <a:pt x="20840" y="12863"/>
                    </a:cubicBezTo>
                    <a:cubicBezTo>
                      <a:pt x="21283" y="13787"/>
                      <a:pt x="21543" y="14807"/>
                      <a:pt x="21600" y="15854"/>
                    </a:cubicBezTo>
                    <a:lnTo>
                      <a:pt x="21600" y="20589"/>
                    </a:lnTo>
                    <a:cubicBezTo>
                      <a:pt x="21573" y="20866"/>
                      <a:pt x="21456" y="21123"/>
                      <a:pt x="21270" y="21310"/>
                    </a:cubicBezTo>
                    <a:cubicBezTo>
                      <a:pt x="21091" y="21491"/>
                      <a:pt x="20859" y="21594"/>
                      <a:pt x="20617" y="21600"/>
                    </a:cubicBezTo>
                    <a:lnTo>
                      <a:pt x="0" y="14621"/>
                    </a:lnTo>
                    <a:lnTo>
                      <a:pt x="0" y="0"/>
                    </a:lnTo>
                    <a:lnTo>
                      <a:pt x="4189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" name="íṣḻiḑè">
                <a:extLst>
                  <a:ext uri="{FF2B5EF4-FFF2-40B4-BE49-F238E27FC236}">
                    <a16:creationId xmlns:a16="http://schemas.microsoft.com/office/drawing/2014/main" id="{E9C41DBF-39CC-47B0-AE85-85412DF18090}"/>
                  </a:ext>
                </a:extLst>
              </p:cNvPr>
              <p:cNvSpPr/>
              <p:nvPr/>
            </p:nvSpPr>
            <p:spPr>
              <a:xfrm>
                <a:off x="7801877" y="4290712"/>
                <a:ext cx="672049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6" y="20037"/>
                      <a:pt x="1300" y="18605"/>
                      <a:pt x="2150" y="17349"/>
                    </a:cubicBezTo>
                    <a:cubicBezTo>
                      <a:pt x="3001" y="16092"/>
                      <a:pt x="3970" y="15024"/>
                      <a:pt x="5026" y="14178"/>
                    </a:cubicBezTo>
                    <a:lnTo>
                      <a:pt x="2160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" name="ïSḻiḍê">
                <a:extLst>
                  <a:ext uri="{FF2B5EF4-FFF2-40B4-BE49-F238E27FC236}">
                    <a16:creationId xmlns:a16="http://schemas.microsoft.com/office/drawing/2014/main" id="{4F357D9F-A7D2-4D8B-9C56-048E80DB651A}"/>
                  </a:ext>
                </a:extLst>
              </p:cNvPr>
              <p:cNvSpPr/>
              <p:nvPr/>
            </p:nvSpPr>
            <p:spPr>
              <a:xfrm>
                <a:off x="8754031" y="4290712"/>
                <a:ext cx="672118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024" y="20037"/>
                      <a:pt x="20300" y="18605"/>
                      <a:pt x="19450" y="17349"/>
                    </a:cubicBezTo>
                    <a:cubicBezTo>
                      <a:pt x="18599" y="16092"/>
                      <a:pt x="17630" y="15024"/>
                      <a:pt x="16574" y="14178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" name="iṥ1ïḑê">
                <a:extLst>
                  <a:ext uri="{FF2B5EF4-FFF2-40B4-BE49-F238E27FC236}">
                    <a16:creationId xmlns:a16="http://schemas.microsoft.com/office/drawing/2014/main" id="{FE4D2B2A-F6C7-408C-B390-975E4D3DF642}"/>
                  </a:ext>
                </a:extLst>
              </p:cNvPr>
              <p:cNvSpPr/>
              <p:nvPr/>
            </p:nvSpPr>
            <p:spPr>
              <a:xfrm>
                <a:off x="8399219" y="1028700"/>
                <a:ext cx="434745" cy="3504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9" h="21600" extrusionOk="0">
                    <a:moveTo>
                      <a:pt x="8804" y="100"/>
                    </a:moveTo>
                    <a:cubicBezTo>
                      <a:pt x="8060" y="166"/>
                      <a:pt x="7413" y="247"/>
                      <a:pt x="6794" y="331"/>
                    </a:cubicBezTo>
                    <a:cubicBezTo>
                      <a:pt x="5555" y="498"/>
                      <a:pt x="4420" y="677"/>
                      <a:pt x="3459" y="872"/>
                    </a:cubicBezTo>
                    <a:cubicBezTo>
                      <a:pt x="949" y="1383"/>
                      <a:pt x="-246" y="1981"/>
                      <a:pt x="42" y="2583"/>
                    </a:cubicBezTo>
                    <a:lnTo>
                      <a:pt x="42" y="18187"/>
                    </a:lnTo>
                    <a:cubicBezTo>
                      <a:pt x="7" y="18787"/>
                      <a:pt x="845" y="19383"/>
                      <a:pt x="2515" y="19945"/>
                    </a:cubicBezTo>
                    <a:cubicBezTo>
                      <a:pt x="4349" y="20561"/>
                      <a:pt x="7148" y="21125"/>
                      <a:pt x="10744" y="21600"/>
                    </a:cubicBezTo>
                    <a:cubicBezTo>
                      <a:pt x="14247" y="21129"/>
                      <a:pt x="16962" y="20572"/>
                      <a:pt x="18727" y="19964"/>
                    </a:cubicBezTo>
                    <a:cubicBezTo>
                      <a:pt x="20421" y="19380"/>
                      <a:pt x="21205" y="18760"/>
                      <a:pt x="21035" y="18138"/>
                    </a:cubicBezTo>
                    <a:lnTo>
                      <a:pt x="21035" y="2541"/>
                    </a:lnTo>
                    <a:cubicBezTo>
                      <a:pt x="21354" y="1955"/>
                      <a:pt x="20265" y="1369"/>
                      <a:pt x="17913" y="863"/>
                    </a:cubicBezTo>
                    <a:cubicBezTo>
                      <a:pt x="17038" y="675"/>
                      <a:pt x="15998" y="500"/>
                      <a:pt x="14879" y="334"/>
                    </a:cubicBezTo>
                    <a:cubicBezTo>
                      <a:pt x="14319" y="251"/>
                      <a:pt x="13737" y="169"/>
                      <a:pt x="13045" y="104"/>
                    </a:cubicBezTo>
                    <a:cubicBezTo>
                      <a:pt x="12412" y="45"/>
                      <a:pt x="11698" y="1"/>
                      <a:pt x="10935" y="0"/>
                    </a:cubicBezTo>
                    <a:cubicBezTo>
                      <a:pt x="10173" y="0"/>
                      <a:pt x="9452" y="43"/>
                      <a:pt x="8804" y="10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" name="ïṡ1idé">
                <a:extLst>
                  <a:ext uri="{FF2B5EF4-FFF2-40B4-BE49-F238E27FC236}">
                    <a16:creationId xmlns:a16="http://schemas.microsoft.com/office/drawing/2014/main" id="{8CF0AE2C-4B70-4B8E-8494-7E811FB356F3}"/>
                  </a:ext>
                </a:extLst>
              </p:cNvPr>
              <p:cNvSpPr/>
              <p:nvPr/>
            </p:nvSpPr>
            <p:spPr>
              <a:xfrm>
                <a:off x="8583847" y="4044269"/>
                <a:ext cx="65506" cy="97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433" y="0"/>
                      <a:pt x="15079" y="0"/>
                      <a:pt x="16666" y="32"/>
                    </a:cubicBezTo>
                    <a:cubicBezTo>
                      <a:pt x="17724" y="55"/>
                      <a:pt x="18668" y="94"/>
                      <a:pt x="19433" y="146"/>
                    </a:cubicBezTo>
                    <a:cubicBezTo>
                      <a:pt x="20199" y="197"/>
                      <a:pt x="20786" y="261"/>
                      <a:pt x="21131" y="332"/>
                    </a:cubicBezTo>
                    <a:cubicBezTo>
                      <a:pt x="21365" y="385"/>
                      <a:pt x="21483" y="439"/>
                      <a:pt x="21541" y="503"/>
                    </a:cubicBezTo>
                    <a:cubicBezTo>
                      <a:pt x="21600" y="566"/>
                      <a:pt x="21600" y="638"/>
                      <a:pt x="21600" y="726"/>
                    </a:cubicBezTo>
                    <a:lnTo>
                      <a:pt x="21600" y="20874"/>
                    </a:lnTo>
                    <a:cubicBezTo>
                      <a:pt x="21600" y="20962"/>
                      <a:pt x="21600" y="21034"/>
                      <a:pt x="21541" y="21097"/>
                    </a:cubicBezTo>
                    <a:cubicBezTo>
                      <a:pt x="21483" y="21161"/>
                      <a:pt x="21365" y="21215"/>
                      <a:pt x="21131" y="21268"/>
                    </a:cubicBezTo>
                    <a:cubicBezTo>
                      <a:pt x="20786" y="21339"/>
                      <a:pt x="20199" y="21403"/>
                      <a:pt x="19433" y="21454"/>
                    </a:cubicBezTo>
                    <a:cubicBezTo>
                      <a:pt x="18668" y="21506"/>
                      <a:pt x="17724" y="21545"/>
                      <a:pt x="16666" y="21568"/>
                    </a:cubicBezTo>
                    <a:cubicBezTo>
                      <a:pt x="15079" y="21600"/>
                      <a:pt x="13433" y="21600"/>
                      <a:pt x="10800" y="21600"/>
                    </a:cubicBezTo>
                    <a:cubicBezTo>
                      <a:pt x="8167" y="21600"/>
                      <a:pt x="6521" y="21600"/>
                      <a:pt x="4934" y="21568"/>
                    </a:cubicBezTo>
                    <a:cubicBezTo>
                      <a:pt x="3876" y="21545"/>
                      <a:pt x="2932" y="21506"/>
                      <a:pt x="2167" y="21454"/>
                    </a:cubicBezTo>
                    <a:cubicBezTo>
                      <a:pt x="1401" y="21403"/>
                      <a:pt x="814" y="21339"/>
                      <a:pt x="469" y="21268"/>
                    </a:cubicBezTo>
                    <a:cubicBezTo>
                      <a:pt x="235" y="21215"/>
                      <a:pt x="117" y="21161"/>
                      <a:pt x="59" y="21097"/>
                    </a:cubicBezTo>
                    <a:cubicBezTo>
                      <a:pt x="0" y="21034"/>
                      <a:pt x="0" y="20962"/>
                      <a:pt x="0" y="20874"/>
                    </a:cubicBezTo>
                    <a:lnTo>
                      <a:pt x="0" y="726"/>
                    </a:lnTo>
                    <a:cubicBezTo>
                      <a:pt x="0" y="638"/>
                      <a:pt x="0" y="566"/>
                      <a:pt x="59" y="503"/>
                    </a:cubicBezTo>
                    <a:cubicBezTo>
                      <a:pt x="117" y="439"/>
                      <a:pt x="235" y="385"/>
                      <a:pt x="469" y="332"/>
                    </a:cubicBezTo>
                    <a:cubicBezTo>
                      <a:pt x="814" y="261"/>
                      <a:pt x="1401" y="197"/>
                      <a:pt x="2167" y="146"/>
                    </a:cubicBezTo>
                    <a:cubicBezTo>
                      <a:pt x="2932" y="94"/>
                      <a:pt x="3876" y="55"/>
                      <a:pt x="4934" y="32"/>
                    </a:cubicBezTo>
                    <a:cubicBezTo>
                      <a:pt x="6521" y="0"/>
                      <a:pt x="8167" y="0"/>
                      <a:pt x="10800" y="0"/>
                    </a:cubicBezTo>
                    <a:close/>
                  </a:path>
                </a:pathLst>
              </a:custGeom>
              <a:solidFill>
                <a:srgbClr val="E5E3E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" name="î$ľidê">
                <a:extLst>
                  <a:ext uri="{FF2B5EF4-FFF2-40B4-BE49-F238E27FC236}">
                    <a16:creationId xmlns:a16="http://schemas.microsoft.com/office/drawing/2014/main" id="{69D078B4-B8D2-45A4-B2F2-570962CC7B46}"/>
                  </a:ext>
                </a:extLst>
              </p:cNvPr>
              <p:cNvSpPr/>
              <p:nvPr/>
            </p:nvSpPr>
            <p:spPr>
              <a:xfrm>
                <a:off x="8440695" y="1186538"/>
                <a:ext cx="352400" cy="138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3" extrusionOk="0">
                    <a:moveTo>
                      <a:pt x="0" y="21483"/>
                    </a:moveTo>
                    <a:cubicBezTo>
                      <a:pt x="1199" y="8970"/>
                      <a:pt x="5608" y="118"/>
                      <a:pt x="10701" y="1"/>
                    </a:cubicBezTo>
                    <a:cubicBezTo>
                      <a:pt x="15848" y="-117"/>
                      <a:pt x="20355" y="8701"/>
                      <a:pt x="21600" y="21324"/>
                    </a:cubicBezTo>
                    <a:cubicBezTo>
                      <a:pt x="18521" y="14939"/>
                      <a:pt x="14651" y="11495"/>
                      <a:pt x="10669" y="11594"/>
                    </a:cubicBezTo>
                    <a:cubicBezTo>
                      <a:pt x="6769" y="11691"/>
                      <a:pt x="3001" y="15183"/>
                      <a:pt x="0" y="2148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5" name="íṥ1îḍè">
                <a:extLst>
                  <a:ext uri="{FF2B5EF4-FFF2-40B4-BE49-F238E27FC236}">
                    <a16:creationId xmlns:a16="http://schemas.microsoft.com/office/drawing/2014/main" id="{5371BB0B-E764-40BC-9AF4-1DC78D7B1761}"/>
                  </a:ext>
                </a:extLst>
              </p:cNvPr>
              <p:cNvGrpSpPr/>
              <p:nvPr/>
            </p:nvGrpSpPr>
            <p:grpSpPr>
              <a:xfrm>
                <a:off x="8440707" y="1564747"/>
                <a:ext cx="351038" cy="2262318"/>
                <a:chOff x="0" y="0"/>
                <a:chExt cx="543321" cy="350152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3" name="îṥļïḑè">
                  <a:extLst>
                    <a:ext uri="{FF2B5EF4-FFF2-40B4-BE49-F238E27FC236}">
                      <a16:creationId xmlns:a16="http://schemas.microsoft.com/office/drawing/2014/main" id="{D51A34AD-47AD-43E6-A753-9D6DFC3BC95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" name="îŝlïḓê">
                  <a:extLst>
                    <a:ext uri="{FF2B5EF4-FFF2-40B4-BE49-F238E27FC236}">
                      <a16:creationId xmlns:a16="http://schemas.microsoft.com/office/drawing/2014/main" id="{552861A4-4255-4A37-863E-CB9FAEED01E4}"/>
                    </a:ext>
                  </a:extLst>
                </p:cNvPr>
                <p:cNvSpPr/>
                <p:nvPr/>
              </p:nvSpPr>
              <p:spPr>
                <a:xfrm>
                  <a:off x="0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5" name="îŝ1íḋê">
                  <a:extLst>
                    <a:ext uri="{FF2B5EF4-FFF2-40B4-BE49-F238E27FC236}">
                      <a16:creationId xmlns:a16="http://schemas.microsoft.com/office/drawing/2014/main" id="{77D93BF5-82BE-4C33-984F-B142EA3A0BFE}"/>
                    </a:ext>
                  </a:extLst>
                </p:cNvPr>
                <p:cNvSpPr/>
                <p:nvPr/>
              </p:nvSpPr>
              <p:spPr>
                <a:xfrm>
                  <a:off x="0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6" name="išḻîḓé">
                  <a:extLst>
                    <a:ext uri="{FF2B5EF4-FFF2-40B4-BE49-F238E27FC236}">
                      <a16:creationId xmlns:a16="http://schemas.microsoft.com/office/drawing/2014/main" id="{5FDDADCA-8B96-4A1B-9AF8-E93E17D5FC24}"/>
                    </a:ext>
                  </a:extLst>
                </p:cNvPr>
                <p:cNvSpPr/>
                <p:nvPr/>
              </p:nvSpPr>
              <p:spPr>
                <a:xfrm>
                  <a:off x="0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7" name="íṡļíḋè">
                  <a:extLst>
                    <a:ext uri="{FF2B5EF4-FFF2-40B4-BE49-F238E27FC236}">
                      <a16:creationId xmlns:a16="http://schemas.microsoft.com/office/drawing/2014/main" id="{26FD53C5-4C4E-4654-B412-12BB841387BD}"/>
                    </a:ext>
                  </a:extLst>
                </p:cNvPr>
                <p:cNvSpPr/>
                <p:nvPr/>
              </p:nvSpPr>
              <p:spPr>
                <a:xfrm>
                  <a:off x="0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8" name="iṧḻïḑê">
                  <a:extLst>
                    <a:ext uri="{FF2B5EF4-FFF2-40B4-BE49-F238E27FC236}">
                      <a16:creationId xmlns:a16="http://schemas.microsoft.com/office/drawing/2014/main" id="{06B5DAEA-28A3-40CF-8EED-17D07C4E0658}"/>
                    </a:ext>
                  </a:extLst>
                </p:cNvPr>
                <p:cNvSpPr/>
                <p:nvPr/>
              </p:nvSpPr>
              <p:spPr>
                <a:xfrm>
                  <a:off x="0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9" name="isḻïḍê">
                  <a:extLst>
                    <a:ext uri="{FF2B5EF4-FFF2-40B4-BE49-F238E27FC236}">
                      <a16:creationId xmlns:a16="http://schemas.microsoft.com/office/drawing/2014/main" id="{F6B45315-A3AD-4317-A009-06202C750D60}"/>
                    </a:ext>
                  </a:extLst>
                </p:cNvPr>
                <p:cNvSpPr/>
                <p:nvPr/>
              </p:nvSpPr>
              <p:spPr>
                <a:xfrm>
                  <a:off x="0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0" name="îşļiḍè">
                  <a:extLst>
                    <a:ext uri="{FF2B5EF4-FFF2-40B4-BE49-F238E27FC236}">
                      <a16:creationId xmlns:a16="http://schemas.microsoft.com/office/drawing/2014/main" id="{B5E42AB6-3378-4613-AE3B-7E7F117B2215}"/>
                    </a:ext>
                  </a:extLst>
                </p:cNvPr>
                <p:cNvSpPr/>
                <p:nvPr/>
              </p:nvSpPr>
              <p:spPr>
                <a:xfrm>
                  <a:off x="0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1" name="íś1îḋe">
                  <a:extLst>
                    <a:ext uri="{FF2B5EF4-FFF2-40B4-BE49-F238E27FC236}">
                      <a16:creationId xmlns:a16="http://schemas.microsoft.com/office/drawing/2014/main" id="{6CE12308-4ADF-4BE1-A96B-58ED19D3FED8}"/>
                    </a:ext>
                  </a:extLst>
                </p:cNvPr>
                <p:cNvSpPr/>
                <p:nvPr/>
              </p:nvSpPr>
              <p:spPr>
                <a:xfrm>
                  <a:off x="0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2" name="iṧḷiḍè">
                  <a:extLst>
                    <a:ext uri="{FF2B5EF4-FFF2-40B4-BE49-F238E27FC236}">
                      <a16:creationId xmlns:a16="http://schemas.microsoft.com/office/drawing/2014/main" id="{08FB51DA-BFE4-49F1-A7D5-BEBEDC83FF03}"/>
                    </a:ext>
                  </a:extLst>
                </p:cNvPr>
                <p:cNvSpPr/>
                <p:nvPr/>
              </p:nvSpPr>
              <p:spPr>
                <a:xfrm>
                  <a:off x="485775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3" name="ï$ľïḓê">
                  <a:extLst>
                    <a:ext uri="{FF2B5EF4-FFF2-40B4-BE49-F238E27FC236}">
                      <a16:creationId xmlns:a16="http://schemas.microsoft.com/office/drawing/2014/main" id="{F06759C3-6210-41A2-974D-6053048E87C2}"/>
                    </a:ext>
                  </a:extLst>
                </p:cNvPr>
                <p:cNvSpPr/>
                <p:nvPr/>
              </p:nvSpPr>
              <p:spPr>
                <a:xfrm>
                  <a:off x="485775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4" name="ïṣ1íḋe">
                  <a:extLst>
                    <a:ext uri="{FF2B5EF4-FFF2-40B4-BE49-F238E27FC236}">
                      <a16:creationId xmlns:a16="http://schemas.microsoft.com/office/drawing/2014/main" id="{61A3C2C0-6FE2-4E63-B94B-E733D21850E7}"/>
                    </a:ext>
                  </a:extLst>
                </p:cNvPr>
                <p:cNvSpPr/>
                <p:nvPr/>
              </p:nvSpPr>
              <p:spPr>
                <a:xfrm>
                  <a:off x="485775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5" name="ï$ļïdê">
                  <a:extLst>
                    <a:ext uri="{FF2B5EF4-FFF2-40B4-BE49-F238E27FC236}">
                      <a16:creationId xmlns:a16="http://schemas.microsoft.com/office/drawing/2014/main" id="{4ADC0BE6-FE57-4484-A1FE-0CE525D01AA7}"/>
                    </a:ext>
                  </a:extLst>
                </p:cNvPr>
                <p:cNvSpPr/>
                <p:nvPr/>
              </p:nvSpPr>
              <p:spPr>
                <a:xfrm>
                  <a:off x="485775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6" name="ïśḻiḓe">
                  <a:extLst>
                    <a:ext uri="{FF2B5EF4-FFF2-40B4-BE49-F238E27FC236}">
                      <a16:creationId xmlns:a16="http://schemas.microsoft.com/office/drawing/2014/main" id="{2D154C10-C848-4883-8AB6-0DD359D23BE4}"/>
                    </a:ext>
                  </a:extLst>
                </p:cNvPr>
                <p:cNvSpPr/>
                <p:nvPr/>
              </p:nvSpPr>
              <p:spPr>
                <a:xfrm>
                  <a:off x="485775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7" name="íṥļîḓê">
                  <a:extLst>
                    <a:ext uri="{FF2B5EF4-FFF2-40B4-BE49-F238E27FC236}">
                      <a16:creationId xmlns:a16="http://schemas.microsoft.com/office/drawing/2014/main" id="{C65EC510-C03A-49AF-B362-0E467B722A0C}"/>
                    </a:ext>
                  </a:extLst>
                </p:cNvPr>
                <p:cNvSpPr/>
                <p:nvPr/>
              </p:nvSpPr>
              <p:spPr>
                <a:xfrm>
                  <a:off x="485775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8" name="isḷîde">
                  <a:extLst>
                    <a:ext uri="{FF2B5EF4-FFF2-40B4-BE49-F238E27FC236}">
                      <a16:creationId xmlns:a16="http://schemas.microsoft.com/office/drawing/2014/main" id="{441752C6-A9E8-4CD0-B331-80DEF40B578A}"/>
                    </a:ext>
                  </a:extLst>
                </p:cNvPr>
                <p:cNvSpPr/>
                <p:nvPr/>
              </p:nvSpPr>
              <p:spPr>
                <a:xfrm>
                  <a:off x="485775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9" name="íŝlîḋê">
                  <a:extLst>
                    <a:ext uri="{FF2B5EF4-FFF2-40B4-BE49-F238E27FC236}">
                      <a16:creationId xmlns:a16="http://schemas.microsoft.com/office/drawing/2014/main" id="{C0D92A9C-04B1-4D9E-9830-B72418F6AE40}"/>
                    </a:ext>
                  </a:extLst>
                </p:cNvPr>
                <p:cNvSpPr/>
                <p:nvPr/>
              </p:nvSpPr>
              <p:spPr>
                <a:xfrm>
                  <a:off x="485775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0" name="í$1ïḑê">
                  <a:extLst>
                    <a:ext uri="{FF2B5EF4-FFF2-40B4-BE49-F238E27FC236}">
                      <a16:creationId xmlns:a16="http://schemas.microsoft.com/office/drawing/2014/main" id="{CC7A9508-9521-4A6A-B820-104A0076D2C5}"/>
                    </a:ext>
                  </a:extLst>
                </p:cNvPr>
                <p:cNvSpPr/>
                <p:nvPr/>
              </p:nvSpPr>
              <p:spPr>
                <a:xfrm>
                  <a:off x="485775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1" name="îsḷïde">
                  <a:extLst>
                    <a:ext uri="{FF2B5EF4-FFF2-40B4-BE49-F238E27FC236}">
                      <a16:creationId xmlns:a16="http://schemas.microsoft.com/office/drawing/2014/main" id="{1B3AF3B7-720D-4218-B990-ADBA5D15215F}"/>
                    </a:ext>
                  </a:extLst>
                </p:cNvPr>
                <p:cNvSpPr/>
                <p:nvPr/>
              </p:nvSpPr>
              <p:spPr>
                <a:xfrm>
                  <a:off x="1151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2" name="íŝľíḑe">
                  <a:extLst>
                    <a:ext uri="{FF2B5EF4-FFF2-40B4-BE49-F238E27FC236}">
                      <a16:creationId xmlns:a16="http://schemas.microsoft.com/office/drawing/2014/main" id="{E0B1BDDB-313D-4E55-8B08-F5B2096D2CDC}"/>
                    </a:ext>
                  </a:extLst>
                </p:cNvPr>
                <p:cNvSpPr/>
                <p:nvPr/>
              </p:nvSpPr>
              <p:spPr>
                <a:xfrm>
                  <a:off x="1151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3" name="íśḻíḋe">
                  <a:extLst>
                    <a:ext uri="{FF2B5EF4-FFF2-40B4-BE49-F238E27FC236}">
                      <a16:creationId xmlns:a16="http://schemas.microsoft.com/office/drawing/2014/main" id="{55A1BF80-8937-403E-8149-25902C8903F8}"/>
                    </a:ext>
                  </a:extLst>
                </p:cNvPr>
                <p:cNvSpPr/>
                <p:nvPr/>
              </p:nvSpPr>
              <p:spPr>
                <a:xfrm>
                  <a:off x="1151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4" name="íś1íḑè">
                  <a:extLst>
                    <a:ext uri="{FF2B5EF4-FFF2-40B4-BE49-F238E27FC236}">
                      <a16:creationId xmlns:a16="http://schemas.microsoft.com/office/drawing/2014/main" id="{CAC0BDB9-8961-4165-911F-0C9F0C606F78}"/>
                    </a:ext>
                  </a:extLst>
                </p:cNvPr>
                <p:cNvSpPr/>
                <p:nvPr/>
              </p:nvSpPr>
              <p:spPr>
                <a:xfrm>
                  <a:off x="1151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5" name="î$1iḓé">
                  <a:extLst>
                    <a:ext uri="{FF2B5EF4-FFF2-40B4-BE49-F238E27FC236}">
                      <a16:creationId xmlns:a16="http://schemas.microsoft.com/office/drawing/2014/main" id="{0335106A-7888-4C4A-9365-476BB692EEF1}"/>
                    </a:ext>
                  </a:extLst>
                </p:cNvPr>
                <p:cNvSpPr/>
                <p:nvPr/>
              </p:nvSpPr>
              <p:spPr>
                <a:xfrm>
                  <a:off x="1151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6" name="ïṡḻîďé">
                  <a:extLst>
                    <a:ext uri="{FF2B5EF4-FFF2-40B4-BE49-F238E27FC236}">
                      <a16:creationId xmlns:a16="http://schemas.microsoft.com/office/drawing/2014/main" id="{CC591EA0-ADBB-4A89-A916-D7E546E7EFEF}"/>
                    </a:ext>
                  </a:extLst>
                </p:cNvPr>
                <p:cNvSpPr/>
                <p:nvPr/>
              </p:nvSpPr>
              <p:spPr>
                <a:xfrm>
                  <a:off x="1151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7" name="is1íḋè">
                  <a:extLst>
                    <a:ext uri="{FF2B5EF4-FFF2-40B4-BE49-F238E27FC236}">
                      <a16:creationId xmlns:a16="http://schemas.microsoft.com/office/drawing/2014/main" id="{804C00D7-6C77-4A4B-B54A-29B9107B1346}"/>
                    </a:ext>
                  </a:extLst>
                </p:cNvPr>
                <p:cNvSpPr/>
                <p:nvPr/>
              </p:nvSpPr>
              <p:spPr>
                <a:xfrm>
                  <a:off x="1151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8" name="îS1iḍê">
                  <a:extLst>
                    <a:ext uri="{FF2B5EF4-FFF2-40B4-BE49-F238E27FC236}">
                      <a16:creationId xmlns:a16="http://schemas.microsoft.com/office/drawing/2014/main" id="{77318D07-AF75-4123-946F-84842A25B9E1}"/>
                    </a:ext>
                  </a:extLst>
                </p:cNvPr>
                <p:cNvSpPr/>
                <p:nvPr/>
              </p:nvSpPr>
              <p:spPr>
                <a:xfrm>
                  <a:off x="1151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9" name="ïSḻïḑè">
                  <a:extLst>
                    <a:ext uri="{FF2B5EF4-FFF2-40B4-BE49-F238E27FC236}">
                      <a16:creationId xmlns:a16="http://schemas.microsoft.com/office/drawing/2014/main" id="{E1C8181C-4287-4F34-86DF-DFB5B0ED2490}"/>
                    </a:ext>
                  </a:extLst>
                </p:cNvPr>
                <p:cNvSpPr/>
                <p:nvPr/>
              </p:nvSpPr>
              <p:spPr>
                <a:xfrm>
                  <a:off x="1151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0" name="ïśļíḍê">
                  <a:extLst>
                    <a:ext uri="{FF2B5EF4-FFF2-40B4-BE49-F238E27FC236}">
                      <a16:creationId xmlns:a16="http://schemas.microsoft.com/office/drawing/2014/main" id="{2FA360D7-602F-4613-B760-E66BA2CA9488}"/>
                    </a:ext>
                  </a:extLst>
                </p:cNvPr>
                <p:cNvSpPr/>
                <p:nvPr/>
              </p:nvSpPr>
              <p:spPr>
                <a:xfrm>
                  <a:off x="486926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1" name="iśḻïḍè">
                  <a:extLst>
                    <a:ext uri="{FF2B5EF4-FFF2-40B4-BE49-F238E27FC236}">
                      <a16:creationId xmlns:a16="http://schemas.microsoft.com/office/drawing/2014/main" id="{8EBAA057-DD8C-46AD-A6A9-855FF19A1778}"/>
                    </a:ext>
                  </a:extLst>
                </p:cNvPr>
                <p:cNvSpPr/>
                <p:nvPr/>
              </p:nvSpPr>
              <p:spPr>
                <a:xfrm>
                  <a:off x="486926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2" name="íṣliḋe">
                  <a:extLst>
                    <a:ext uri="{FF2B5EF4-FFF2-40B4-BE49-F238E27FC236}">
                      <a16:creationId xmlns:a16="http://schemas.microsoft.com/office/drawing/2014/main" id="{BEFA4E2F-DEEE-4EEE-875F-478C6565CC5E}"/>
                    </a:ext>
                  </a:extLst>
                </p:cNvPr>
                <p:cNvSpPr/>
                <p:nvPr/>
              </p:nvSpPr>
              <p:spPr>
                <a:xfrm>
                  <a:off x="486926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3" name="işḻïḓè">
                  <a:extLst>
                    <a:ext uri="{FF2B5EF4-FFF2-40B4-BE49-F238E27FC236}">
                      <a16:creationId xmlns:a16="http://schemas.microsoft.com/office/drawing/2014/main" id="{289B7BFD-1399-4DCA-9AA7-001518676A6F}"/>
                    </a:ext>
                  </a:extLst>
                </p:cNvPr>
                <p:cNvSpPr/>
                <p:nvPr/>
              </p:nvSpPr>
              <p:spPr>
                <a:xfrm>
                  <a:off x="486926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4" name="íṥḷidé">
                  <a:extLst>
                    <a:ext uri="{FF2B5EF4-FFF2-40B4-BE49-F238E27FC236}">
                      <a16:creationId xmlns:a16="http://schemas.microsoft.com/office/drawing/2014/main" id="{7D1B02BB-35AB-46DF-B1FD-15384614E21E}"/>
                    </a:ext>
                  </a:extLst>
                </p:cNvPr>
                <p:cNvSpPr/>
                <p:nvPr/>
              </p:nvSpPr>
              <p:spPr>
                <a:xfrm>
                  <a:off x="486926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5" name="îSḷíḓé">
                  <a:extLst>
                    <a:ext uri="{FF2B5EF4-FFF2-40B4-BE49-F238E27FC236}">
                      <a16:creationId xmlns:a16="http://schemas.microsoft.com/office/drawing/2014/main" id="{D98773E7-D0AF-41E0-B8A6-D58CC500B08C}"/>
                    </a:ext>
                  </a:extLst>
                </p:cNvPr>
                <p:cNvSpPr/>
                <p:nvPr/>
              </p:nvSpPr>
              <p:spPr>
                <a:xfrm>
                  <a:off x="486926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6" name="iṧḷiḋe">
                  <a:extLst>
                    <a:ext uri="{FF2B5EF4-FFF2-40B4-BE49-F238E27FC236}">
                      <a16:creationId xmlns:a16="http://schemas.microsoft.com/office/drawing/2014/main" id="{09CDFDFB-0F95-46F7-8BDA-B95CFEA975C0}"/>
                    </a:ext>
                  </a:extLst>
                </p:cNvPr>
                <p:cNvSpPr/>
                <p:nvPr/>
              </p:nvSpPr>
              <p:spPr>
                <a:xfrm>
                  <a:off x="486926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7" name="íşļïḓê">
                  <a:extLst>
                    <a:ext uri="{FF2B5EF4-FFF2-40B4-BE49-F238E27FC236}">
                      <a16:creationId xmlns:a16="http://schemas.microsoft.com/office/drawing/2014/main" id="{C3599C20-50A5-4627-8C11-45976E4592C5}"/>
                    </a:ext>
                  </a:extLst>
                </p:cNvPr>
                <p:cNvSpPr/>
                <p:nvPr/>
              </p:nvSpPr>
              <p:spPr>
                <a:xfrm>
                  <a:off x="486926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8" name="îṧḷïďé">
                  <a:extLst>
                    <a:ext uri="{FF2B5EF4-FFF2-40B4-BE49-F238E27FC236}">
                      <a16:creationId xmlns:a16="http://schemas.microsoft.com/office/drawing/2014/main" id="{57771127-230D-4565-907D-66E28EC537FB}"/>
                    </a:ext>
                  </a:extLst>
                </p:cNvPr>
                <p:cNvSpPr/>
                <p:nvPr/>
              </p:nvSpPr>
              <p:spPr>
                <a:xfrm>
                  <a:off x="486926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9" name="ísļidê">
                  <a:extLst>
                    <a:ext uri="{FF2B5EF4-FFF2-40B4-BE49-F238E27FC236}">
                      <a16:creationId xmlns:a16="http://schemas.microsoft.com/office/drawing/2014/main" id="{CE83B8DF-6267-42BE-A79F-9421BBCE6D88}"/>
                    </a:ext>
                  </a:extLst>
                </p:cNvPr>
                <p:cNvSpPr/>
                <p:nvPr/>
              </p:nvSpPr>
              <p:spPr>
                <a:xfrm>
                  <a:off x="1151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0" name="iSlidè">
                  <a:extLst>
                    <a:ext uri="{FF2B5EF4-FFF2-40B4-BE49-F238E27FC236}">
                      <a16:creationId xmlns:a16="http://schemas.microsoft.com/office/drawing/2014/main" id="{D1D571E7-75BB-40A5-A2E4-F2E52D12225A}"/>
                    </a:ext>
                  </a:extLst>
                </p:cNvPr>
                <p:cNvSpPr/>
                <p:nvPr/>
              </p:nvSpPr>
              <p:spPr>
                <a:xfrm>
                  <a:off x="1151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1" name="íšḻîdè">
                  <a:extLst>
                    <a:ext uri="{FF2B5EF4-FFF2-40B4-BE49-F238E27FC236}">
                      <a16:creationId xmlns:a16="http://schemas.microsoft.com/office/drawing/2014/main" id="{EF598D11-F0CA-4869-9089-F73AE53DD95E}"/>
                    </a:ext>
                  </a:extLst>
                </p:cNvPr>
                <p:cNvSpPr/>
                <p:nvPr/>
              </p:nvSpPr>
              <p:spPr>
                <a:xfrm>
                  <a:off x="1151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2" name="íšļïḍê">
                  <a:extLst>
                    <a:ext uri="{FF2B5EF4-FFF2-40B4-BE49-F238E27FC236}">
                      <a16:creationId xmlns:a16="http://schemas.microsoft.com/office/drawing/2014/main" id="{10875D10-A2BC-4C11-BF91-2D113F9A5B88}"/>
                    </a:ext>
                  </a:extLst>
                </p:cNvPr>
                <p:cNvSpPr/>
                <p:nvPr/>
              </p:nvSpPr>
              <p:spPr>
                <a:xfrm>
                  <a:off x="1151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3" name="ïṩḷïḍè">
                  <a:extLst>
                    <a:ext uri="{FF2B5EF4-FFF2-40B4-BE49-F238E27FC236}">
                      <a16:creationId xmlns:a16="http://schemas.microsoft.com/office/drawing/2014/main" id="{25349885-A844-4652-B2F7-1BA4348F975D}"/>
                    </a:ext>
                  </a:extLst>
                </p:cNvPr>
                <p:cNvSpPr/>
                <p:nvPr/>
              </p:nvSpPr>
              <p:spPr>
                <a:xfrm>
                  <a:off x="1151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4" name="ïš1idé">
                  <a:extLst>
                    <a:ext uri="{FF2B5EF4-FFF2-40B4-BE49-F238E27FC236}">
                      <a16:creationId xmlns:a16="http://schemas.microsoft.com/office/drawing/2014/main" id="{6FEF12EF-1718-4794-9FDF-072D80BCF1D7}"/>
                    </a:ext>
                  </a:extLst>
                </p:cNvPr>
                <p:cNvSpPr/>
                <p:nvPr/>
              </p:nvSpPr>
              <p:spPr>
                <a:xfrm>
                  <a:off x="1151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5" name="işḷïdè">
                  <a:extLst>
                    <a:ext uri="{FF2B5EF4-FFF2-40B4-BE49-F238E27FC236}">
                      <a16:creationId xmlns:a16="http://schemas.microsoft.com/office/drawing/2014/main" id="{44DB92A9-9537-4804-833E-FA0E5E689A77}"/>
                    </a:ext>
                  </a:extLst>
                </p:cNvPr>
                <p:cNvSpPr/>
                <p:nvPr/>
              </p:nvSpPr>
              <p:spPr>
                <a:xfrm>
                  <a:off x="1151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6" name="ï$ḻíḋê">
                  <a:extLst>
                    <a:ext uri="{FF2B5EF4-FFF2-40B4-BE49-F238E27FC236}">
                      <a16:creationId xmlns:a16="http://schemas.microsoft.com/office/drawing/2014/main" id="{A2B43426-B398-417C-83B1-CF8DBEACD59F}"/>
                    </a:ext>
                  </a:extLst>
                </p:cNvPr>
                <p:cNvSpPr/>
                <p:nvPr/>
              </p:nvSpPr>
              <p:spPr>
                <a:xfrm>
                  <a:off x="1151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7" name="ïSḷíḑe">
                  <a:extLst>
                    <a:ext uri="{FF2B5EF4-FFF2-40B4-BE49-F238E27FC236}">
                      <a16:creationId xmlns:a16="http://schemas.microsoft.com/office/drawing/2014/main" id="{C123BD73-2DDB-40C8-96E2-96AB662F034E}"/>
                    </a:ext>
                  </a:extLst>
                </p:cNvPr>
                <p:cNvSpPr/>
                <p:nvPr/>
              </p:nvSpPr>
              <p:spPr>
                <a:xfrm>
                  <a:off x="1151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" name="ïṩḷïḍé">
                  <a:extLst>
                    <a:ext uri="{FF2B5EF4-FFF2-40B4-BE49-F238E27FC236}">
                      <a16:creationId xmlns:a16="http://schemas.microsoft.com/office/drawing/2014/main" id="{14A362A6-F8B9-4674-906F-93A5D9B837D4}"/>
                    </a:ext>
                  </a:extLst>
                </p:cNvPr>
                <p:cNvSpPr/>
                <p:nvPr/>
              </p:nvSpPr>
              <p:spPr>
                <a:xfrm>
                  <a:off x="486926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9" name="i$ļïḋe">
                  <a:extLst>
                    <a:ext uri="{FF2B5EF4-FFF2-40B4-BE49-F238E27FC236}">
                      <a16:creationId xmlns:a16="http://schemas.microsoft.com/office/drawing/2014/main" id="{F8AAAEEF-2B69-45D6-BE41-ECC13FE33E10}"/>
                    </a:ext>
                  </a:extLst>
                </p:cNvPr>
                <p:cNvSpPr/>
                <p:nvPr/>
              </p:nvSpPr>
              <p:spPr>
                <a:xfrm>
                  <a:off x="486926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0" name="íśḷíḍe">
                  <a:extLst>
                    <a:ext uri="{FF2B5EF4-FFF2-40B4-BE49-F238E27FC236}">
                      <a16:creationId xmlns:a16="http://schemas.microsoft.com/office/drawing/2014/main" id="{712B05B9-5755-4488-BFFE-B5394F548D98}"/>
                    </a:ext>
                  </a:extLst>
                </p:cNvPr>
                <p:cNvSpPr/>
                <p:nvPr/>
              </p:nvSpPr>
              <p:spPr>
                <a:xfrm>
                  <a:off x="486926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1" name="îṡḷíde">
                  <a:extLst>
                    <a:ext uri="{FF2B5EF4-FFF2-40B4-BE49-F238E27FC236}">
                      <a16:creationId xmlns:a16="http://schemas.microsoft.com/office/drawing/2014/main" id="{3C51B510-4ED6-4407-A113-A89819935584}"/>
                    </a:ext>
                  </a:extLst>
                </p:cNvPr>
                <p:cNvSpPr/>
                <p:nvPr/>
              </p:nvSpPr>
              <p:spPr>
                <a:xfrm>
                  <a:off x="486926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2" name="ïṥ1ïdè">
                  <a:extLst>
                    <a:ext uri="{FF2B5EF4-FFF2-40B4-BE49-F238E27FC236}">
                      <a16:creationId xmlns:a16="http://schemas.microsoft.com/office/drawing/2014/main" id="{8CAD2671-AF28-4B6E-853C-D6E95E4B8D0D}"/>
                    </a:ext>
                  </a:extLst>
                </p:cNvPr>
                <p:cNvSpPr/>
                <p:nvPr/>
              </p:nvSpPr>
              <p:spPr>
                <a:xfrm>
                  <a:off x="486926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3" name="îṥliḋé">
                  <a:extLst>
                    <a:ext uri="{FF2B5EF4-FFF2-40B4-BE49-F238E27FC236}">
                      <a16:creationId xmlns:a16="http://schemas.microsoft.com/office/drawing/2014/main" id="{B83B41F3-F98A-4EE6-9A79-BFD03A6D6F2D}"/>
                    </a:ext>
                  </a:extLst>
                </p:cNvPr>
                <p:cNvSpPr/>
                <p:nvPr/>
              </p:nvSpPr>
              <p:spPr>
                <a:xfrm>
                  <a:off x="486926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4" name="ïśļiďê">
                  <a:extLst>
                    <a:ext uri="{FF2B5EF4-FFF2-40B4-BE49-F238E27FC236}">
                      <a16:creationId xmlns:a16="http://schemas.microsoft.com/office/drawing/2014/main" id="{640D9B8D-B434-4640-B8AB-44F5A08328CB}"/>
                    </a:ext>
                  </a:extLst>
                </p:cNvPr>
                <p:cNvSpPr/>
                <p:nvPr/>
              </p:nvSpPr>
              <p:spPr>
                <a:xfrm>
                  <a:off x="486926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5" name="ïşḻîďe">
                  <a:extLst>
                    <a:ext uri="{FF2B5EF4-FFF2-40B4-BE49-F238E27FC236}">
                      <a16:creationId xmlns:a16="http://schemas.microsoft.com/office/drawing/2014/main" id="{86761B1D-A38A-4B65-BCFE-63E7451215A9}"/>
                    </a:ext>
                  </a:extLst>
                </p:cNvPr>
                <p:cNvSpPr/>
                <p:nvPr/>
              </p:nvSpPr>
              <p:spPr>
                <a:xfrm>
                  <a:off x="486926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6" name="iṥļîḓe">
                  <a:extLst>
                    <a:ext uri="{FF2B5EF4-FFF2-40B4-BE49-F238E27FC236}">
                      <a16:creationId xmlns:a16="http://schemas.microsoft.com/office/drawing/2014/main" id="{C27AFE0F-FA24-49D0-AB49-8AD028926706}"/>
                    </a:ext>
                  </a:extLst>
                </p:cNvPr>
                <p:cNvSpPr/>
                <p:nvPr/>
              </p:nvSpPr>
              <p:spPr>
                <a:xfrm>
                  <a:off x="486926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6" name="í$ḻïḍè">
                <a:extLst>
                  <a:ext uri="{FF2B5EF4-FFF2-40B4-BE49-F238E27FC236}">
                    <a16:creationId xmlns:a16="http://schemas.microsoft.com/office/drawing/2014/main" id="{6597258D-BCEF-4BD8-8213-85406FCB84C6}"/>
                  </a:ext>
                </a:extLst>
              </p:cNvPr>
              <p:cNvGrpSpPr/>
              <p:nvPr/>
            </p:nvGrpSpPr>
            <p:grpSpPr>
              <a:xfrm>
                <a:off x="9189362" y="3615910"/>
                <a:ext cx="785931" cy="766320"/>
                <a:chOff x="0" y="0"/>
                <a:chExt cx="1216418" cy="1186066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47" name="íŝlîďê">
                  <a:extLst>
                    <a:ext uri="{FF2B5EF4-FFF2-40B4-BE49-F238E27FC236}">
                      <a16:creationId xmlns:a16="http://schemas.microsoft.com/office/drawing/2014/main" id="{B7115BBC-6FC4-4B04-AEE0-E13F6613B05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9801" cy="1186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1" h="21600" extrusionOk="0">
                      <a:moveTo>
                        <a:pt x="24" y="14080"/>
                      </a:moveTo>
                      <a:lnTo>
                        <a:pt x="17802" y="11322"/>
                      </a:lnTo>
                      <a:lnTo>
                        <a:pt x="18217" y="16238"/>
                      </a:lnTo>
                      <a:cubicBezTo>
                        <a:pt x="18211" y="16598"/>
                        <a:pt x="18327" y="16957"/>
                        <a:pt x="18559" y="17295"/>
                      </a:cubicBezTo>
                      <a:cubicBezTo>
                        <a:pt x="18669" y="17455"/>
                        <a:pt x="18805" y="17611"/>
                        <a:pt x="18965" y="17759"/>
                      </a:cubicBezTo>
                      <a:lnTo>
                        <a:pt x="13465" y="19149"/>
                      </a:lnTo>
                      <a:cubicBezTo>
                        <a:pt x="13101" y="19317"/>
                        <a:pt x="12792" y="19518"/>
                        <a:pt x="12552" y="19742"/>
                      </a:cubicBezTo>
                      <a:cubicBezTo>
                        <a:pt x="12088" y="20177"/>
                        <a:pt x="11898" y="20681"/>
                        <a:pt x="12011" y="21180"/>
                      </a:cubicBezTo>
                      <a:lnTo>
                        <a:pt x="20037" y="19614"/>
                      </a:lnTo>
                      <a:lnTo>
                        <a:pt x="20459" y="21600"/>
                      </a:lnTo>
                      <a:cubicBezTo>
                        <a:pt x="21160" y="18155"/>
                        <a:pt x="21518" y="14692"/>
                        <a:pt x="21530" y="11226"/>
                      </a:cubicBezTo>
                      <a:cubicBezTo>
                        <a:pt x="21544" y="7475"/>
                        <a:pt x="21154" y="3726"/>
                        <a:pt x="20361" y="0"/>
                      </a:cubicBezTo>
                      <a:cubicBezTo>
                        <a:pt x="19847" y="140"/>
                        <a:pt x="19403" y="345"/>
                        <a:pt x="19067" y="598"/>
                      </a:cubicBezTo>
                      <a:cubicBezTo>
                        <a:pt x="18712" y="866"/>
                        <a:pt x="18491" y="1179"/>
                        <a:pt x="18424" y="1508"/>
                      </a:cubicBezTo>
                      <a:lnTo>
                        <a:pt x="18336" y="7431"/>
                      </a:lnTo>
                      <a:lnTo>
                        <a:pt x="1541" y="11966"/>
                      </a:lnTo>
                      <a:cubicBezTo>
                        <a:pt x="1038" y="12208"/>
                        <a:pt x="639" y="12507"/>
                        <a:pt x="374" y="12842"/>
                      </a:cubicBezTo>
                      <a:cubicBezTo>
                        <a:pt x="64" y="13232"/>
                        <a:pt x="-56" y="13658"/>
                        <a:pt x="24" y="1408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8" name="ís1iḍê">
                  <a:extLst>
                    <a:ext uri="{FF2B5EF4-FFF2-40B4-BE49-F238E27FC236}">
                      <a16:creationId xmlns:a16="http://schemas.microsoft.com/office/drawing/2014/main" id="{1AAC51D6-A4D0-46B2-A982-25841DD95144}"/>
                    </a:ext>
                  </a:extLst>
                </p:cNvPr>
                <p:cNvSpPr/>
                <p:nvPr/>
              </p:nvSpPr>
              <p:spPr>
                <a:xfrm>
                  <a:off x="607141" y="0"/>
                  <a:ext cx="609277" cy="1183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extrusionOk="0">
                      <a:moveTo>
                        <a:pt x="21516" y="14115"/>
                      </a:moveTo>
                      <a:lnTo>
                        <a:pt x="2839" y="11350"/>
                      </a:lnTo>
                      <a:lnTo>
                        <a:pt x="2402" y="16278"/>
                      </a:lnTo>
                      <a:cubicBezTo>
                        <a:pt x="2409" y="16640"/>
                        <a:pt x="2287" y="16999"/>
                        <a:pt x="2044" y="17338"/>
                      </a:cubicBezTo>
                      <a:cubicBezTo>
                        <a:pt x="1928" y="17499"/>
                        <a:pt x="1785" y="17655"/>
                        <a:pt x="1616" y="17803"/>
                      </a:cubicBezTo>
                      <a:lnTo>
                        <a:pt x="7395" y="19196"/>
                      </a:lnTo>
                      <a:cubicBezTo>
                        <a:pt x="7778" y="19365"/>
                        <a:pt x="8102" y="19566"/>
                        <a:pt x="8354" y="19791"/>
                      </a:cubicBezTo>
                      <a:cubicBezTo>
                        <a:pt x="8841" y="20227"/>
                        <a:pt x="9041" y="20733"/>
                        <a:pt x="8922" y="21232"/>
                      </a:cubicBezTo>
                      <a:lnTo>
                        <a:pt x="490" y="19662"/>
                      </a:lnTo>
                      <a:lnTo>
                        <a:pt x="14" y="21600"/>
                      </a:lnTo>
                      <a:lnTo>
                        <a:pt x="0" y="0"/>
                      </a:lnTo>
                      <a:cubicBezTo>
                        <a:pt x="601" y="124"/>
                        <a:pt x="1123" y="331"/>
                        <a:pt x="1509" y="599"/>
                      </a:cubicBezTo>
                      <a:cubicBezTo>
                        <a:pt x="1892" y="866"/>
                        <a:pt x="2126" y="1181"/>
                        <a:pt x="2185" y="1511"/>
                      </a:cubicBezTo>
                      <a:lnTo>
                        <a:pt x="2277" y="7449"/>
                      </a:lnTo>
                      <a:lnTo>
                        <a:pt x="19922" y="11996"/>
                      </a:lnTo>
                      <a:cubicBezTo>
                        <a:pt x="20451" y="12238"/>
                        <a:pt x="20869" y="12538"/>
                        <a:pt x="21149" y="12874"/>
                      </a:cubicBezTo>
                      <a:cubicBezTo>
                        <a:pt x="21474" y="13265"/>
                        <a:pt x="21600" y="13692"/>
                        <a:pt x="21516" y="1411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" name="ïś1iḍe">
                  <a:extLst>
                    <a:ext uri="{FF2B5EF4-FFF2-40B4-BE49-F238E27FC236}">
                      <a16:creationId xmlns:a16="http://schemas.microsoft.com/office/drawing/2014/main" id="{22021781-BA8E-40BE-8111-42E2D90928C3}"/>
                    </a:ext>
                  </a:extLst>
                </p:cNvPr>
                <p:cNvSpPr/>
                <p:nvPr/>
              </p:nvSpPr>
              <p:spPr>
                <a:xfrm>
                  <a:off x="161377" y="5072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" name="îṥľïḍe">
                  <a:extLst>
                    <a:ext uri="{FF2B5EF4-FFF2-40B4-BE49-F238E27FC236}">
                      <a16:creationId xmlns:a16="http://schemas.microsoft.com/office/drawing/2014/main" id="{38C6A581-8123-4811-B0D4-00992206CD98}"/>
                    </a:ext>
                  </a:extLst>
                </p:cNvPr>
                <p:cNvSpPr/>
                <p:nvPr/>
              </p:nvSpPr>
              <p:spPr>
                <a:xfrm>
                  <a:off x="358227" y="4056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1" name="íśļiďé">
                  <a:extLst>
                    <a:ext uri="{FF2B5EF4-FFF2-40B4-BE49-F238E27FC236}">
                      <a16:creationId xmlns:a16="http://schemas.microsoft.com/office/drawing/2014/main" id="{01BE8001-866C-4316-BC35-622DCB6D55AA}"/>
                    </a:ext>
                  </a:extLst>
                </p:cNvPr>
                <p:cNvSpPr/>
                <p:nvPr/>
              </p:nvSpPr>
              <p:spPr>
                <a:xfrm>
                  <a:off x="828760" y="405696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" name="ïSḷiḓé">
                  <a:extLst>
                    <a:ext uri="{FF2B5EF4-FFF2-40B4-BE49-F238E27FC236}">
                      <a16:creationId xmlns:a16="http://schemas.microsoft.com/office/drawing/2014/main" id="{E9F47E68-EB7C-4453-9756-39C387193B68}"/>
                    </a:ext>
                  </a:extLst>
                </p:cNvPr>
                <p:cNvSpPr/>
                <p:nvPr/>
              </p:nvSpPr>
              <p:spPr>
                <a:xfrm>
                  <a:off x="1020581" y="509091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7" name="í$ľïḓê">
              <a:extLst>
                <a:ext uri="{FF2B5EF4-FFF2-40B4-BE49-F238E27FC236}">
                  <a16:creationId xmlns:a16="http://schemas.microsoft.com/office/drawing/2014/main" id="{64CA59DB-8FFD-4320-989B-362FBE4C1954}"/>
                </a:ext>
              </a:extLst>
            </p:cNvPr>
            <p:cNvSpPr/>
            <p:nvPr/>
          </p:nvSpPr>
          <p:spPr>
            <a:xfrm>
              <a:off x="0" y="4932518"/>
              <a:ext cx="12192000" cy="19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5" extrusionOk="0">
                  <a:moveTo>
                    <a:pt x="21600" y="19633"/>
                  </a:moveTo>
                  <a:lnTo>
                    <a:pt x="21600" y="4678"/>
                  </a:lnTo>
                  <a:cubicBezTo>
                    <a:pt x="21519" y="5200"/>
                    <a:pt x="21450" y="5778"/>
                    <a:pt x="21394" y="6397"/>
                  </a:cubicBezTo>
                  <a:cubicBezTo>
                    <a:pt x="21326" y="7134"/>
                    <a:pt x="21278" y="7922"/>
                    <a:pt x="21250" y="8739"/>
                  </a:cubicBezTo>
                  <a:cubicBezTo>
                    <a:pt x="20732" y="6146"/>
                    <a:pt x="20024" y="5226"/>
                    <a:pt x="19365" y="6289"/>
                  </a:cubicBezTo>
                  <a:cubicBezTo>
                    <a:pt x="18691" y="7375"/>
                    <a:pt x="18159" y="10379"/>
                    <a:pt x="17955" y="14256"/>
                  </a:cubicBezTo>
                  <a:cubicBezTo>
                    <a:pt x="17634" y="12696"/>
                    <a:pt x="17199" y="12181"/>
                    <a:pt x="16798" y="12887"/>
                  </a:cubicBezTo>
                  <a:cubicBezTo>
                    <a:pt x="16407" y="13575"/>
                    <a:pt x="16100" y="15338"/>
                    <a:pt x="15978" y="17597"/>
                  </a:cubicBezTo>
                  <a:cubicBezTo>
                    <a:pt x="15803" y="16521"/>
                    <a:pt x="15571" y="15813"/>
                    <a:pt x="15318" y="15584"/>
                  </a:cubicBezTo>
                  <a:cubicBezTo>
                    <a:pt x="15024" y="15317"/>
                    <a:pt x="14722" y="15720"/>
                    <a:pt x="14477" y="16708"/>
                  </a:cubicBezTo>
                  <a:cubicBezTo>
                    <a:pt x="14291" y="14758"/>
                    <a:pt x="14004" y="13198"/>
                    <a:pt x="13655" y="12253"/>
                  </a:cubicBezTo>
                  <a:cubicBezTo>
                    <a:pt x="13039" y="10580"/>
                    <a:pt x="12315" y="10968"/>
                    <a:pt x="11762" y="13266"/>
                  </a:cubicBezTo>
                  <a:cubicBezTo>
                    <a:pt x="11578" y="11890"/>
                    <a:pt x="11312" y="10963"/>
                    <a:pt x="11015" y="10670"/>
                  </a:cubicBezTo>
                  <a:cubicBezTo>
                    <a:pt x="10742" y="10401"/>
                    <a:pt x="10462" y="10688"/>
                    <a:pt x="10221" y="11483"/>
                  </a:cubicBezTo>
                  <a:cubicBezTo>
                    <a:pt x="10170" y="7291"/>
                    <a:pt x="9751" y="3546"/>
                    <a:pt x="9112" y="1556"/>
                  </a:cubicBezTo>
                  <a:cubicBezTo>
                    <a:pt x="8023" y="-1835"/>
                    <a:pt x="6666" y="498"/>
                    <a:pt x="6072" y="6781"/>
                  </a:cubicBezTo>
                  <a:cubicBezTo>
                    <a:pt x="5812" y="5146"/>
                    <a:pt x="5436" y="4296"/>
                    <a:pt x="5053" y="4477"/>
                  </a:cubicBezTo>
                  <a:cubicBezTo>
                    <a:pt x="4640" y="4672"/>
                    <a:pt x="4271" y="6034"/>
                    <a:pt x="4065" y="8117"/>
                  </a:cubicBezTo>
                  <a:cubicBezTo>
                    <a:pt x="3794" y="6709"/>
                    <a:pt x="3446" y="5902"/>
                    <a:pt x="3082" y="5841"/>
                  </a:cubicBezTo>
                  <a:cubicBezTo>
                    <a:pt x="2707" y="5778"/>
                    <a:pt x="2342" y="6506"/>
                    <a:pt x="2053" y="7890"/>
                  </a:cubicBezTo>
                  <a:cubicBezTo>
                    <a:pt x="1856" y="5787"/>
                    <a:pt x="1565" y="4032"/>
                    <a:pt x="1210" y="2809"/>
                  </a:cubicBezTo>
                  <a:cubicBezTo>
                    <a:pt x="848" y="1560"/>
                    <a:pt x="433" y="914"/>
                    <a:pt x="11" y="942"/>
                  </a:cubicBezTo>
                  <a:lnTo>
                    <a:pt x="0" y="19765"/>
                  </a:lnTo>
                  <a:lnTo>
                    <a:pt x="21600" y="1963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8" name="î$ļídê">
              <a:extLst>
                <a:ext uri="{FF2B5EF4-FFF2-40B4-BE49-F238E27FC236}">
                  <a16:creationId xmlns:a16="http://schemas.microsoft.com/office/drawing/2014/main" id="{9C3F77DA-C397-41DC-A99F-C7FA4E6E5639}"/>
                </a:ext>
              </a:extLst>
            </p:cNvPr>
            <p:cNvGrpSpPr/>
            <p:nvPr/>
          </p:nvGrpSpPr>
          <p:grpSpPr>
            <a:xfrm>
              <a:off x="687280" y="1130300"/>
              <a:ext cx="4586311" cy="1612150"/>
              <a:chOff x="687278" y="2398652"/>
              <a:chExt cx="3524773" cy="1612150"/>
            </a:xfrm>
          </p:grpSpPr>
          <p:sp>
            <p:nvSpPr>
              <p:cNvPr id="14" name="ïŝļiḓé">
                <a:extLst>
                  <a:ext uri="{FF2B5EF4-FFF2-40B4-BE49-F238E27FC236}">
                    <a16:creationId xmlns:a16="http://schemas.microsoft.com/office/drawing/2014/main" id="{1764028D-956A-4356-9A8E-7D77B536A393}"/>
                  </a:ext>
                </a:extLst>
              </p:cNvPr>
              <p:cNvSpPr/>
              <p:nvPr/>
            </p:nvSpPr>
            <p:spPr>
              <a:xfrm>
                <a:off x="687278" y="2840458"/>
                <a:ext cx="3524773" cy="1170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5" name="iş1íďe">
                <a:extLst>
                  <a:ext uri="{FF2B5EF4-FFF2-40B4-BE49-F238E27FC236}">
                    <a16:creationId xmlns:a16="http://schemas.microsoft.com/office/drawing/2014/main" id="{E058C89B-164C-4A2B-AFE6-16F95712A856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BD17CE8-1494-4216-85A3-4601C3FFC6DE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2861711"/>
              <a:ext cx="533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ïśliḋé">
              <a:extLst>
                <a:ext uri="{FF2B5EF4-FFF2-40B4-BE49-F238E27FC236}">
                  <a16:creationId xmlns:a16="http://schemas.microsoft.com/office/drawing/2014/main" id="{A4674ECD-7033-48C9-B7A1-30A55C8189A9}"/>
                </a:ext>
              </a:extLst>
            </p:cNvPr>
            <p:cNvSpPr/>
            <p:nvPr/>
          </p:nvSpPr>
          <p:spPr bwMode="auto">
            <a:xfrm>
              <a:off x="1797867" y="3820559"/>
              <a:ext cx="4093264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1" name="íṡlîḋè">
              <a:extLst>
                <a:ext uri="{FF2B5EF4-FFF2-40B4-BE49-F238E27FC236}">
                  <a16:creationId xmlns:a16="http://schemas.microsoft.com/office/drawing/2014/main" id="{534066CA-B2CA-4854-BC29-D0F638B3558F}"/>
                </a:ext>
              </a:extLst>
            </p:cNvPr>
            <p:cNvSpPr txBox="1"/>
            <p:nvPr/>
          </p:nvSpPr>
          <p:spPr bwMode="auto">
            <a:xfrm>
              <a:off x="1797867" y="3429000"/>
              <a:ext cx="4093264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2" name="ïṧļîḓe">
              <a:extLst>
                <a:ext uri="{FF2B5EF4-FFF2-40B4-BE49-F238E27FC236}">
                  <a16:creationId xmlns:a16="http://schemas.microsoft.com/office/drawing/2014/main" id="{47D073AB-1E08-4288-99E2-E546E012B444}"/>
                </a:ext>
              </a:extLst>
            </p:cNvPr>
            <p:cNvSpPr/>
            <p:nvPr/>
          </p:nvSpPr>
          <p:spPr bwMode="auto">
            <a:xfrm>
              <a:off x="668200" y="3366077"/>
              <a:ext cx="1024443" cy="102652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>
                <a:solidFill>
                  <a:schemeClr val="tx1"/>
                </a:solidFill>
              </a:endParaRPr>
            </a:p>
          </p:txBody>
        </p:sp>
        <p:sp>
          <p:nvSpPr>
            <p:cNvPr id="13" name="îṧḻîḋê">
              <a:extLst>
                <a:ext uri="{FF2B5EF4-FFF2-40B4-BE49-F238E27FC236}">
                  <a16:creationId xmlns:a16="http://schemas.microsoft.com/office/drawing/2014/main" id="{EA90ADC2-CD18-456C-BCED-8019D9EF1813}"/>
                </a:ext>
              </a:extLst>
            </p:cNvPr>
            <p:cNvSpPr/>
            <p:nvPr/>
          </p:nvSpPr>
          <p:spPr bwMode="auto">
            <a:xfrm>
              <a:off x="875579" y="3580099"/>
              <a:ext cx="609685" cy="598476"/>
            </a:xfrm>
            <a:custGeom>
              <a:avLst/>
              <a:gdLst>
                <a:gd name="connsiteX0" fmla="*/ 170608 w 607804"/>
                <a:gd name="connsiteY0" fmla="*/ 262009 h 596630"/>
                <a:gd name="connsiteX1" fmla="*/ 260792 w 607804"/>
                <a:gd name="connsiteY1" fmla="*/ 427304 h 596630"/>
                <a:gd name="connsiteX2" fmla="*/ 303865 w 607804"/>
                <a:gd name="connsiteY2" fmla="*/ 451493 h 596630"/>
                <a:gd name="connsiteX3" fmla="*/ 346938 w 607804"/>
                <a:gd name="connsiteY3" fmla="*/ 427304 h 596630"/>
                <a:gd name="connsiteX4" fmla="*/ 408855 w 607804"/>
                <a:gd name="connsiteY4" fmla="*/ 319795 h 596630"/>
                <a:gd name="connsiteX5" fmla="*/ 519229 w 607804"/>
                <a:gd name="connsiteY5" fmla="*/ 298293 h 596630"/>
                <a:gd name="connsiteX6" fmla="*/ 552880 w 607804"/>
                <a:gd name="connsiteY6" fmla="*/ 319795 h 596630"/>
                <a:gd name="connsiteX7" fmla="*/ 606721 w 607804"/>
                <a:gd name="connsiteY7" fmla="*/ 538844 h 596630"/>
                <a:gd name="connsiteX8" fmla="*/ 602683 w 607804"/>
                <a:gd name="connsiteY8" fmla="*/ 563034 h 596630"/>
                <a:gd name="connsiteX9" fmla="*/ 582493 w 607804"/>
                <a:gd name="connsiteY9" fmla="*/ 575128 h 596630"/>
                <a:gd name="connsiteX10" fmla="*/ 414239 w 607804"/>
                <a:gd name="connsiteY10" fmla="*/ 596630 h 596630"/>
                <a:gd name="connsiteX11" fmla="*/ 400779 w 607804"/>
                <a:gd name="connsiteY11" fmla="*/ 595286 h 596630"/>
                <a:gd name="connsiteX12" fmla="*/ 205605 w 607804"/>
                <a:gd name="connsiteY12" fmla="*/ 532125 h 596630"/>
                <a:gd name="connsiteX13" fmla="*/ 189453 w 607804"/>
                <a:gd name="connsiteY13" fmla="*/ 532125 h 596630"/>
                <a:gd name="connsiteX14" fmla="*/ 37352 w 607804"/>
                <a:gd name="connsiteY14" fmla="*/ 572441 h 596630"/>
                <a:gd name="connsiteX15" fmla="*/ 9085 w 607804"/>
                <a:gd name="connsiteY15" fmla="*/ 565721 h 596630"/>
                <a:gd name="connsiteX16" fmla="*/ 1009 w 607804"/>
                <a:gd name="connsiteY16" fmla="*/ 537500 h 596630"/>
                <a:gd name="connsiteX17" fmla="*/ 54850 w 607804"/>
                <a:gd name="connsiteY17" fmla="*/ 321139 h 596630"/>
                <a:gd name="connsiteX18" fmla="*/ 72348 w 607804"/>
                <a:gd name="connsiteY18" fmla="*/ 300981 h 596630"/>
                <a:gd name="connsiteX19" fmla="*/ 302554 w 607804"/>
                <a:gd name="connsiteY19" fmla="*/ 68530 h 596630"/>
                <a:gd name="connsiteX20" fmla="*/ 237945 w 607804"/>
                <a:gd name="connsiteY20" fmla="*/ 133029 h 596630"/>
                <a:gd name="connsiteX21" fmla="*/ 302554 w 607804"/>
                <a:gd name="connsiteY21" fmla="*/ 197528 h 596630"/>
                <a:gd name="connsiteX22" fmla="*/ 367164 w 607804"/>
                <a:gd name="connsiteY22" fmla="*/ 133029 h 596630"/>
                <a:gd name="connsiteX23" fmla="*/ 302554 w 607804"/>
                <a:gd name="connsiteY23" fmla="*/ 68530 h 596630"/>
                <a:gd name="connsiteX24" fmla="*/ 303901 w 607804"/>
                <a:gd name="connsiteY24" fmla="*/ 0 h 596630"/>
                <a:gd name="connsiteX25" fmla="*/ 438504 w 607804"/>
                <a:gd name="connsiteY25" fmla="*/ 134373 h 596630"/>
                <a:gd name="connsiteX26" fmla="*/ 313323 w 607804"/>
                <a:gd name="connsiteY26" fmla="*/ 407150 h 596630"/>
                <a:gd name="connsiteX27" fmla="*/ 303901 w 607804"/>
                <a:gd name="connsiteY27" fmla="*/ 412525 h 596630"/>
                <a:gd name="connsiteX28" fmla="*/ 294478 w 607804"/>
                <a:gd name="connsiteY28" fmla="*/ 407150 h 596630"/>
                <a:gd name="connsiteX29" fmla="*/ 169297 w 607804"/>
                <a:gd name="connsiteY29" fmla="*/ 134373 h 596630"/>
                <a:gd name="connsiteX30" fmla="*/ 303901 w 607804"/>
                <a:gd name="connsiteY30" fmla="*/ 0 h 5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7804" h="596630">
                  <a:moveTo>
                    <a:pt x="170608" y="262009"/>
                  </a:moveTo>
                  <a:cubicBezTo>
                    <a:pt x="196183" y="317107"/>
                    <a:pt x="229834" y="376237"/>
                    <a:pt x="260792" y="427304"/>
                  </a:cubicBezTo>
                  <a:cubicBezTo>
                    <a:pt x="270214" y="442086"/>
                    <a:pt x="286367" y="451493"/>
                    <a:pt x="303865" y="451493"/>
                  </a:cubicBezTo>
                  <a:cubicBezTo>
                    <a:pt x="321363" y="451493"/>
                    <a:pt x="337516" y="442086"/>
                    <a:pt x="346938" y="427304"/>
                  </a:cubicBezTo>
                  <a:cubicBezTo>
                    <a:pt x="367128" y="393707"/>
                    <a:pt x="388665" y="357423"/>
                    <a:pt x="408855" y="319795"/>
                  </a:cubicBezTo>
                  <a:cubicBezTo>
                    <a:pt x="411547" y="319795"/>
                    <a:pt x="519229" y="298293"/>
                    <a:pt x="519229" y="298293"/>
                  </a:cubicBezTo>
                  <a:cubicBezTo>
                    <a:pt x="534036" y="295605"/>
                    <a:pt x="548842" y="305013"/>
                    <a:pt x="552880" y="319795"/>
                  </a:cubicBezTo>
                  <a:lnTo>
                    <a:pt x="606721" y="538844"/>
                  </a:lnTo>
                  <a:cubicBezTo>
                    <a:pt x="609413" y="546907"/>
                    <a:pt x="606721" y="556314"/>
                    <a:pt x="602683" y="563034"/>
                  </a:cubicBezTo>
                  <a:cubicBezTo>
                    <a:pt x="598645" y="569753"/>
                    <a:pt x="590569" y="573784"/>
                    <a:pt x="582493" y="575128"/>
                  </a:cubicBezTo>
                  <a:lnTo>
                    <a:pt x="414239" y="596630"/>
                  </a:lnTo>
                  <a:cubicBezTo>
                    <a:pt x="408855" y="596630"/>
                    <a:pt x="404817" y="596630"/>
                    <a:pt x="400779" y="595286"/>
                  </a:cubicBezTo>
                  <a:lnTo>
                    <a:pt x="205605" y="532125"/>
                  </a:lnTo>
                  <a:cubicBezTo>
                    <a:pt x="200221" y="530781"/>
                    <a:pt x="194837" y="530781"/>
                    <a:pt x="189453" y="532125"/>
                  </a:cubicBezTo>
                  <a:lnTo>
                    <a:pt x="37352" y="572441"/>
                  </a:lnTo>
                  <a:cubicBezTo>
                    <a:pt x="26584" y="575128"/>
                    <a:pt x="15815" y="572441"/>
                    <a:pt x="9085" y="565721"/>
                  </a:cubicBezTo>
                  <a:cubicBezTo>
                    <a:pt x="1009" y="557658"/>
                    <a:pt x="-1683" y="546907"/>
                    <a:pt x="1009" y="537500"/>
                  </a:cubicBezTo>
                  <a:lnTo>
                    <a:pt x="54850" y="321139"/>
                  </a:lnTo>
                  <a:cubicBezTo>
                    <a:pt x="57542" y="311732"/>
                    <a:pt x="64272" y="305013"/>
                    <a:pt x="72348" y="300981"/>
                  </a:cubicBezTo>
                  <a:close/>
                  <a:moveTo>
                    <a:pt x="302554" y="68530"/>
                  </a:moveTo>
                  <a:cubicBezTo>
                    <a:pt x="266212" y="68530"/>
                    <a:pt x="237945" y="98092"/>
                    <a:pt x="237945" y="133029"/>
                  </a:cubicBezTo>
                  <a:cubicBezTo>
                    <a:pt x="237945" y="169310"/>
                    <a:pt x="266212" y="197528"/>
                    <a:pt x="302554" y="197528"/>
                  </a:cubicBezTo>
                  <a:cubicBezTo>
                    <a:pt x="338897" y="197528"/>
                    <a:pt x="367164" y="167966"/>
                    <a:pt x="367164" y="133029"/>
                  </a:cubicBezTo>
                  <a:cubicBezTo>
                    <a:pt x="367164" y="96749"/>
                    <a:pt x="337551" y="68530"/>
                    <a:pt x="302554" y="68530"/>
                  </a:cubicBezTo>
                  <a:close/>
                  <a:moveTo>
                    <a:pt x="303901" y="0"/>
                  </a:moveTo>
                  <a:cubicBezTo>
                    <a:pt x="377932" y="0"/>
                    <a:pt x="438504" y="60468"/>
                    <a:pt x="438504" y="134373"/>
                  </a:cubicBezTo>
                  <a:cubicBezTo>
                    <a:pt x="438504" y="196185"/>
                    <a:pt x="344282" y="357432"/>
                    <a:pt x="313323" y="407150"/>
                  </a:cubicBezTo>
                  <a:cubicBezTo>
                    <a:pt x="310631" y="409838"/>
                    <a:pt x="307939" y="412525"/>
                    <a:pt x="303901" y="412525"/>
                  </a:cubicBezTo>
                  <a:cubicBezTo>
                    <a:pt x="301208" y="412525"/>
                    <a:pt x="297170" y="409838"/>
                    <a:pt x="294478" y="407150"/>
                  </a:cubicBezTo>
                  <a:cubicBezTo>
                    <a:pt x="263519" y="357432"/>
                    <a:pt x="169297" y="196185"/>
                    <a:pt x="169297" y="134373"/>
                  </a:cubicBezTo>
                  <a:cubicBezTo>
                    <a:pt x="169297" y="60468"/>
                    <a:pt x="229869" y="0"/>
                    <a:pt x="3039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924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3631F-8E04-4E5E-B073-501FAB09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F92994-52CA-46C9-8323-7AF89A3F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DADE62-8D81-4405-A677-C9CD3190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5" name="5b77cc64-61eb-411a-af83-0ba27bb97de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BEF6D47-0481-4F20-8142-BCCB6D58130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13289" y="1123951"/>
            <a:ext cx="8565422" cy="5041460"/>
            <a:chOff x="1813289" y="1123951"/>
            <a:chExt cx="8565422" cy="5041460"/>
          </a:xfrm>
        </p:grpSpPr>
        <p:sp>
          <p:nvSpPr>
            <p:cNvPr id="6" name="iṥlïḓe">
              <a:extLst>
                <a:ext uri="{FF2B5EF4-FFF2-40B4-BE49-F238E27FC236}">
                  <a16:creationId xmlns:a16="http://schemas.microsoft.com/office/drawing/2014/main" id="{CD0FBAD6-E3F2-4F69-94F3-B20343EB42DF}"/>
                </a:ext>
              </a:extLst>
            </p:cNvPr>
            <p:cNvSpPr/>
            <p:nvPr/>
          </p:nvSpPr>
          <p:spPr bwMode="auto">
            <a:xfrm>
              <a:off x="5675396" y="3630576"/>
              <a:ext cx="982593" cy="573542"/>
            </a:xfrm>
            <a:custGeom>
              <a:avLst/>
              <a:gdLst>
                <a:gd name="T0" fmla="*/ 325 w 715"/>
                <a:gd name="T1" fmla="*/ 0 h 430"/>
                <a:gd name="T2" fmla="*/ 650 w 715"/>
                <a:gd name="T3" fmla="*/ 255 h 430"/>
                <a:gd name="T4" fmla="*/ 650 w 715"/>
                <a:gd name="T5" fmla="*/ 300 h 430"/>
                <a:gd name="T6" fmla="*/ 715 w 715"/>
                <a:gd name="T7" fmla="*/ 300 h 430"/>
                <a:gd name="T8" fmla="*/ 515 w 715"/>
                <a:gd name="T9" fmla="*/ 430 h 430"/>
                <a:gd name="T10" fmla="*/ 310 w 715"/>
                <a:gd name="T11" fmla="*/ 300 h 430"/>
                <a:gd name="T12" fmla="*/ 375 w 715"/>
                <a:gd name="T13" fmla="*/ 300 h 430"/>
                <a:gd name="T14" fmla="*/ 180 w 715"/>
                <a:gd name="T15" fmla="*/ 135 h 430"/>
                <a:gd name="T16" fmla="*/ 0 w 715"/>
                <a:gd name="T17" fmla="*/ 240 h 430"/>
                <a:gd name="T18" fmla="*/ 325 w 715"/>
                <a:gd name="T19" fmla="*/ 0 h 4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5"/>
                <a:gd name="T31" fmla="*/ 0 h 430"/>
                <a:gd name="T32" fmla="*/ 715 w 715"/>
                <a:gd name="T33" fmla="*/ 430 h 4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5" h="430">
                  <a:moveTo>
                    <a:pt x="325" y="0"/>
                  </a:moveTo>
                  <a:cubicBezTo>
                    <a:pt x="500" y="0"/>
                    <a:pt x="650" y="115"/>
                    <a:pt x="650" y="255"/>
                  </a:cubicBezTo>
                  <a:cubicBezTo>
                    <a:pt x="650" y="270"/>
                    <a:pt x="650" y="285"/>
                    <a:pt x="650" y="300"/>
                  </a:cubicBezTo>
                  <a:lnTo>
                    <a:pt x="715" y="300"/>
                  </a:lnTo>
                  <a:lnTo>
                    <a:pt x="515" y="430"/>
                  </a:lnTo>
                  <a:lnTo>
                    <a:pt x="310" y="300"/>
                  </a:lnTo>
                  <a:lnTo>
                    <a:pt x="375" y="300"/>
                  </a:lnTo>
                  <a:cubicBezTo>
                    <a:pt x="365" y="210"/>
                    <a:pt x="280" y="135"/>
                    <a:pt x="180" y="135"/>
                  </a:cubicBezTo>
                  <a:cubicBezTo>
                    <a:pt x="100" y="135"/>
                    <a:pt x="35" y="180"/>
                    <a:pt x="0" y="240"/>
                  </a:cubicBezTo>
                  <a:cubicBezTo>
                    <a:pt x="10" y="105"/>
                    <a:pt x="150" y="0"/>
                    <a:pt x="325" y="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 extrusionH="742950" prstMaterial="plastic">
              <a:contourClr>
                <a:schemeClr val="tx2"/>
              </a:contourClr>
            </a:sp3d>
          </p:spPr>
          <p:txBody>
            <a:bodyPr wrap="none" lIns="90000" tIns="46800" rIns="90000" bIns="46800">
              <a:normAutofit/>
              <a:sp3d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ís1íḑe">
              <a:extLst>
                <a:ext uri="{FF2B5EF4-FFF2-40B4-BE49-F238E27FC236}">
                  <a16:creationId xmlns:a16="http://schemas.microsoft.com/office/drawing/2014/main" id="{81C28CEC-19D0-4D61-8605-C6494509DA3F}"/>
                </a:ext>
              </a:extLst>
            </p:cNvPr>
            <p:cNvSpPr/>
            <p:nvPr/>
          </p:nvSpPr>
          <p:spPr bwMode="auto">
            <a:xfrm>
              <a:off x="5598922" y="4052444"/>
              <a:ext cx="982593" cy="573542"/>
            </a:xfrm>
            <a:custGeom>
              <a:avLst/>
              <a:gdLst>
                <a:gd name="T0" fmla="*/ 390 w 715"/>
                <a:gd name="T1" fmla="*/ 430 h 430"/>
                <a:gd name="T2" fmla="*/ 65 w 715"/>
                <a:gd name="T3" fmla="*/ 175 h 430"/>
                <a:gd name="T4" fmla="*/ 65 w 715"/>
                <a:gd name="T5" fmla="*/ 130 h 430"/>
                <a:gd name="T6" fmla="*/ 0 w 715"/>
                <a:gd name="T7" fmla="*/ 130 h 430"/>
                <a:gd name="T8" fmla="*/ 200 w 715"/>
                <a:gd name="T9" fmla="*/ 0 h 430"/>
                <a:gd name="T10" fmla="*/ 405 w 715"/>
                <a:gd name="T11" fmla="*/ 130 h 430"/>
                <a:gd name="T12" fmla="*/ 340 w 715"/>
                <a:gd name="T13" fmla="*/ 130 h 430"/>
                <a:gd name="T14" fmla="*/ 535 w 715"/>
                <a:gd name="T15" fmla="*/ 295 h 430"/>
                <a:gd name="T16" fmla="*/ 715 w 715"/>
                <a:gd name="T17" fmla="*/ 190 h 430"/>
                <a:gd name="T18" fmla="*/ 390 w 715"/>
                <a:gd name="T19" fmla="*/ 430 h 4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5"/>
                <a:gd name="T31" fmla="*/ 0 h 430"/>
                <a:gd name="T32" fmla="*/ 715 w 715"/>
                <a:gd name="T33" fmla="*/ 430 h 4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5" h="430">
                  <a:moveTo>
                    <a:pt x="390" y="430"/>
                  </a:moveTo>
                  <a:cubicBezTo>
                    <a:pt x="215" y="430"/>
                    <a:pt x="65" y="315"/>
                    <a:pt x="65" y="175"/>
                  </a:cubicBezTo>
                  <a:cubicBezTo>
                    <a:pt x="65" y="160"/>
                    <a:pt x="65" y="145"/>
                    <a:pt x="65" y="130"/>
                  </a:cubicBezTo>
                  <a:lnTo>
                    <a:pt x="0" y="130"/>
                  </a:lnTo>
                  <a:lnTo>
                    <a:pt x="200" y="0"/>
                  </a:lnTo>
                  <a:lnTo>
                    <a:pt x="405" y="130"/>
                  </a:lnTo>
                  <a:lnTo>
                    <a:pt x="340" y="130"/>
                  </a:lnTo>
                  <a:cubicBezTo>
                    <a:pt x="350" y="220"/>
                    <a:pt x="455" y="295"/>
                    <a:pt x="535" y="295"/>
                  </a:cubicBezTo>
                  <a:cubicBezTo>
                    <a:pt x="615" y="295"/>
                    <a:pt x="680" y="250"/>
                    <a:pt x="715" y="190"/>
                  </a:cubicBezTo>
                  <a:cubicBezTo>
                    <a:pt x="705" y="325"/>
                    <a:pt x="565" y="430"/>
                    <a:pt x="390" y="430"/>
                  </a:cubicBezTo>
                </a:path>
              </a:pathLst>
            </a:custGeom>
            <a:solidFill>
              <a:schemeClr val="accent6"/>
            </a:solidFill>
            <a:ln w="12700" cap="flat" cmpd="sng">
              <a:solidFill>
                <a:schemeClr val="lt1"/>
              </a:solidFill>
              <a:prstDash val="solid"/>
              <a:round/>
              <a:headEnd/>
              <a:tailEnd/>
            </a:ln>
          </p:spPr>
          <p:txBody>
            <a:bodyPr wrap="none" lIns="90000" tIns="46800" rIns="90000" bIns="46800">
              <a:normAutofit/>
            </a:bodyPr>
            <a:lstStyle/>
            <a:p>
              <a:endParaRPr lang="en-US" dirty="0"/>
            </a:p>
          </p:txBody>
        </p:sp>
        <p:sp>
          <p:nvSpPr>
            <p:cNvPr id="8" name="iṩľídé">
              <a:extLst>
                <a:ext uri="{FF2B5EF4-FFF2-40B4-BE49-F238E27FC236}">
                  <a16:creationId xmlns:a16="http://schemas.microsoft.com/office/drawing/2014/main" id="{3A9ACFF6-D55A-42A3-99B6-7B92F42010F6}"/>
                </a:ext>
              </a:extLst>
            </p:cNvPr>
            <p:cNvSpPr/>
            <p:nvPr/>
          </p:nvSpPr>
          <p:spPr bwMode="auto">
            <a:xfrm>
              <a:off x="2510804" y="2612380"/>
              <a:ext cx="2922911" cy="2846136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balanced" dir="t"/>
            </a:scene3d>
            <a:sp3d extrusionH="742950" prstMaterial="plastic">
              <a:contourClr>
                <a:schemeClr val="tx2"/>
              </a:contourClr>
            </a:sp3d>
          </p:spPr>
          <p:txBody>
            <a:bodyPr wrap="none" lIns="90000" tIns="46800" rIns="90000" bIns="46800">
              <a:normAutofit/>
              <a:sp3d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bg1"/>
                </a:buClr>
                <a:buFont typeface="Wingdings" panose="05000000000000000000" pitchFamily="2" charset="2"/>
                <a:buChar char="v"/>
                <a:defRPr/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íṩľiḋé">
              <a:extLst>
                <a:ext uri="{FF2B5EF4-FFF2-40B4-BE49-F238E27FC236}">
                  <a16:creationId xmlns:a16="http://schemas.microsoft.com/office/drawing/2014/main" id="{58C64453-D69B-4E34-A29A-BB5347A10796}"/>
                </a:ext>
              </a:extLst>
            </p:cNvPr>
            <p:cNvSpPr/>
            <p:nvPr/>
          </p:nvSpPr>
          <p:spPr bwMode="auto">
            <a:xfrm>
              <a:off x="6837764" y="2604385"/>
              <a:ext cx="2922911" cy="2846136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balanced" dir="t"/>
            </a:scene3d>
            <a:sp3d extrusionH="742950" prstMaterial="plastic">
              <a:contourClr>
                <a:schemeClr val="tx2"/>
              </a:contourClr>
            </a:sp3d>
          </p:spPr>
          <p:txBody>
            <a:bodyPr wrap="none" lIns="90000" tIns="46800" rIns="90000" bIns="46800">
              <a:normAutofit/>
              <a:sp3d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bg1"/>
                </a:buClr>
                <a:buFont typeface="Wingdings" panose="05000000000000000000" pitchFamily="2" charset="2"/>
                <a:buChar char="v"/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íṧľîdê">
              <a:extLst>
                <a:ext uri="{FF2B5EF4-FFF2-40B4-BE49-F238E27FC236}">
                  <a16:creationId xmlns:a16="http://schemas.microsoft.com/office/drawing/2014/main" id="{772D9D6A-0853-47B1-914F-3449A209F8B7}"/>
                </a:ext>
              </a:extLst>
            </p:cNvPr>
            <p:cNvSpPr/>
            <p:nvPr/>
          </p:nvSpPr>
          <p:spPr bwMode="auto">
            <a:xfrm>
              <a:off x="1813289" y="5501259"/>
              <a:ext cx="8565421" cy="6641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balanced" dir="t"/>
            </a:scene3d>
            <a:sp3d extrusionH="850900"/>
          </p:spPr>
          <p:txBody>
            <a:bodyPr wrap="none" lIns="90000" tIns="46800" rIns="90000" bIns="46800" anchor="ctr">
              <a:normAutofit/>
              <a:sp3d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zh-CN" sz="1600" b="1"/>
                <a:t>Text here</a:t>
              </a:r>
              <a:endParaRPr lang="en-US" altLang="zh-CN" sz="1600" b="1" dirty="0"/>
            </a:p>
          </p:txBody>
        </p:sp>
        <p:sp>
          <p:nvSpPr>
            <p:cNvPr id="11" name="iś1îḑé">
              <a:extLst>
                <a:ext uri="{FF2B5EF4-FFF2-40B4-BE49-F238E27FC236}">
                  <a16:creationId xmlns:a16="http://schemas.microsoft.com/office/drawing/2014/main" id="{0A70755B-0253-4556-96FC-7C3B18D9F671}"/>
                </a:ext>
              </a:extLst>
            </p:cNvPr>
            <p:cNvSpPr/>
            <p:nvPr/>
          </p:nvSpPr>
          <p:spPr bwMode="auto">
            <a:xfrm>
              <a:off x="1813290" y="1123951"/>
              <a:ext cx="8565421" cy="1431061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balanced" dir="t"/>
            </a:scene3d>
            <a:sp3d extrusionH="850900"/>
          </p:spPr>
          <p:txBody>
            <a:bodyPr wrap="none" lIns="90000" tIns="46800" rIns="90000" bIns="46800" anchor="ctr">
              <a:normAutofit/>
              <a:sp3d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sz="1600" b="1" dirty="0"/>
                <a:t>Text here</a:t>
              </a:r>
            </a:p>
          </p:txBody>
        </p:sp>
        <p:grpSp>
          <p:nvGrpSpPr>
            <p:cNvPr id="12" name="ïṧ1iḋè">
              <a:extLst>
                <a:ext uri="{FF2B5EF4-FFF2-40B4-BE49-F238E27FC236}">
                  <a16:creationId xmlns:a16="http://schemas.microsoft.com/office/drawing/2014/main" id="{D85F4910-92FD-4A8B-AD15-8FCCA27B6781}"/>
                </a:ext>
              </a:extLst>
            </p:cNvPr>
            <p:cNvGrpSpPr/>
            <p:nvPr/>
          </p:nvGrpSpPr>
          <p:grpSpPr>
            <a:xfrm>
              <a:off x="2517817" y="3034599"/>
              <a:ext cx="2908885" cy="1765493"/>
              <a:chOff x="719137" y="2442364"/>
              <a:chExt cx="5376847" cy="1662244"/>
            </a:xfrm>
          </p:grpSpPr>
          <p:sp>
            <p:nvSpPr>
              <p:cNvPr id="16" name="îṥḻïḋe">
                <a:extLst>
                  <a:ext uri="{FF2B5EF4-FFF2-40B4-BE49-F238E27FC236}">
                    <a16:creationId xmlns:a16="http://schemas.microsoft.com/office/drawing/2014/main" id="{90BC512B-3CA7-404C-B309-7DB9286A408F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1220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When you copy &amp; paste, choose "keep text only" option.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……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íšļïḓe">
                <a:extLst>
                  <a:ext uri="{FF2B5EF4-FFF2-40B4-BE49-F238E27FC236}">
                    <a16:creationId xmlns:a16="http://schemas.microsoft.com/office/drawing/2014/main" id="{1B326525-4153-4831-BE0C-000D3BBFBDE9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  <p:grpSp>
          <p:nvGrpSpPr>
            <p:cNvPr id="13" name="iṥḷïďé">
              <a:extLst>
                <a:ext uri="{FF2B5EF4-FFF2-40B4-BE49-F238E27FC236}">
                  <a16:creationId xmlns:a16="http://schemas.microsoft.com/office/drawing/2014/main" id="{1D9CB56F-CC00-4D0E-AF97-624936DD6050}"/>
                </a:ext>
              </a:extLst>
            </p:cNvPr>
            <p:cNvGrpSpPr/>
            <p:nvPr/>
          </p:nvGrpSpPr>
          <p:grpSpPr>
            <a:xfrm>
              <a:off x="6844777" y="3034599"/>
              <a:ext cx="2908885" cy="1765493"/>
              <a:chOff x="719137" y="2442364"/>
              <a:chExt cx="5376847" cy="1662244"/>
            </a:xfrm>
          </p:grpSpPr>
          <p:sp>
            <p:nvSpPr>
              <p:cNvPr id="14" name="ïs1ïďé">
                <a:extLst>
                  <a:ext uri="{FF2B5EF4-FFF2-40B4-BE49-F238E27FC236}">
                    <a16:creationId xmlns:a16="http://schemas.microsoft.com/office/drawing/2014/main" id="{E6E16694-1255-4826-B355-2DD5381A5A11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1220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When you copy &amp; paste, choose "keep text only" option.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……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îslîḑê">
                <a:extLst>
                  <a:ext uri="{FF2B5EF4-FFF2-40B4-BE49-F238E27FC236}">
                    <a16:creationId xmlns:a16="http://schemas.microsoft.com/office/drawing/2014/main" id="{06A9953E-BBEE-418B-B615-021D0641D901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2647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C0945-CA32-4D0A-8CCD-00B38541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8FDCE3-59BD-420B-8552-9C0EF992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591334-F73C-452A-A725-116A96CA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pSp>
        <p:nvGrpSpPr>
          <p:cNvPr id="5" name="ed5de025-5ae7-4433-a603-a498d1f799e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967211E-4482-42E0-8ACC-4D0AEAEB00B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516" y="2200275"/>
            <a:ext cx="10852559" cy="2457449"/>
            <a:chOff x="669516" y="2200275"/>
            <a:chExt cx="10852559" cy="2457449"/>
          </a:xfrm>
        </p:grpSpPr>
        <p:grpSp>
          <p:nvGrpSpPr>
            <p:cNvPr id="6" name="îSḻiḋé">
              <a:extLst>
                <a:ext uri="{FF2B5EF4-FFF2-40B4-BE49-F238E27FC236}">
                  <a16:creationId xmlns:a16="http://schemas.microsoft.com/office/drawing/2014/main" id="{94712431-6B8C-4BE8-BD98-98A7A9F97F28}"/>
                </a:ext>
              </a:extLst>
            </p:cNvPr>
            <p:cNvGrpSpPr/>
            <p:nvPr/>
          </p:nvGrpSpPr>
          <p:grpSpPr>
            <a:xfrm>
              <a:off x="3587324" y="2200275"/>
              <a:ext cx="5017351" cy="2457449"/>
              <a:chOff x="2906677" y="1866900"/>
              <a:chExt cx="6378648" cy="3124200"/>
            </a:xfrm>
          </p:grpSpPr>
          <p:sp>
            <p:nvSpPr>
              <p:cNvPr id="13" name="îṣľiďe">
                <a:extLst>
                  <a:ext uri="{FF2B5EF4-FFF2-40B4-BE49-F238E27FC236}">
                    <a16:creationId xmlns:a16="http://schemas.microsoft.com/office/drawing/2014/main" id="{B6ACF43B-B2F0-4BEE-8BA6-C5FA88B5929C}"/>
                  </a:ext>
                </a:extLst>
              </p:cNvPr>
              <p:cNvSpPr/>
              <p:nvPr/>
            </p:nvSpPr>
            <p:spPr>
              <a:xfrm>
                <a:off x="6283567" y="2768940"/>
                <a:ext cx="1311568" cy="1311568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ṣľiḋe">
                <a:extLst>
                  <a:ext uri="{FF2B5EF4-FFF2-40B4-BE49-F238E27FC236}">
                    <a16:creationId xmlns:a16="http://schemas.microsoft.com/office/drawing/2014/main" id="{880460FF-2ADB-4700-A7C0-45122A1B5A8B}"/>
                  </a:ext>
                </a:extLst>
              </p:cNvPr>
              <p:cNvSpPr/>
              <p:nvPr/>
            </p:nvSpPr>
            <p:spPr>
              <a:xfrm rot="10800000" flipV="1">
                <a:off x="4595122" y="2771556"/>
                <a:ext cx="1309823" cy="1309823"/>
              </a:xfrm>
              <a:prstGeom prst="diamon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5" name="ïṣļîḓè">
                <a:extLst>
                  <a:ext uri="{FF2B5EF4-FFF2-40B4-BE49-F238E27FC236}">
                    <a16:creationId xmlns:a16="http://schemas.microsoft.com/office/drawing/2014/main" id="{FE99C5F7-1D68-4D71-9200-469FFA3C6FA6}"/>
                  </a:ext>
                </a:extLst>
              </p:cNvPr>
              <p:cNvSpPr/>
              <p:nvPr/>
            </p:nvSpPr>
            <p:spPr>
              <a:xfrm rot="10800000" flipV="1">
                <a:off x="2906677" y="2771556"/>
                <a:ext cx="1309823" cy="1309823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6" name="iṧḷíḋe">
                <a:extLst>
                  <a:ext uri="{FF2B5EF4-FFF2-40B4-BE49-F238E27FC236}">
                    <a16:creationId xmlns:a16="http://schemas.microsoft.com/office/drawing/2014/main" id="{CB295873-3986-4708-AB4E-5E359BED7F31}"/>
                  </a:ext>
                </a:extLst>
              </p:cNvPr>
              <p:cNvSpPr/>
              <p:nvPr/>
            </p:nvSpPr>
            <p:spPr>
              <a:xfrm>
                <a:off x="7973757" y="2768940"/>
                <a:ext cx="1311568" cy="1311568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ïṥḷídé">
                <a:extLst>
                  <a:ext uri="{FF2B5EF4-FFF2-40B4-BE49-F238E27FC236}">
                    <a16:creationId xmlns:a16="http://schemas.microsoft.com/office/drawing/2014/main" id="{73003B33-D596-46AB-A243-62EB6D64F9C0}"/>
                  </a:ext>
                </a:extLst>
              </p:cNvPr>
              <p:cNvSpPr/>
              <p:nvPr/>
            </p:nvSpPr>
            <p:spPr bwMode="auto">
              <a:xfrm>
                <a:off x="3738494" y="1866900"/>
                <a:ext cx="1334635" cy="1334959"/>
              </a:xfrm>
              <a:prstGeom prst="diamond">
                <a:avLst/>
              </a:prstGeom>
              <a:blipFill>
                <a:blip r:embed="rId3"/>
                <a:stretch>
                  <a:fillRect l="-25321" r="-24715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íŝļïḑé">
                <a:extLst>
                  <a:ext uri="{FF2B5EF4-FFF2-40B4-BE49-F238E27FC236}">
                    <a16:creationId xmlns:a16="http://schemas.microsoft.com/office/drawing/2014/main" id="{58E968A1-5BEB-43F2-8CA1-3FE6065F1B1F}"/>
                  </a:ext>
                </a:extLst>
              </p:cNvPr>
              <p:cNvSpPr/>
              <p:nvPr/>
            </p:nvSpPr>
            <p:spPr bwMode="auto">
              <a:xfrm>
                <a:off x="5426939" y="1866900"/>
                <a:ext cx="1334635" cy="1334959"/>
              </a:xfrm>
              <a:prstGeom prst="diamond">
                <a:avLst/>
              </a:prstGeom>
              <a:blipFill>
                <a:blip r:embed="rId4"/>
                <a:stretch>
                  <a:fillRect l="-27518" r="-268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îslíḑè">
                <a:extLst>
                  <a:ext uri="{FF2B5EF4-FFF2-40B4-BE49-F238E27FC236}">
                    <a16:creationId xmlns:a16="http://schemas.microsoft.com/office/drawing/2014/main" id="{40F95448-E8FC-4383-9991-16F561948034}"/>
                  </a:ext>
                </a:extLst>
              </p:cNvPr>
              <p:cNvSpPr/>
              <p:nvPr/>
            </p:nvSpPr>
            <p:spPr bwMode="auto">
              <a:xfrm>
                <a:off x="7117129" y="1866900"/>
                <a:ext cx="1334635" cy="1334959"/>
              </a:xfrm>
              <a:prstGeom prst="diamond">
                <a:avLst/>
              </a:prstGeom>
              <a:blipFill>
                <a:blip r:embed="rId5"/>
                <a:stretch>
                  <a:fillRect l="-18763" r="-18315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ïṧḷïḑe">
                <a:extLst>
                  <a:ext uri="{FF2B5EF4-FFF2-40B4-BE49-F238E27FC236}">
                    <a16:creationId xmlns:a16="http://schemas.microsoft.com/office/drawing/2014/main" id="{CFE85351-9F38-4824-8E39-D9D3DA1B814A}"/>
                  </a:ext>
                </a:extLst>
              </p:cNvPr>
              <p:cNvSpPr/>
              <p:nvPr/>
            </p:nvSpPr>
            <p:spPr bwMode="auto">
              <a:xfrm>
                <a:off x="3738494" y="3656141"/>
                <a:ext cx="1334635" cy="1334959"/>
              </a:xfrm>
              <a:prstGeom prst="diamond">
                <a:avLst/>
              </a:prstGeom>
              <a:blipFill>
                <a:blip r:embed="rId6"/>
                <a:stretch>
                  <a:fillRect l="-39549" r="-3860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isḻïḍê">
                <a:extLst>
                  <a:ext uri="{FF2B5EF4-FFF2-40B4-BE49-F238E27FC236}">
                    <a16:creationId xmlns:a16="http://schemas.microsoft.com/office/drawing/2014/main" id="{D0469E6E-7032-4F6D-82C1-89C4F3182154}"/>
                  </a:ext>
                </a:extLst>
              </p:cNvPr>
              <p:cNvSpPr/>
              <p:nvPr/>
            </p:nvSpPr>
            <p:spPr bwMode="auto">
              <a:xfrm>
                <a:off x="5426939" y="3656141"/>
                <a:ext cx="1334635" cy="1334959"/>
              </a:xfrm>
              <a:prstGeom prst="diamond">
                <a:avLst/>
              </a:prstGeom>
              <a:blipFill>
                <a:blip r:embed="rId7"/>
                <a:stretch>
                  <a:fillRect l="-39382" r="-38439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2" name="ï$ľíḍè">
                <a:extLst>
                  <a:ext uri="{FF2B5EF4-FFF2-40B4-BE49-F238E27FC236}">
                    <a16:creationId xmlns:a16="http://schemas.microsoft.com/office/drawing/2014/main" id="{8E3A9AF9-21AB-4DFB-97E3-00F5D36CE07E}"/>
                  </a:ext>
                </a:extLst>
              </p:cNvPr>
              <p:cNvSpPr/>
              <p:nvPr/>
            </p:nvSpPr>
            <p:spPr bwMode="auto">
              <a:xfrm>
                <a:off x="7117129" y="3656141"/>
                <a:ext cx="1334635" cy="1334959"/>
              </a:xfrm>
              <a:prstGeom prst="diamond">
                <a:avLst/>
              </a:prstGeom>
              <a:blipFill>
                <a:blip r:embed="rId8"/>
                <a:stretch>
                  <a:fillRect l="-25321" r="-24715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3" name="iŝļïďé">
                <a:extLst>
                  <a:ext uri="{FF2B5EF4-FFF2-40B4-BE49-F238E27FC236}">
                    <a16:creationId xmlns:a16="http://schemas.microsoft.com/office/drawing/2014/main" id="{79DBB6C8-3ECD-4A89-ADBC-AE2438EE2FE2}"/>
                  </a:ext>
                </a:extLst>
              </p:cNvPr>
              <p:cNvSpPr/>
              <p:nvPr/>
            </p:nvSpPr>
            <p:spPr bwMode="auto">
              <a:xfrm>
                <a:off x="3307865" y="3171186"/>
                <a:ext cx="516053" cy="515629"/>
              </a:xfrm>
              <a:custGeom>
                <a:avLst/>
                <a:gdLst>
                  <a:gd name="T0" fmla="*/ 0 w 512"/>
                  <a:gd name="T1" fmla="*/ 256 h 512"/>
                  <a:gd name="T2" fmla="*/ 512 w 512"/>
                  <a:gd name="T3" fmla="*/ 256 h 512"/>
                  <a:gd name="T4" fmla="*/ 479 w 512"/>
                  <a:gd name="T5" fmla="*/ 248 h 512"/>
                  <a:gd name="T6" fmla="*/ 361 w 512"/>
                  <a:gd name="T7" fmla="*/ 144 h 512"/>
                  <a:gd name="T8" fmla="*/ 479 w 512"/>
                  <a:gd name="T9" fmla="*/ 248 h 512"/>
                  <a:gd name="T10" fmla="*/ 180 w 512"/>
                  <a:gd name="T11" fmla="*/ 392 h 512"/>
                  <a:gd name="T12" fmla="*/ 248 w 512"/>
                  <a:gd name="T13" fmla="*/ 479 h 512"/>
                  <a:gd name="T14" fmla="*/ 265 w 512"/>
                  <a:gd name="T15" fmla="*/ 34 h 512"/>
                  <a:gd name="T16" fmla="*/ 264 w 512"/>
                  <a:gd name="T17" fmla="*/ 148 h 512"/>
                  <a:gd name="T18" fmla="*/ 265 w 512"/>
                  <a:gd name="T19" fmla="*/ 34 h 512"/>
                  <a:gd name="T20" fmla="*/ 411 w 512"/>
                  <a:gd name="T21" fmla="*/ 96 h 512"/>
                  <a:gd name="T22" fmla="*/ 293 w 512"/>
                  <a:gd name="T23" fmla="*/ 36 h 512"/>
                  <a:gd name="T24" fmla="*/ 248 w 512"/>
                  <a:gd name="T25" fmla="*/ 148 h 512"/>
                  <a:gd name="T26" fmla="*/ 247 w 512"/>
                  <a:gd name="T27" fmla="*/ 34 h 512"/>
                  <a:gd name="T28" fmla="*/ 158 w 512"/>
                  <a:gd name="T29" fmla="*/ 129 h 512"/>
                  <a:gd name="T30" fmla="*/ 219 w 512"/>
                  <a:gd name="T31" fmla="*/ 36 h 512"/>
                  <a:gd name="T32" fmla="*/ 167 w 512"/>
                  <a:gd name="T33" fmla="*/ 150 h 512"/>
                  <a:gd name="T34" fmla="*/ 248 w 512"/>
                  <a:gd name="T35" fmla="*/ 248 h 512"/>
                  <a:gd name="T36" fmla="*/ 167 w 512"/>
                  <a:gd name="T37" fmla="*/ 150 h 512"/>
                  <a:gd name="T38" fmla="*/ 248 w 512"/>
                  <a:gd name="T39" fmla="*/ 364 h 512"/>
                  <a:gd name="T40" fmla="*/ 149 w 512"/>
                  <a:gd name="T41" fmla="*/ 264 h 512"/>
                  <a:gd name="T42" fmla="*/ 219 w 512"/>
                  <a:gd name="T43" fmla="*/ 476 h 512"/>
                  <a:gd name="T44" fmla="*/ 164 w 512"/>
                  <a:gd name="T45" fmla="*/ 397 h 512"/>
                  <a:gd name="T46" fmla="*/ 264 w 512"/>
                  <a:gd name="T47" fmla="*/ 479 h 512"/>
                  <a:gd name="T48" fmla="*/ 332 w 512"/>
                  <a:gd name="T49" fmla="*/ 392 h 512"/>
                  <a:gd name="T50" fmla="*/ 264 w 512"/>
                  <a:gd name="T51" fmla="*/ 479 h 512"/>
                  <a:gd name="T52" fmla="*/ 401 w 512"/>
                  <a:gd name="T53" fmla="*/ 425 h 512"/>
                  <a:gd name="T54" fmla="*/ 348 w 512"/>
                  <a:gd name="T55" fmla="*/ 397 h 512"/>
                  <a:gd name="T56" fmla="*/ 264 w 512"/>
                  <a:gd name="T57" fmla="*/ 364 h 512"/>
                  <a:gd name="T58" fmla="*/ 363 w 512"/>
                  <a:gd name="T59" fmla="*/ 264 h 512"/>
                  <a:gd name="T60" fmla="*/ 264 w 512"/>
                  <a:gd name="T61" fmla="*/ 248 h 512"/>
                  <a:gd name="T62" fmla="*/ 345 w 512"/>
                  <a:gd name="T63" fmla="*/ 150 h 512"/>
                  <a:gd name="T64" fmla="*/ 264 w 512"/>
                  <a:gd name="T65" fmla="*/ 248 h 512"/>
                  <a:gd name="T66" fmla="*/ 151 w 512"/>
                  <a:gd name="T67" fmla="*/ 144 h 512"/>
                  <a:gd name="T68" fmla="*/ 33 w 512"/>
                  <a:gd name="T69" fmla="*/ 248 h 512"/>
                  <a:gd name="T70" fmla="*/ 33 w 512"/>
                  <a:gd name="T71" fmla="*/ 264 h 512"/>
                  <a:gd name="T72" fmla="*/ 157 w 512"/>
                  <a:gd name="T73" fmla="*/ 382 h 512"/>
                  <a:gd name="T74" fmla="*/ 33 w 512"/>
                  <a:gd name="T75" fmla="*/ 264 h 512"/>
                  <a:gd name="T76" fmla="*/ 355 w 512"/>
                  <a:gd name="T77" fmla="*/ 382 h 512"/>
                  <a:gd name="T78" fmla="*/ 479 w 512"/>
                  <a:gd name="T79" fmla="*/ 264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5" y="0"/>
                      <a:pt x="0" y="115"/>
                      <a:pt x="0" y="256"/>
                    </a:cubicBezTo>
                    <a:cubicBezTo>
                      <a:pt x="0" y="397"/>
                      <a:pt x="115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5"/>
                      <a:pt x="397" y="0"/>
                      <a:pt x="256" y="0"/>
                    </a:cubicBezTo>
                    <a:close/>
                    <a:moveTo>
                      <a:pt x="479" y="248"/>
                    </a:moveTo>
                    <a:cubicBezTo>
                      <a:pt x="380" y="248"/>
                      <a:pt x="380" y="248"/>
                      <a:pt x="380" y="248"/>
                    </a:cubicBezTo>
                    <a:cubicBezTo>
                      <a:pt x="379" y="211"/>
                      <a:pt x="372" y="176"/>
                      <a:pt x="361" y="144"/>
                    </a:cubicBezTo>
                    <a:cubicBezTo>
                      <a:pt x="383" y="135"/>
                      <a:pt x="403" y="123"/>
                      <a:pt x="422" y="108"/>
                    </a:cubicBezTo>
                    <a:cubicBezTo>
                      <a:pt x="456" y="145"/>
                      <a:pt x="477" y="194"/>
                      <a:pt x="479" y="248"/>
                    </a:cubicBezTo>
                    <a:close/>
                    <a:moveTo>
                      <a:pt x="247" y="479"/>
                    </a:moveTo>
                    <a:cubicBezTo>
                      <a:pt x="219" y="456"/>
                      <a:pt x="196" y="426"/>
                      <a:pt x="180" y="392"/>
                    </a:cubicBezTo>
                    <a:cubicBezTo>
                      <a:pt x="201" y="385"/>
                      <a:pt x="224" y="381"/>
                      <a:pt x="248" y="380"/>
                    </a:cubicBezTo>
                    <a:cubicBezTo>
                      <a:pt x="248" y="479"/>
                      <a:pt x="248" y="479"/>
                      <a:pt x="248" y="479"/>
                    </a:cubicBezTo>
                    <a:cubicBezTo>
                      <a:pt x="247" y="479"/>
                      <a:pt x="247" y="479"/>
                      <a:pt x="247" y="479"/>
                    </a:cubicBezTo>
                    <a:close/>
                    <a:moveTo>
                      <a:pt x="265" y="34"/>
                    </a:moveTo>
                    <a:cubicBezTo>
                      <a:pt x="296" y="59"/>
                      <a:pt x="322" y="94"/>
                      <a:pt x="339" y="135"/>
                    </a:cubicBezTo>
                    <a:cubicBezTo>
                      <a:pt x="315" y="143"/>
                      <a:pt x="290" y="147"/>
                      <a:pt x="264" y="148"/>
                    </a:cubicBezTo>
                    <a:cubicBezTo>
                      <a:pt x="264" y="33"/>
                      <a:pt x="264" y="33"/>
                      <a:pt x="264" y="33"/>
                    </a:cubicBezTo>
                    <a:cubicBezTo>
                      <a:pt x="265" y="33"/>
                      <a:pt x="265" y="33"/>
                      <a:pt x="265" y="34"/>
                    </a:cubicBezTo>
                    <a:close/>
                    <a:moveTo>
                      <a:pt x="293" y="36"/>
                    </a:moveTo>
                    <a:cubicBezTo>
                      <a:pt x="338" y="44"/>
                      <a:pt x="379" y="65"/>
                      <a:pt x="411" y="96"/>
                    </a:cubicBezTo>
                    <a:cubicBezTo>
                      <a:pt x="394" y="109"/>
                      <a:pt x="375" y="121"/>
                      <a:pt x="354" y="129"/>
                    </a:cubicBezTo>
                    <a:cubicBezTo>
                      <a:pt x="339" y="93"/>
                      <a:pt x="318" y="62"/>
                      <a:pt x="293" y="36"/>
                    </a:cubicBezTo>
                    <a:close/>
                    <a:moveTo>
                      <a:pt x="248" y="33"/>
                    </a:moveTo>
                    <a:cubicBezTo>
                      <a:pt x="248" y="148"/>
                      <a:pt x="248" y="148"/>
                      <a:pt x="248" y="148"/>
                    </a:cubicBezTo>
                    <a:cubicBezTo>
                      <a:pt x="222" y="147"/>
                      <a:pt x="197" y="143"/>
                      <a:pt x="173" y="135"/>
                    </a:cubicBezTo>
                    <a:cubicBezTo>
                      <a:pt x="190" y="94"/>
                      <a:pt x="216" y="59"/>
                      <a:pt x="247" y="34"/>
                    </a:cubicBezTo>
                    <a:cubicBezTo>
                      <a:pt x="247" y="33"/>
                      <a:pt x="247" y="33"/>
                      <a:pt x="248" y="33"/>
                    </a:cubicBezTo>
                    <a:close/>
                    <a:moveTo>
                      <a:pt x="158" y="129"/>
                    </a:moveTo>
                    <a:cubicBezTo>
                      <a:pt x="137" y="121"/>
                      <a:pt x="118" y="109"/>
                      <a:pt x="101" y="96"/>
                    </a:cubicBezTo>
                    <a:cubicBezTo>
                      <a:pt x="133" y="65"/>
                      <a:pt x="174" y="44"/>
                      <a:pt x="219" y="36"/>
                    </a:cubicBezTo>
                    <a:cubicBezTo>
                      <a:pt x="194" y="62"/>
                      <a:pt x="173" y="93"/>
                      <a:pt x="158" y="129"/>
                    </a:cubicBezTo>
                    <a:close/>
                    <a:moveTo>
                      <a:pt x="167" y="150"/>
                    </a:moveTo>
                    <a:cubicBezTo>
                      <a:pt x="192" y="159"/>
                      <a:pt x="220" y="164"/>
                      <a:pt x="248" y="165"/>
                    </a:cubicBezTo>
                    <a:cubicBezTo>
                      <a:pt x="248" y="248"/>
                      <a:pt x="248" y="248"/>
                      <a:pt x="248" y="248"/>
                    </a:cubicBezTo>
                    <a:cubicBezTo>
                      <a:pt x="149" y="248"/>
                      <a:pt x="149" y="248"/>
                      <a:pt x="149" y="248"/>
                    </a:cubicBezTo>
                    <a:cubicBezTo>
                      <a:pt x="150" y="213"/>
                      <a:pt x="156" y="180"/>
                      <a:pt x="167" y="150"/>
                    </a:cubicBezTo>
                    <a:close/>
                    <a:moveTo>
                      <a:pt x="248" y="264"/>
                    </a:moveTo>
                    <a:cubicBezTo>
                      <a:pt x="248" y="364"/>
                      <a:pt x="248" y="364"/>
                      <a:pt x="248" y="364"/>
                    </a:cubicBezTo>
                    <a:cubicBezTo>
                      <a:pt x="222" y="365"/>
                      <a:pt x="197" y="369"/>
                      <a:pt x="173" y="376"/>
                    </a:cubicBezTo>
                    <a:cubicBezTo>
                      <a:pt x="158" y="342"/>
                      <a:pt x="150" y="304"/>
                      <a:pt x="149" y="264"/>
                    </a:cubicBezTo>
                    <a:lnTo>
                      <a:pt x="248" y="264"/>
                    </a:lnTo>
                    <a:close/>
                    <a:moveTo>
                      <a:pt x="219" y="476"/>
                    </a:moveTo>
                    <a:cubicBezTo>
                      <a:pt x="179" y="469"/>
                      <a:pt x="141" y="451"/>
                      <a:pt x="111" y="425"/>
                    </a:cubicBezTo>
                    <a:cubicBezTo>
                      <a:pt x="128" y="414"/>
                      <a:pt x="145" y="404"/>
                      <a:pt x="164" y="397"/>
                    </a:cubicBezTo>
                    <a:cubicBezTo>
                      <a:pt x="178" y="427"/>
                      <a:pt x="197" y="454"/>
                      <a:pt x="219" y="476"/>
                    </a:cubicBezTo>
                    <a:close/>
                    <a:moveTo>
                      <a:pt x="264" y="479"/>
                    </a:moveTo>
                    <a:cubicBezTo>
                      <a:pt x="264" y="380"/>
                      <a:pt x="264" y="380"/>
                      <a:pt x="264" y="380"/>
                    </a:cubicBezTo>
                    <a:cubicBezTo>
                      <a:pt x="288" y="381"/>
                      <a:pt x="311" y="385"/>
                      <a:pt x="332" y="392"/>
                    </a:cubicBezTo>
                    <a:cubicBezTo>
                      <a:pt x="316" y="426"/>
                      <a:pt x="293" y="456"/>
                      <a:pt x="265" y="479"/>
                    </a:cubicBezTo>
                    <a:cubicBezTo>
                      <a:pt x="265" y="479"/>
                      <a:pt x="265" y="479"/>
                      <a:pt x="264" y="479"/>
                    </a:cubicBezTo>
                    <a:close/>
                    <a:moveTo>
                      <a:pt x="348" y="397"/>
                    </a:moveTo>
                    <a:cubicBezTo>
                      <a:pt x="367" y="404"/>
                      <a:pt x="384" y="414"/>
                      <a:pt x="401" y="425"/>
                    </a:cubicBezTo>
                    <a:cubicBezTo>
                      <a:pt x="371" y="451"/>
                      <a:pt x="333" y="469"/>
                      <a:pt x="293" y="476"/>
                    </a:cubicBezTo>
                    <a:cubicBezTo>
                      <a:pt x="315" y="454"/>
                      <a:pt x="334" y="427"/>
                      <a:pt x="348" y="397"/>
                    </a:cubicBezTo>
                    <a:close/>
                    <a:moveTo>
                      <a:pt x="339" y="376"/>
                    </a:moveTo>
                    <a:cubicBezTo>
                      <a:pt x="315" y="369"/>
                      <a:pt x="290" y="365"/>
                      <a:pt x="264" y="364"/>
                    </a:cubicBezTo>
                    <a:cubicBezTo>
                      <a:pt x="264" y="264"/>
                      <a:pt x="264" y="264"/>
                      <a:pt x="264" y="264"/>
                    </a:cubicBezTo>
                    <a:cubicBezTo>
                      <a:pt x="363" y="264"/>
                      <a:pt x="363" y="264"/>
                      <a:pt x="363" y="264"/>
                    </a:cubicBezTo>
                    <a:cubicBezTo>
                      <a:pt x="362" y="304"/>
                      <a:pt x="354" y="342"/>
                      <a:pt x="339" y="376"/>
                    </a:cubicBezTo>
                    <a:close/>
                    <a:moveTo>
                      <a:pt x="264" y="248"/>
                    </a:moveTo>
                    <a:cubicBezTo>
                      <a:pt x="264" y="165"/>
                      <a:pt x="264" y="165"/>
                      <a:pt x="264" y="165"/>
                    </a:cubicBezTo>
                    <a:cubicBezTo>
                      <a:pt x="293" y="164"/>
                      <a:pt x="320" y="159"/>
                      <a:pt x="345" y="150"/>
                    </a:cubicBezTo>
                    <a:cubicBezTo>
                      <a:pt x="356" y="180"/>
                      <a:pt x="362" y="213"/>
                      <a:pt x="363" y="248"/>
                    </a:cubicBezTo>
                    <a:lnTo>
                      <a:pt x="264" y="248"/>
                    </a:lnTo>
                    <a:close/>
                    <a:moveTo>
                      <a:pt x="90" y="108"/>
                    </a:moveTo>
                    <a:cubicBezTo>
                      <a:pt x="109" y="123"/>
                      <a:pt x="129" y="135"/>
                      <a:pt x="151" y="144"/>
                    </a:cubicBezTo>
                    <a:cubicBezTo>
                      <a:pt x="140" y="176"/>
                      <a:pt x="133" y="211"/>
                      <a:pt x="132" y="248"/>
                    </a:cubicBezTo>
                    <a:cubicBezTo>
                      <a:pt x="33" y="248"/>
                      <a:pt x="33" y="248"/>
                      <a:pt x="33" y="248"/>
                    </a:cubicBezTo>
                    <a:cubicBezTo>
                      <a:pt x="35" y="194"/>
                      <a:pt x="56" y="145"/>
                      <a:pt x="90" y="108"/>
                    </a:cubicBezTo>
                    <a:close/>
                    <a:moveTo>
                      <a:pt x="33" y="264"/>
                    </a:moveTo>
                    <a:cubicBezTo>
                      <a:pt x="132" y="264"/>
                      <a:pt x="132" y="264"/>
                      <a:pt x="132" y="264"/>
                    </a:cubicBezTo>
                    <a:cubicBezTo>
                      <a:pt x="134" y="306"/>
                      <a:pt x="142" y="346"/>
                      <a:pt x="157" y="382"/>
                    </a:cubicBezTo>
                    <a:cubicBezTo>
                      <a:pt x="136" y="390"/>
                      <a:pt x="117" y="401"/>
                      <a:pt x="99" y="414"/>
                    </a:cubicBezTo>
                    <a:cubicBezTo>
                      <a:pt x="60" y="375"/>
                      <a:pt x="36" y="323"/>
                      <a:pt x="33" y="264"/>
                    </a:cubicBezTo>
                    <a:close/>
                    <a:moveTo>
                      <a:pt x="413" y="414"/>
                    </a:moveTo>
                    <a:cubicBezTo>
                      <a:pt x="395" y="401"/>
                      <a:pt x="376" y="390"/>
                      <a:pt x="355" y="382"/>
                    </a:cubicBezTo>
                    <a:cubicBezTo>
                      <a:pt x="370" y="346"/>
                      <a:pt x="378" y="306"/>
                      <a:pt x="380" y="264"/>
                    </a:cubicBezTo>
                    <a:cubicBezTo>
                      <a:pt x="479" y="264"/>
                      <a:pt x="479" y="264"/>
                      <a:pt x="479" y="264"/>
                    </a:cubicBezTo>
                    <a:cubicBezTo>
                      <a:pt x="476" y="323"/>
                      <a:pt x="452" y="375"/>
                      <a:pt x="413" y="4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îşḻiďé">
                <a:extLst>
                  <a:ext uri="{FF2B5EF4-FFF2-40B4-BE49-F238E27FC236}">
                    <a16:creationId xmlns:a16="http://schemas.microsoft.com/office/drawing/2014/main" id="{88368850-4C81-40D2-93F4-5F86040D9DAC}"/>
                  </a:ext>
                </a:extLst>
              </p:cNvPr>
              <p:cNvSpPr/>
              <p:nvPr/>
            </p:nvSpPr>
            <p:spPr bwMode="auto">
              <a:xfrm>
                <a:off x="8371514" y="3171186"/>
                <a:ext cx="516053" cy="515629"/>
              </a:xfrm>
              <a:custGeom>
                <a:avLst/>
                <a:gdLst>
                  <a:gd name="T0" fmla="*/ 0 w 512"/>
                  <a:gd name="T1" fmla="*/ 256 h 512"/>
                  <a:gd name="T2" fmla="*/ 512 w 512"/>
                  <a:gd name="T3" fmla="*/ 256 h 512"/>
                  <a:gd name="T4" fmla="*/ 479 w 512"/>
                  <a:gd name="T5" fmla="*/ 248 h 512"/>
                  <a:gd name="T6" fmla="*/ 361 w 512"/>
                  <a:gd name="T7" fmla="*/ 144 h 512"/>
                  <a:gd name="T8" fmla="*/ 479 w 512"/>
                  <a:gd name="T9" fmla="*/ 248 h 512"/>
                  <a:gd name="T10" fmla="*/ 180 w 512"/>
                  <a:gd name="T11" fmla="*/ 392 h 512"/>
                  <a:gd name="T12" fmla="*/ 248 w 512"/>
                  <a:gd name="T13" fmla="*/ 479 h 512"/>
                  <a:gd name="T14" fmla="*/ 265 w 512"/>
                  <a:gd name="T15" fmla="*/ 34 h 512"/>
                  <a:gd name="T16" fmla="*/ 264 w 512"/>
                  <a:gd name="T17" fmla="*/ 148 h 512"/>
                  <a:gd name="T18" fmla="*/ 265 w 512"/>
                  <a:gd name="T19" fmla="*/ 34 h 512"/>
                  <a:gd name="T20" fmla="*/ 411 w 512"/>
                  <a:gd name="T21" fmla="*/ 96 h 512"/>
                  <a:gd name="T22" fmla="*/ 293 w 512"/>
                  <a:gd name="T23" fmla="*/ 36 h 512"/>
                  <a:gd name="T24" fmla="*/ 248 w 512"/>
                  <a:gd name="T25" fmla="*/ 148 h 512"/>
                  <a:gd name="T26" fmla="*/ 247 w 512"/>
                  <a:gd name="T27" fmla="*/ 34 h 512"/>
                  <a:gd name="T28" fmla="*/ 158 w 512"/>
                  <a:gd name="T29" fmla="*/ 129 h 512"/>
                  <a:gd name="T30" fmla="*/ 219 w 512"/>
                  <a:gd name="T31" fmla="*/ 36 h 512"/>
                  <a:gd name="T32" fmla="*/ 167 w 512"/>
                  <a:gd name="T33" fmla="*/ 150 h 512"/>
                  <a:gd name="T34" fmla="*/ 248 w 512"/>
                  <a:gd name="T35" fmla="*/ 248 h 512"/>
                  <a:gd name="T36" fmla="*/ 167 w 512"/>
                  <a:gd name="T37" fmla="*/ 150 h 512"/>
                  <a:gd name="T38" fmla="*/ 248 w 512"/>
                  <a:gd name="T39" fmla="*/ 364 h 512"/>
                  <a:gd name="T40" fmla="*/ 149 w 512"/>
                  <a:gd name="T41" fmla="*/ 264 h 512"/>
                  <a:gd name="T42" fmla="*/ 219 w 512"/>
                  <a:gd name="T43" fmla="*/ 476 h 512"/>
                  <a:gd name="T44" fmla="*/ 164 w 512"/>
                  <a:gd name="T45" fmla="*/ 397 h 512"/>
                  <a:gd name="T46" fmla="*/ 264 w 512"/>
                  <a:gd name="T47" fmla="*/ 479 h 512"/>
                  <a:gd name="T48" fmla="*/ 332 w 512"/>
                  <a:gd name="T49" fmla="*/ 392 h 512"/>
                  <a:gd name="T50" fmla="*/ 264 w 512"/>
                  <a:gd name="T51" fmla="*/ 479 h 512"/>
                  <a:gd name="T52" fmla="*/ 401 w 512"/>
                  <a:gd name="T53" fmla="*/ 425 h 512"/>
                  <a:gd name="T54" fmla="*/ 348 w 512"/>
                  <a:gd name="T55" fmla="*/ 397 h 512"/>
                  <a:gd name="T56" fmla="*/ 264 w 512"/>
                  <a:gd name="T57" fmla="*/ 364 h 512"/>
                  <a:gd name="T58" fmla="*/ 363 w 512"/>
                  <a:gd name="T59" fmla="*/ 264 h 512"/>
                  <a:gd name="T60" fmla="*/ 264 w 512"/>
                  <a:gd name="T61" fmla="*/ 248 h 512"/>
                  <a:gd name="T62" fmla="*/ 345 w 512"/>
                  <a:gd name="T63" fmla="*/ 150 h 512"/>
                  <a:gd name="T64" fmla="*/ 264 w 512"/>
                  <a:gd name="T65" fmla="*/ 248 h 512"/>
                  <a:gd name="T66" fmla="*/ 151 w 512"/>
                  <a:gd name="T67" fmla="*/ 144 h 512"/>
                  <a:gd name="T68" fmla="*/ 33 w 512"/>
                  <a:gd name="T69" fmla="*/ 248 h 512"/>
                  <a:gd name="T70" fmla="*/ 33 w 512"/>
                  <a:gd name="T71" fmla="*/ 264 h 512"/>
                  <a:gd name="T72" fmla="*/ 157 w 512"/>
                  <a:gd name="T73" fmla="*/ 382 h 512"/>
                  <a:gd name="T74" fmla="*/ 33 w 512"/>
                  <a:gd name="T75" fmla="*/ 264 h 512"/>
                  <a:gd name="T76" fmla="*/ 355 w 512"/>
                  <a:gd name="T77" fmla="*/ 382 h 512"/>
                  <a:gd name="T78" fmla="*/ 479 w 512"/>
                  <a:gd name="T79" fmla="*/ 264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5" y="0"/>
                      <a:pt x="0" y="115"/>
                      <a:pt x="0" y="256"/>
                    </a:cubicBezTo>
                    <a:cubicBezTo>
                      <a:pt x="0" y="397"/>
                      <a:pt x="115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5"/>
                      <a:pt x="397" y="0"/>
                      <a:pt x="256" y="0"/>
                    </a:cubicBezTo>
                    <a:close/>
                    <a:moveTo>
                      <a:pt x="479" y="248"/>
                    </a:moveTo>
                    <a:cubicBezTo>
                      <a:pt x="380" y="248"/>
                      <a:pt x="380" y="248"/>
                      <a:pt x="380" y="248"/>
                    </a:cubicBezTo>
                    <a:cubicBezTo>
                      <a:pt x="379" y="211"/>
                      <a:pt x="372" y="176"/>
                      <a:pt x="361" y="144"/>
                    </a:cubicBezTo>
                    <a:cubicBezTo>
                      <a:pt x="383" y="135"/>
                      <a:pt x="403" y="123"/>
                      <a:pt x="422" y="108"/>
                    </a:cubicBezTo>
                    <a:cubicBezTo>
                      <a:pt x="456" y="145"/>
                      <a:pt x="477" y="194"/>
                      <a:pt x="479" y="248"/>
                    </a:cubicBezTo>
                    <a:close/>
                    <a:moveTo>
                      <a:pt x="247" y="479"/>
                    </a:moveTo>
                    <a:cubicBezTo>
                      <a:pt x="219" y="456"/>
                      <a:pt x="196" y="426"/>
                      <a:pt x="180" y="392"/>
                    </a:cubicBezTo>
                    <a:cubicBezTo>
                      <a:pt x="201" y="385"/>
                      <a:pt x="224" y="381"/>
                      <a:pt x="248" y="380"/>
                    </a:cubicBezTo>
                    <a:cubicBezTo>
                      <a:pt x="248" y="479"/>
                      <a:pt x="248" y="479"/>
                      <a:pt x="248" y="479"/>
                    </a:cubicBezTo>
                    <a:cubicBezTo>
                      <a:pt x="247" y="479"/>
                      <a:pt x="247" y="479"/>
                      <a:pt x="247" y="479"/>
                    </a:cubicBezTo>
                    <a:close/>
                    <a:moveTo>
                      <a:pt x="265" y="34"/>
                    </a:moveTo>
                    <a:cubicBezTo>
                      <a:pt x="296" y="59"/>
                      <a:pt x="322" y="94"/>
                      <a:pt x="339" y="135"/>
                    </a:cubicBezTo>
                    <a:cubicBezTo>
                      <a:pt x="315" y="143"/>
                      <a:pt x="290" y="147"/>
                      <a:pt x="264" y="148"/>
                    </a:cubicBezTo>
                    <a:cubicBezTo>
                      <a:pt x="264" y="33"/>
                      <a:pt x="264" y="33"/>
                      <a:pt x="264" y="33"/>
                    </a:cubicBezTo>
                    <a:cubicBezTo>
                      <a:pt x="265" y="33"/>
                      <a:pt x="265" y="33"/>
                      <a:pt x="265" y="34"/>
                    </a:cubicBezTo>
                    <a:close/>
                    <a:moveTo>
                      <a:pt x="293" y="36"/>
                    </a:moveTo>
                    <a:cubicBezTo>
                      <a:pt x="338" y="44"/>
                      <a:pt x="379" y="65"/>
                      <a:pt x="411" y="96"/>
                    </a:cubicBezTo>
                    <a:cubicBezTo>
                      <a:pt x="394" y="109"/>
                      <a:pt x="375" y="121"/>
                      <a:pt x="354" y="129"/>
                    </a:cubicBezTo>
                    <a:cubicBezTo>
                      <a:pt x="339" y="93"/>
                      <a:pt x="318" y="62"/>
                      <a:pt x="293" y="36"/>
                    </a:cubicBezTo>
                    <a:close/>
                    <a:moveTo>
                      <a:pt x="248" y="33"/>
                    </a:moveTo>
                    <a:cubicBezTo>
                      <a:pt x="248" y="148"/>
                      <a:pt x="248" y="148"/>
                      <a:pt x="248" y="148"/>
                    </a:cubicBezTo>
                    <a:cubicBezTo>
                      <a:pt x="222" y="147"/>
                      <a:pt x="197" y="143"/>
                      <a:pt x="173" y="135"/>
                    </a:cubicBezTo>
                    <a:cubicBezTo>
                      <a:pt x="190" y="94"/>
                      <a:pt x="216" y="59"/>
                      <a:pt x="247" y="34"/>
                    </a:cubicBezTo>
                    <a:cubicBezTo>
                      <a:pt x="247" y="33"/>
                      <a:pt x="247" y="33"/>
                      <a:pt x="248" y="33"/>
                    </a:cubicBezTo>
                    <a:close/>
                    <a:moveTo>
                      <a:pt x="158" y="129"/>
                    </a:moveTo>
                    <a:cubicBezTo>
                      <a:pt x="137" y="121"/>
                      <a:pt x="118" y="109"/>
                      <a:pt x="101" y="96"/>
                    </a:cubicBezTo>
                    <a:cubicBezTo>
                      <a:pt x="133" y="65"/>
                      <a:pt x="174" y="44"/>
                      <a:pt x="219" y="36"/>
                    </a:cubicBezTo>
                    <a:cubicBezTo>
                      <a:pt x="194" y="62"/>
                      <a:pt x="173" y="93"/>
                      <a:pt x="158" y="129"/>
                    </a:cubicBezTo>
                    <a:close/>
                    <a:moveTo>
                      <a:pt x="167" y="150"/>
                    </a:moveTo>
                    <a:cubicBezTo>
                      <a:pt x="192" y="159"/>
                      <a:pt x="220" y="164"/>
                      <a:pt x="248" y="165"/>
                    </a:cubicBezTo>
                    <a:cubicBezTo>
                      <a:pt x="248" y="248"/>
                      <a:pt x="248" y="248"/>
                      <a:pt x="248" y="248"/>
                    </a:cubicBezTo>
                    <a:cubicBezTo>
                      <a:pt x="149" y="248"/>
                      <a:pt x="149" y="248"/>
                      <a:pt x="149" y="248"/>
                    </a:cubicBezTo>
                    <a:cubicBezTo>
                      <a:pt x="150" y="213"/>
                      <a:pt x="156" y="180"/>
                      <a:pt x="167" y="150"/>
                    </a:cubicBezTo>
                    <a:close/>
                    <a:moveTo>
                      <a:pt x="248" y="264"/>
                    </a:moveTo>
                    <a:cubicBezTo>
                      <a:pt x="248" y="364"/>
                      <a:pt x="248" y="364"/>
                      <a:pt x="248" y="364"/>
                    </a:cubicBezTo>
                    <a:cubicBezTo>
                      <a:pt x="222" y="365"/>
                      <a:pt x="197" y="369"/>
                      <a:pt x="173" y="376"/>
                    </a:cubicBezTo>
                    <a:cubicBezTo>
                      <a:pt x="158" y="342"/>
                      <a:pt x="150" y="304"/>
                      <a:pt x="149" y="264"/>
                    </a:cubicBezTo>
                    <a:lnTo>
                      <a:pt x="248" y="264"/>
                    </a:lnTo>
                    <a:close/>
                    <a:moveTo>
                      <a:pt x="219" y="476"/>
                    </a:moveTo>
                    <a:cubicBezTo>
                      <a:pt x="179" y="469"/>
                      <a:pt x="141" y="451"/>
                      <a:pt x="111" y="425"/>
                    </a:cubicBezTo>
                    <a:cubicBezTo>
                      <a:pt x="128" y="414"/>
                      <a:pt x="145" y="404"/>
                      <a:pt x="164" y="397"/>
                    </a:cubicBezTo>
                    <a:cubicBezTo>
                      <a:pt x="178" y="427"/>
                      <a:pt x="197" y="454"/>
                      <a:pt x="219" y="476"/>
                    </a:cubicBezTo>
                    <a:close/>
                    <a:moveTo>
                      <a:pt x="264" y="479"/>
                    </a:moveTo>
                    <a:cubicBezTo>
                      <a:pt x="264" y="380"/>
                      <a:pt x="264" y="380"/>
                      <a:pt x="264" y="380"/>
                    </a:cubicBezTo>
                    <a:cubicBezTo>
                      <a:pt x="288" y="381"/>
                      <a:pt x="311" y="385"/>
                      <a:pt x="332" y="392"/>
                    </a:cubicBezTo>
                    <a:cubicBezTo>
                      <a:pt x="316" y="426"/>
                      <a:pt x="293" y="456"/>
                      <a:pt x="265" y="479"/>
                    </a:cubicBezTo>
                    <a:cubicBezTo>
                      <a:pt x="265" y="479"/>
                      <a:pt x="265" y="479"/>
                      <a:pt x="264" y="479"/>
                    </a:cubicBezTo>
                    <a:close/>
                    <a:moveTo>
                      <a:pt x="348" y="397"/>
                    </a:moveTo>
                    <a:cubicBezTo>
                      <a:pt x="367" y="404"/>
                      <a:pt x="384" y="414"/>
                      <a:pt x="401" y="425"/>
                    </a:cubicBezTo>
                    <a:cubicBezTo>
                      <a:pt x="371" y="451"/>
                      <a:pt x="333" y="469"/>
                      <a:pt x="293" y="476"/>
                    </a:cubicBezTo>
                    <a:cubicBezTo>
                      <a:pt x="315" y="454"/>
                      <a:pt x="334" y="427"/>
                      <a:pt x="348" y="397"/>
                    </a:cubicBezTo>
                    <a:close/>
                    <a:moveTo>
                      <a:pt x="339" y="376"/>
                    </a:moveTo>
                    <a:cubicBezTo>
                      <a:pt x="315" y="369"/>
                      <a:pt x="290" y="365"/>
                      <a:pt x="264" y="364"/>
                    </a:cubicBezTo>
                    <a:cubicBezTo>
                      <a:pt x="264" y="264"/>
                      <a:pt x="264" y="264"/>
                      <a:pt x="264" y="264"/>
                    </a:cubicBezTo>
                    <a:cubicBezTo>
                      <a:pt x="363" y="264"/>
                      <a:pt x="363" y="264"/>
                      <a:pt x="363" y="264"/>
                    </a:cubicBezTo>
                    <a:cubicBezTo>
                      <a:pt x="362" y="304"/>
                      <a:pt x="354" y="342"/>
                      <a:pt x="339" y="376"/>
                    </a:cubicBezTo>
                    <a:close/>
                    <a:moveTo>
                      <a:pt x="264" y="248"/>
                    </a:moveTo>
                    <a:cubicBezTo>
                      <a:pt x="264" y="165"/>
                      <a:pt x="264" y="165"/>
                      <a:pt x="264" y="165"/>
                    </a:cubicBezTo>
                    <a:cubicBezTo>
                      <a:pt x="293" y="164"/>
                      <a:pt x="320" y="159"/>
                      <a:pt x="345" y="150"/>
                    </a:cubicBezTo>
                    <a:cubicBezTo>
                      <a:pt x="356" y="180"/>
                      <a:pt x="362" y="213"/>
                      <a:pt x="363" y="248"/>
                    </a:cubicBezTo>
                    <a:lnTo>
                      <a:pt x="264" y="248"/>
                    </a:lnTo>
                    <a:close/>
                    <a:moveTo>
                      <a:pt x="90" y="108"/>
                    </a:moveTo>
                    <a:cubicBezTo>
                      <a:pt x="109" y="123"/>
                      <a:pt x="129" y="135"/>
                      <a:pt x="151" y="144"/>
                    </a:cubicBezTo>
                    <a:cubicBezTo>
                      <a:pt x="140" y="176"/>
                      <a:pt x="133" y="211"/>
                      <a:pt x="132" y="248"/>
                    </a:cubicBezTo>
                    <a:cubicBezTo>
                      <a:pt x="33" y="248"/>
                      <a:pt x="33" y="248"/>
                      <a:pt x="33" y="248"/>
                    </a:cubicBezTo>
                    <a:cubicBezTo>
                      <a:pt x="35" y="194"/>
                      <a:pt x="56" y="145"/>
                      <a:pt x="90" y="108"/>
                    </a:cubicBezTo>
                    <a:close/>
                    <a:moveTo>
                      <a:pt x="33" y="264"/>
                    </a:moveTo>
                    <a:cubicBezTo>
                      <a:pt x="132" y="264"/>
                      <a:pt x="132" y="264"/>
                      <a:pt x="132" y="264"/>
                    </a:cubicBezTo>
                    <a:cubicBezTo>
                      <a:pt x="134" y="306"/>
                      <a:pt x="142" y="346"/>
                      <a:pt x="157" y="382"/>
                    </a:cubicBezTo>
                    <a:cubicBezTo>
                      <a:pt x="136" y="390"/>
                      <a:pt x="117" y="401"/>
                      <a:pt x="99" y="414"/>
                    </a:cubicBezTo>
                    <a:cubicBezTo>
                      <a:pt x="60" y="375"/>
                      <a:pt x="36" y="323"/>
                      <a:pt x="33" y="264"/>
                    </a:cubicBezTo>
                    <a:close/>
                    <a:moveTo>
                      <a:pt x="413" y="414"/>
                    </a:moveTo>
                    <a:cubicBezTo>
                      <a:pt x="395" y="401"/>
                      <a:pt x="376" y="390"/>
                      <a:pt x="355" y="382"/>
                    </a:cubicBezTo>
                    <a:cubicBezTo>
                      <a:pt x="370" y="346"/>
                      <a:pt x="378" y="306"/>
                      <a:pt x="380" y="264"/>
                    </a:cubicBezTo>
                    <a:cubicBezTo>
                      <a:pt x="479" y="264"/>
                      <a:pt x="479" y="264"/>
                      <a:pt x="479" y="264"/>
                    </a:cubicBezTo>
                    <a:cubicBezTo>
                      <a:pt x="476" y="323"/>
                      <a:pt x="452" y="375"/>
                      <a:pt x="413" y="4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7" name="iṣlíḑè">
              <a:extLst>
                <a:ext uri="{FF2B5EF4-FFF2-40B4-BE49-F238E27FC236}">
                  <a16:creationId xmlns:a16="http://schemas.microsoft.com/office/drawing/2014/main" id="{8327DB7C-BF0B-4D5C-8829-2355F4813A6F}"/>
                </a:ext>
              </a:extLst>
            </p:cNvPr>
            <p:cNvSpPr txBox="1"/>
            <p:nvPr/>
          </p:nvSpPr>
          <p:spPr bwMode="auto">
            <a:xfrm>
              <a:off x="669516" y="2987195"/>
              <a:ext cx="289058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01.Text here</a:t>
              </a:r>
            </a:p>
          </p:txBody>
        </p:sp>
        <p:sp>
          <p:nvSpPr>
            <p:cNvPr id="8" name="işḻîḋê">
              <a:extLst>
                <a:ext uri="{FF2B5EF4-FFF2-40B4-BE49-F238E27FC236}">
                  <a16:creationId xmlns:a16="http://schemas.microsoft.com/office/drawing/2014/main" id="{72BC38E5-CB88-49C7-BD5E-7C807013D04F}"/>
                </a:ext>
              </a:extLst>
            </p:cNvPr>
            <p:cNvSpPr/>
            <p:nvPr/>
          </p:nvSpPr>
          <p:spPr bwMode="auto">
            <a:xfrm>
              <a:off x="669516" y="3429001"/>
              <a:ext cx="2890581" cy="816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B534882-3A53-47CA-8A8F-ADA2CF6F5911}"/>
                </a:ext>
              </a:extLst>
            </p:cNvPr>
            <p:cNvCxnSpPr/>
            <p:nvPr/>
          </p:nvCxnSpPr>
          <p:spPr>
            <a:xfrm>
              <a:off x="669925" y="3429000"/>
              <a:ext cx="289017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ïṥlîďè">
              <a:extLst>
                <a:ext uri="{FF2B5EF4-FFF2-40B4-BE49-F238E27FC236}">
                  <a16:creationId xmlns:a16="http://schemas.microsoft.com/office/drawing/2014/main" id="{798DEC3E-BEFC-4A5F-9F99-1E92508A0BBA}"/>
                </a:ext>
              </a:extLst>
            </p:cNvPr>
            <p:cNvSpPr txBox="1"/>
            <p:nvPr/>
          </p:nvSpPr>
          <p:spPr bwMode="auto">
            <a:xfrm>
              <a:off x="8631494" y="2987195"/>
              <a:ext cx="289058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02.Text here</a:t>
              </a:r>
            </a:p>
          </p:txBody>
        </p:sp>
        <p:sp>
          <p:nvSpPr>
            <p:cNvPr id="11" name="iśḷïḋê">
              <a:extLst>
                <a:ext uri="{FF2B5EF4-FFF2-40B4-BE49-F238E27FC236}">
                  <a16:creationId xmlns:a16="http://schemas.microsoft.com/office/drawing/2014/main" id="{4A015E65-1475-4DF0-BDBD-80C077EA2D90}"/>
                </a:ext>
              </a:extLst>
            </p:cNvPr>
            <p:cNvSpPr/>
            <p:nvPr/>
          </p:nvSpPr>
          <p:spPr bwMode="auto">
            <a:xfrm>
              <a:off x="8631494" y="3429001"/>
              <a:ext cx="2890581" cy="816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164D174-F348-4477-9738-A0E467E2318E}"/>
                </a:ext>
              </a:extLst>
            </p:cNvPr>
            <p:cNvCxnSpPr/>
            <p:nvPr/>
          </p:nvCxnSpPr>
          <p:spPr>
            <a:xfrm>
              <a:off x="8631903" y="3429000"/>
              <a:ext cx="289017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103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椭圆 7">
            <a:extLst>
              <a:ext uri="{FF2B5EF4-FFF2-40B4-BE49-F238E27FC236}">
                <a16:creationId xmlns:a16="http://schemas.microsoft.com/office/drawing/2014/main" id="{F5D947FC-A600-49ED-A705-C8044F70D0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52501" y="1696636"/>
            <a:ext cx="2037063" cy="2037063"/>
          </a:xfrm>
          <a:prstGeom prst="wedgeEllipseCallout">
            <a:avLst>
              <a:gd name="adj1" fmla="val 62086"/>
              <a:gd name="adj2" fmla="val 18859"/>
            </a:avLst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文本框 601">
            <a:extLst>
              <a:ext uri="{FF2B5EF4-FFF2-40B4-BE49-F238E27FC236}">
                <a16:creationId xmlns:a16="http://schemas.microsoft.com/office/drawing/2014/main" id="{F1B75B81-5AD3-4691-AD3F-E229C9C45BB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23621" y="1740533"/>
            <a:ext cx="1949268" cy="1949268"/>
          </a:xfrm>
          <a:prstGeom prst="ellipse">
            <a:avLst/>
          </a:prstGeom>
          <a:noFill/>
          <a:ln>
            <a:noFill/>
          </a:ln>
        </p:spPr>
        <p:txBody>
          <a:bodyPr wrap="none" rtlCol="0" anchor="ctr">
            <a:normAutofit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293AB9DB-074D-49BC-9614-C66A2789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699" y="3241018"/>
            <a:ext cx="4748789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6D461D5C-8ACF-484F-BA2E-1290CB20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815" y="4136368"/>
            <a:ext cx="4748789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607A76-0581-44C5-AE17-BD4F8B930701}"/>
              </a:ext>
            </a:extLst>
          </p:cNvPr>
          <p:cNvSpPr txBox="1"/>
          <p:nvPr/>
        </p:nvSpPr>
        <p:spPr>
          <a:xfrm>
            <a:off x="5860681" y="2249181"/>
            <a:ext cx="1175816" cy="102232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7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2EBEC-41E4-4F1A-8F12-83CF38BB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48315C-F79F-4AF4-8B46-1CE5D76F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EE289E-4B23-4220-B45D-17972136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grpSp>
        <p:nvGrpSpPr>
          <p:cNvPr id="5" name="a4457cd7-beff-4020-a70b-0fbcf7ed79f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FB6F09E-85CD-423A-B56F-9A1EAFFB216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474850"/>
            <a:ext cx="10847388" cy="4361119"/>
            <a:chOff x="673100" y="1474850"/>
            <a:chExt cx="10847388" cy="4361119"/>
          </a:xfrm>
        </p:grpSpPr>
        <p:sp>
          <p:nvSpPr>
            <p:cNvPr id="6" name="íṥ1iḋe">
              <a:extLst>
                <a:ext uri="{FF2B5EF4-FFF2-40B4-BE49-F238E27FC236}">
                  <a16:creationId xmlns:a16="http://schemas.microsoft.com/office/drawing/2014/main" id="{2F95BD0C-3D0E-4A9D-ADED-99F47C0B199D}"/>
                </a:ext>
              </a:extLst>
            </p:cNvPr>
            <p:cNvSpPr/>
            <p:nvPr/>
          </p:nvSpPr>
          <p:spPr bwMode="auto">
            <a:xfrm flipH="1">
              <a:off x="2254651" y="1484250"/>
              <a:ext cx="2304375" cy="4318000"/>
            </a:xfrm>
            <a:custGeom>
              <a:avLst/>
              <a:gdLst>
                <a:gd name="T0" fmla="*/ 463 w 493"/>
                <a:gd name="T1" fmla="*/ 928 h 928"/>
                <a:gd name="T2" fmla="*/ 0 w 493"/>
                <a:gd name="T3" fmla="*/ 464 h 928"/>
                <a:gd name="T4" fmla="*/ 463 w 493"/>
                <a:gd name="T5" fmla="*/ 0 h 928"/>
                <a:gd name="T6" fmla="*/ 493 w 493"/>
                <a:gd name="T7" fmla="*/ 30 h 928"/>
                <a:gd name="T8" fmla="*/ 463 w 493"/>
                <a:gd name="T9" fmla="*/ 60 h 928"/>
                <a:gd name="T10" fmla="*/ 60 w 493"/>
                <a:gd name="T11" fmla="*/ 464 h 928"/>
                <a:gd name="T12" fmla="*/ 463 w 493"/>
                <a:gd name="T13" fmla="*/ 868 h 928"/>
                <a:gd name="T14" fmla="*/ 493 w 493"/>
                <a:gd name="T15" fmla="*/ 898 h 928"/>
                <a:gd name="T16" fmla="*/ 463 w 493"/>
                <a:gd name="T17" fmla="*/ 92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3" h="928">
                  <a:moveTo>
                    <a:pt x="463" y="928"/>
                  </a:moveTo>
                  <a:cubicBezTo>
                    <a:pt x="208" y="928"/>
                    <a:pt x="0" y="720"/>
                    <a:pt x="0" y="464"/>
                  </a:cubicBezTo>
                  <a:cubicBezTo>
                    <a:pt x="0" y="208"/>
                    <a:pt x="208" y="0"/>
                    <a:pt x="463" y="0"/>
                  </a:cubicBezTo>
                  <a:cubicBezTo>
                    <a:pt x="480" y="0"/>
                    <a:pt x="493" y="14"/>
                    <a:pt x="493" y="30"/>
                  </a:cubicBezTo>
                  <a:cubicBezTo>
                    <a:pt x="493" y="47"/>
                    <a:pt x="480" y="60"/>
                    <a:pt x="463" y="60"/>
                  </a:cubicBezTo>
                  <a:cubicBezTo>
                    <a:pt x="241" y="60"/>
                    <a:pt x="60" y="241"/>
                    <a:pt x="60" y="464"/>
                  </a:cubicBezTo>
                  <a:cubicBezTo>
                    <a:pt x="60" y="687"/>
                    <a:pt x="241" y="868"/>
                    <a:pt x="463" y="868"/>
                  </a:cubicBezTo>
                  <a:cubicBezTo>
                    <a:pt x="480" y="868"/>
                    <a:pt x="493" y="881"/>
                    <a:pt x="493" y="898"/>
                  </a:cubicBezTo>
                  <a:cubicBezTo>
                    <a:pt x="493" y="914"/>
                    <a:pt x="480" y="928"/>
                    <a:pt x="463" y="9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EA247FC-B659-4ACD-BD6D-5AAF5C1A02A6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>
              <a:off x="3066448" y="1474850"/>
              <a:ext cx="8454040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6713D1E-E49A-4C24-8B5E-2F04EE9859BD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>
              <a:off x="3066448" y="5211051"/>
              <a:ext cx="8454040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3B38DC7-84AB-4648-818E-511DD4799C67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>
              <a:off x="4316502" y="3965649"/>
              <a:ext cx="7203986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2E97B48-D955-4268-850C-0D7765CD306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>
              <a:off x="4316502" y="2720249"/>
              <a:ext cx="7203986" cy="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grpSp>
          <p:nvGrpSpPr>
            <p:cNvPr id="11" name="ïsļîḑê">
              <a:extLst>
                <a:ext uri="{FF2B5EF4-FFF2-40B4-BE49-F238E27FC236}">
                  <a16:creationId xmlns:a16="http://schemas.microsoft.com/office/drawing/2014/main" id="{B94A73A0-6FCC-4DE0-86F3-CA3EF844C6B4}"/>
                </a:ext>
              </a:extLst>
            </p:cNvPr>
            <p:cNvGrpSpPr/>
            <p:nvPr/>
          </p:nvGrpSpPr>
          <p:grpSpPr>
            <a:xfrm>
              <a:off x="7761155" y="3441137"/>
              <a:ext cx="952304" cy="616203"/>
              <a:chOff x="6349908" y="3947608"/>
              <a:chExt cx="952304" cy="616203"/>
            </a:xfrm>
          </p:grpSpPr>
          <p:sp>
            <p:nvSpPr>
              <p:cNvPr id="34" name="íslîḍê">
                <a:extLst>
                  <a:ext uri="{FF2B5EF4-FFF2-40B4-BE49-F238E27FC236}">
                    <a16:creationId xmlns:a16="http://schemas.microsoft.com/office/drawing/2014/main" id="{60C10615-D303-42C8-9AF2-5DCC350A4E39}"/>
                  </a:ext>
                </a:extLst>
              </p:cNvPr>
              <p:cNvSpPr txBox="1"/>
              <p:nvPr/>
            </p:nvSpPr>
            <p:spPr>
              <a:xfrm>
                <a:off x="6349908" y="4225257"/>
                <a:ext cx="95230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Jul-Sep</a:t>
                </a:r>
              </a:p>
            </p:txBody>
          </p:sp>
          <p:grpSp>
            <p:nvGrpSpPr>
              <p:cNvPr id="35" name="iśḷîḓê">
                <a:extLst>
                  <a:ext uri="{FF2B5EF4-FFF2-40B4-BE49-F238E27FC236}">
                    <a16:creationId xmlns:a16="http://schemas.microsoft.com/office/drawing/2014/main" id="{A67B5E77-10C4-4CC1-9828-380CF83F31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97923" y="3947608"/>
                <a:ext cx="256271" cy="251999"/>
                <a:chOff x="314325" y="2508251"/>
                <a:chExt cx="285750" cy="280987"/>
              </a:xfrm>
              <a:solidFill>
                <a:sysClr val="window" lastClr="FFFFFF"/>
              </a:solidFill>
            </p:grpSpPr>
            <p:sp>
              <p:nvSpPr>
                <p:cNvPr id="36" name="ïśḷïḋè">
                  <a:extLst>
                    <a:ext uri="{FF2B5EF4-FFF2-40B4-BE49-F238E27FC236}">
                      <a16:creationId xmlns:a16="http://schemas.microsoft.com/office/drawing/2014/main" id="{FEDE9385-6780-4AAE-BEFE-44AFE42FD461}"/>
                    </a:ext>
                  </a:extLst>
                </p:cNvPr>
                <p:cNvSpPr/>
                <p:nvPr/>
              </p:nvSpPr>
              <p:spPr bwMode="auto">
                <a:xfrm>
                  <a:off x="314325" y="2508251"/>
                  <a:ext cx="214313" cy="195263"/>
                </a:xfrm>
                <a:custGeom>
                  <a:avLst/>
                  <a:gdLst>
                    <a:gd name="T0" fmla="*/ 383 w 674"/>
                    <a:gd name="T1" fmla="*/ 32 h 615"/>
                    <a:gd name="T2" fmla="*/ 442 w 674"/>
                    <a:gd name="T3" fmla="*/ 45 h 615"/>
                    <a:gd name="T4" fmla="*/ 495 w 674"/>
                    <a:gd name="T5" fmla="*/ 65 h 615"/>
                    <a:gd name="T6" fmla="*/ 544 w 674"/>
                    <a:gd name="T7" fmla="*/ 94 h 615"/>
                    <a:gd name="T8" fmla="*/ 583 w 674"/>
                    <a:gd name="T9" fmla="*/ 129 h 615"/>
                    <a:gd name="T10" fmla="*/ 613 w 674"/>
                    <a:gd name="T11" fmla="*/ 170 h 615"/>
                    <a:gd name="T12" fmla="*/ 635 w 674"/>
                    <a:gd name="T13" fmla="*/ 215 h 615"/>
                    <a:gd name="T14" fmla="*/ 643 w 674"/>
                    <a:gd name="T15" fmla="*/ 264 h 615"/>
                    <a:gd name="T16" fmla="*/ 672 w 674"/>
                    <a:gd name="T17" fmla="*/ 249 h 615"/>
                    <a:gd name="T18" fmla="*/ 659 w 674"/>
                    <a:gd name="T19" fmla="*/ 194 h 615"/>
                    <a:gd name="T20" fmla="*/ 633 w 674"/>
                    <a:gd name="T21" fmla="*/ 144 h 615"/>
                    <a:gd name="T22" fmla="*/ 597 w 674"/>
                    <a:gd name="T23" fmla="*/ 100 h 615"/>
                    <a:gd name="T24" fmla="*/ 551 w 674"/>
                    <a:gd name="T25" fmla="*/ 63 h 615"/>
                    <a:gd name="T26" fmla="*/ 498 w 674"/>
                    <a:gd name="T27" fmla="*/ 33 h 615"/>
                    <a:gd name="T28" fmla="*/ 437 w 674"/>
                    <a:gd name="T29" fmla="*/ 11 h 615"/>
                    <a:gd name="T30" fmla="*/ 371 w 674"/>
                    <a:gd name="T31" fmla="*/ 1 h 615"/>
                    <a:gd name="T32" fmla="*/ 303 w 674"/>
                    <a:gd name="T33" fmla="*/ 1 h 615"/>
                    <a:gd name="T34" fmla="*/ 236 w 674"/>
                    <a:gd name="T35" fmla="*/ 11 h 615"/>
                    <a:gd name="T36" fmla="*/ 177 w 674"/>
                    <a:gd name="T37" fmla="*/ 33 h 615"/>
                    <a:gd name="T38" fmla="*/ 123 w 674"/>
                    <a:gd name="T39" fmla="*/ 63 h 615"/>
                    <a:gd name="T40" fmla="*/ 77 w 674"/>
                    <a:gd name="T41" fmla="*/ 100 h 615"/>
                    <a:gd name="T42" fmla="*/ 41 w 674"/>
                    <a:gd name="T43" fmla="*/ 145 h 615"/>
                    <a:gd name="T44" fmla="*/ 15 w 674"/>
                    <a:gd name="T45" fmla="*/ 194 h 615"/>
                    <a:gd name="T46" fmla="*/ 2 w 674"/>
                    <a:gd name="T47" fmla="*/ 249 h 615"/>
                    <a:gd name="T48" fmla="*/ 1 w 674"/>
                    <a:gd name="T49" fmla="*/ 305 h 615"/>
                    <a:gd name="T50" fmla="*/ 13 w 674"/>
                    <a:gd name="T51" fmla="*/ 357 h 615"/>
                    <a:gd name="T52" fmla="*/ 34 w 674"/>
                    <a:gd name="T53" fmla="*/ 406 h 615"/>
                    <a:gd name="T54" fmla="*/ 66 w 674"/>
                    <a:gd name="T55" fmla="*/ 449 h 615"/>
                    <a:gd name="T56" fmla="*/ 15 w 674"/>
                    <a:gd name="T57" fmla="*/ 597 h 615"/>
                    <a:gd name="T58" fmla="*/ 21 w 674"/>
                    <a:gd name="T59" fmla="*/ 612 h 615"/>
                    <a:gd name="T60" fmla="*/ 33 w 674"/>
                    <a:gd name="T61" fmla="*/ 615 h 615"/>
                    <a:gd name="T62" fmla="*/ 254 w 674"/>
                    <a:gd name="T63" fmla="*/ 549 h 615"/>
                    <a:gd name="T64" fmla="*/ 273 w 674"/>
                    <a:gd name="T65" fmla="*/ 522 h 615"/>
                    <a:gd name="T66" fmla="*/ 225 w 674"/>
                    <a:gd name="T67" fmla="*/ 510 h 615"/>
                    <a:gd name="T68" fmla="*/ 120 w 674"/>
                    <a:gd name="T69" fmla="*/ 467 h 615"/>
                    <a:gd name="T70" fmla="*/ 105 w 674"/>
                    <a:gd name="T71" fmla="*/ 445 h 615"/>
                    <a:gd name="T72" fmla="*/ 71 w 674"/>
                    <a:gd name="T73" fmla="*/ 407 h 615"/>
                    <a:gd name="T74" fmla="*/ 47 w 674"/>
                    <a:gd name="T75" fmla="*/ 364 h 615"/>
                    <a:gd name="T76" fmla="*/ 33 w 674"/>
                    <a:gd name="T77" fmla="*/ 315 h 615"/>
                    <a:gd name="T78" fmla="*/ 30 w 674"/>
                    <a:gd name="T79" fmla="*/ 264 h 615"/>
                    <a:gd name="T80" fmla="*/ 40 w 674"/>
                    <a:gd name="T81" fmla="*/ 215 h 615"/>
                    <a:gd name="T82" fmla="*/ 60 w 674"/>
                    <a:gd name="T83" fmla="*/ 170 h 615"/>
                    <a:gd name="T84" fmla="*/ 91 w 674"/>
                    <a:gd name="T85" fmla="*/ 129 h 615"/>
                    <a:gd name="T86" fmla="*/ 131 w 674"/>
                    <a:gd name="T87" fmla="*/ 94 h 615"/>
                    <a:gd name="T88" fmla="*/ 178 w 674"/>
                    <a:gd name="T89" fmla="*/ 65 h 615"/>
                    <a:gd name="T90" fmla="*/ 231 w 674"/>
                    <a:gd name="T91" fmla="*/ 45 h 615"/>
                    <a:gd name="T92" fmla="*/ 290 w 674"/>
                    <a:gd name="T93" fmla="*/ 32 h 615"/>
                    <a:gd name="T94" fmla="*/ 337 w 674"/>
                    <a:gd name="T95" fmla="*/ 3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674" h="615">
                      <a:moveTo>
                        <a:pt x="337" y="30"/>
                      </a:moveTo>
                      <a:lnTo>
                        <a:pt x="353" y="30"/>
                      </a:lnTo>
                      <a:lnTo>
                        <a:pt x="368" y="31"/>
                      </a:lnTo>
                      <a:lnTo>
                        <a:pt x="383" y="32"/>
                      </a:lnTo>
                      <a:lnTo>
                        <a:pt x="399" y="34"/>
                      </a:lnTo>
                      <a:lnTo>
                        <a:pt x="413" y="37"/>
                      </a:lnTo>
                      <a:lnTo>
                        <a:pt x="428" y="40"/>
                      </a:lnTo>
                      <a:lnTo>
                        <a:pt x="442" y="45"/>
                      </a:lnTo>
                      <a:lnTo>
                        <a:pt x="456" y="49"/>
                      </a:lnTo>
                      <a:lnTo>
                        <a:pt x="470" y="54"/>
                      </a:lnTo>
                      <a:lnTo>
                        <a:pt x="483" y="60"/>
                      </a:lnTo>
                      <a:lnTo>
                        <a:pt x="495" y="65"/>
                      </a:lnTo>
                      <a:lnTo>
                        <a:pt x="508" y="71"/>
                      </a:lnTo>
                      <a:lnTo>
                        <a:pt x="520" y="79"/>
                      </a:lnTo>
                      <a:lnTo>
                        <a:pt x="532" y="86"/>
                      </a:lnTo>
                      <a:lnTo>
                        <a:pt x="544" y="94"/>
                      </a:lnTo>
                      <a:lnTo>
                        <a:pt x="554" y="102"/>
                      </a:lnTo>
                      <a:lnTo>
                        <a:pt x="564" y="111"/>
                      </a:lnTo>
                      <a:lnTo>
                        <a:pt x="574" y="120"/>
                      </a:lnTo>
                      <a:lnTo>
                        <a:pt x="583" y="129"/>
                      </a:lnTo>
                      <a:lnTo>
                        <a:pt x="592" y="139"/>
                      </a:lnTo>
                      <a:lnTo>
                        <a:pt x="599" y="148"/>
                      </a:lnTo>
                      <a:lnTo>
                        <a:pt x="607" y="159"/>
                      </a:lnTo>
                      <a:lnTo>
                        <a:pt x="613" y="170"/>
                      </a:lnTo>
                      <a:lnTo>
                        <a:pt x="620" y="181"/>
                      </a:lnTo>
                      <a:lnTo>
                        <a:pt x="625" y="192"/>
                      </a:lnTo>
                      <a:lnTo>
                        <a:pt x="630" y="203"/>
                      </a:lnTo>
                      <a:lnTo>
                        <a:pt x="635" y="215"/>
                      </a:lnTo>
                      <a:lnTo>
                        <a:pt x="638" y="228"/>
                      </a:lnTo>
                      <a:lnTo>
                        <a:pt x="640" y="239"/>
                      </a:lnTo>
                      <a:lnTo>
                        <a:pt x="642" y="251"/>
                      </a:lnTo>
                      <a:lnTo>
                        <a:pt x="643" y="264"/>
                      </a:lnTo>
                      <a:lnTo>
                        <a:pt x="644" y="277"/>
                      </a:lnTo>
                      <a:lnTo>
                        <a:pt x="674" y="277"/>
                      </a:lnTo>
                      <a:lnTo>
                        <a:pt x="673" y="263"/>
                      </a:lnTo>
                      <a:lnTo>
                        <a:pt x="672" y="249"/>
                      </a:lnTo>
                      <a:lnTo>
                        <a:pt x="670" y="235"/>
                      </a:lnTo>
                      <a:lnTo>
                        <a:pt x="667" y="221"/>
                      </a:lnTo>
                      <a:lnTo>
                        <a:pt x="663" y="207"/>
                      </a:lnTo>
                      <a:lnTo>
                        <a:pt x="659" y="194"/>
                      </a:lnTo>
                      <a:lnTo>
                        <a:pt x="654" y="182"/>
                      </a:lnTo>
                      <a:lnTo>
                        <a:pt x="647" y="169"/>
                      </a:lnTo>
                      <a:lnTo>
                        <a:pt x="641" y="157"/>
                      </a:lnTo>
                      <a:lnTo>
                        <a:pt x="633" y="144"/>
                      </a:lnTo>
                      <a:lnTo>
                        <a:pt x="625" y="133"/>
                      </a:lnTo>
                      <a:lnTo>
                        <a:pt x="616" y="122"/>
                      </a:lnTo>
                      <a:lnTo>
                        <a:pt x="607" y="111"/>
                      </a:lnTo>
                      <a:lnTo>
                        <a:pt x="597" y="100"/>
                      </a:lnTo>
                      <a:lnTo>
                        <a:pt x="586" y="91"/>
                      </a:lnTo>
                      <a:lnTo>
                        <a:pt x="575" y="81"/>
                      </a:lnTo>
                      <a:lnTo>
                        <a:pt x="563" y="71"/>
                      </a:lnTo>
                      <a:lnTo>
                        <a:pt x="551" y="63"/>
                      </a:lnTo>
                      <a:lnTo>
                        <a:pt x="538" y="54"/>
                      </a:lnTo>
                      <a:lnTo>
                        <a:pt x="525" y="47"/>
                      </a:lnTo>
                      <a:lnTo>
                        <a:pt x="511" y="39"/>
                      </a:lnTo>
                      <a:lnTo>
                        <a:pt x="498" y="33"/>
                      </a:lnTo>
                      <a:lnTo>
                        <a:pt x="483" y="26"/>
                      </a:lnTo>
                      <a:lnTo>
                        <a:pt x="468" y="21"/>
                      </a:lnTo>
                      <a:lnTo>
                        <a:pt x="453" y="16"/>
                      </a:lnTo>
                      <a:lnTo>
                        <a:pt x="437" y="11"/>
                      </a:lnTo>
                      <a:lnTo>
                        <a:pt x="421" y="8"/>
                      </a:lnTo>
                      <a:lnTo>
                        <a:pt x="404" y="5"/>
                      </a:lnTo>
                      <a:lnTo>
                        <a:pt x="388" y="3"/>
                      </a:lnTo>
                      <a:lnTo>
                        <a:pt x="371" y="1"/>
                      </a:lnTo>
                      <a:lnTo>
                        <a:pt x="354" y="0"/>
                      </a:lnTo>
                      <a:lnTo>
                        <a:pt x="337" y="0"/>
                      </a:lnTo>
                      <a:lnTo>
                        <a:pt x="320" y="0"/>
                      </a:lnTo>
                      <a:lnTo>
                        <a:pt x="303" y="1"/>
                      </a:lnTo>
                      <a:lnTo>
                        <a:pt x="286" y="3"/>
                      </a:lnTo>
                      <a:lnTo>
                        <a:pt x="269" y="5"/>
                      </a:lnTo>
                      <a:lnTo>
                        <a:pt x="253" y="8"/>
                      </a:lnTo>
                      <a:lnTo>
                        <a:pt x="236" y="11"/>
                      </a:lnTo>
                      <a:lnTo>
                        <a:pt x="221" y="16"/>
                      </a:lnTo>
                      <a:lnTo>
                        <a:pt x="205" y="21"/>
                      </a:lnTo>
                      <a:lnTo>
                        <a:pt x="190" y="26"/>
                      </a:lnTo>
                      <a:lnTo>
                        <a:pt x="177" y="33"/>
                      </a:lnTo>
                      <a:lnTo>
                        <a:pt x="163" y="39"/>
                      </a:lnTo>
                      <a:lnTo>
                        <a:pt x="149" y="47"/>
                      </a:lnTo>
                      <a:lnTo>
                        <a:pt x="136" y="54"/>
                      </a:lnTo>
                      <a:lnTo>
                        <a:pt x="123" y="63"/>
                      </a:lnTo>
                      <a:lnTo>
                        <a:pt x="110" y="71"/>
                      </a:lnTo>
                      <a:lnTo>
                        <a:pt x="98" y="81"/>
                      </a:lnTo>
                      <a:lnTo>
                        <a:pt x="88" y="91"/>
                      </a:lnTo>
                      <a:lnTo>
                        <a:pt x="77" y="100"/>
                      </a:lnTo>
                      <a:lnTo>
                        <a:pt x="67" y="111"/>
                      </a:lnTo>
                      <a:lnTo>
                        <a:pt x="58" y="122"/>
                      </a:lnTo>
                      <a:lnTo>
                        <a:pt x="49" y="133"/>
                      </a:lnTo>
                      <a:lnTo>
                        <a:pt x="41" y="145"/>
                      </a:lnTo>
                      <a:lnTo>
                        <a:pt x="33" y="157"/>
                      </a:lnTo>
                      <a:lnTo>
                        <a:pt x="27" y="169"/>
                      </a:lnTo>
                      <a:lnTo>
                        <a:pt x="20" y="182"/>
                      </a:lnTo>
                      <a:lnTo>
                        <a:pt x="15" y="194"/>
                      </a:lnTo>
                      <a:lnTo>
                        <a:pt x="11" y="207"/>
                      </a:lnTo>
                      <a:lnTo>
                        <a:pt x="6" y="221"/>
                      </a:lnTo>
                      <a:lnTo>
                        <a:pt x="4" y="235"/>
                      </a:lnTo>
                      <a:lnTo>
                        <a:pt x="2" y="249"/>
                      </a:lnTo>
                      <a:lnTo>
                        <a:pt x="0" y="263"/>
                      </a:lnTo>
                      <a:lnTo>
                        <a:pt x="0" y="277"/>
                      </a:lnTo>
                      <a:lnTo>
                        <a:pt x="0" y="291"/>
                      </a:lnTo>
                      <a:lnTo>
                        <a:pt x="1" y="305"/>
                      </a:lnTo>
                      <a:lnTo>
                        <a:pt x="3" y="319"/>
                      </a:lnTo>
                      <a:lnTo>
                        <a:pt x="5" y="331"/>
                      </a:lnTo>
                      <a:lnTo>
                        <a:pt x="9" y="344"/>
                      </a:lnTo>
                      <a:lnTo>
                        <a:pt x="13" y="357"/>
                      </a:lnTo>
                      <a:lnTo>
                        <a:pt x="17" y="370"/>
                      </a:lnTo>
                      <a:lnTo>
                        <a:pt x="22" y="383"/>
                      </a:lnTo>
                      <a:lnTo>
                        <a:pt x="28" y="395"/>
                      </a:lnTo>
                      <a:lnTo>
                        <a:pt x="34" y="406"/>
                      </a:lnTo>
                      <a:lnTo>
                        <a:pt x="42" y="417"/>
                      </a:lnTo>
                      <a:lnTo>
                        <a:pt x="49" y="429"/>
                      </a:lnTo>
                      <a:lnTo>
                        <a:pt x="58" y="440"/>
                      </a:lnTo>
                      <a:lnTo>
                        <a:pt x="66" y="449"/>
                      </a:lnTo>
                      <a:lnTo>
                        <a:pt x="76" y="459"/>
                      </a:lnTo>
                      <a:lnTo>
                        <a:pt x="86" y="468"/>
                      </a:lnTo>
                      <a:lnTo>
                        <a:pt x="17" y="593"/>
                      </a:lnTo>
                      <a:lnTo>
                        <a:pt x="15" y="597"/>
                      </a:lnTo>
                      <a:lnTo>
                        <a:pt x="15" y="601"/>
                      </a:lnTo>
                      <a:lnTo>
                        <a:pt x="16" y="606"/>
                      </a:lnTo>
                      <a:lnTo>
                        <a:pt x="18" y="610"/>
                      </a:lnTo>
                      <a:lnTo>
                        <a:pt x="21" y="612"/>
                      </a:lnTo>
                      <a:lnTo>
                        <a:pt x="24" y="614"/>
                      </a:lnTo>
                      <a:lnTo>
                        <a:pt x="27" y="615"/>
                      </a:lnTo>
                      <a:lnTo>
                        <a:pt x="30" y="615"/>
                      </a:lnTo>
                      <a:lnTo>
                        <a:pt x="33" y="615"/>
                      </a:lnTo>
                      <a:lnTo>
                        <a:pt x="35" y="614"/>
                      </a:lnTo>
                      <a:lnTo>
                        <a:pt x="226" y="540"/>
                      </a:lnTo>
                      <a:lnTo>
                        <a:pt x="239" y="544"/>
                      </a:lnTo>
                      <a:lnTo>
                        <a:pt x="254" y="549"/>
                      </a:lnTo>
                      <a:lnTo>
                        <a:pt x="269" y="552"/>
                      </a:lnTo>
                      <a:lnTo>
                        <a:pt x="284" y="555"/>
                      </a:lnTo>
                      <a:lnTo>
                        <a:pt x="288" y="525"/>
                      </a:lnTo>
                      <a:lnTo>
                        <a:pt x="273" y="522"/>
                      </a:lnTo>
                      <a:lnTo>
                        <a:pt x="257" y="519"/>
                      </a:lnTo>
                      <a:lnTo>
                        <a:pt x="242" y="514"/>
                      </a:lnTo>
                      <a:lnTo>
                        <a:pt x="230" y="510"/>
                      </a:lnTo>
                      <a:lnTo>
                        <a:pt x="225" y="510"/>
                      </a:lnTo>
                      <a:lnTo>
                        <a:pt x="219" y="511"/>
                      </a:lnTo>
                      <a:lnTo>
                        <a:pt x="63" y="571"/>
                      </a:lnTo>
                      <a:lnTo>
                        <a:pt x="119" y="472"/>
                      </a:lnTo>
                      <a:lnTo>
                        <a:pt x="120" y="467"/>
                      </a:lnTo>
                      <a:lnTo>
                        <a:pt x="120" y="462"/>
                      </a:lnTo>
                      <a:lnTo>
                        <a:pt x="118" y="457"/>
                      </a:lnTo>
                      <a:lnTo>
                        <a:pt x="114" y="453"/>
                      </a:lnTo>
                      <a:lnTo>
                        <a:pt x="105" y="445"/>
                      </a:lnTo>
                      <a:lnTo>
                        <a:pt x="95" y="436"/>
                      </a:lnTo>
                      <a:lnTo>
                        <a:pt x="87" y="427"/>
                      </a:lnTo>
                      <a:lnTo>
                        <a:pt x="78" y="417"/>
                      </a:lnTo>
                      <a:lnTo>
                        <a:pt x="71" y="407"/>
                      </a:lnTo>
                      <a:lnTo>
                        <a:pt x="64" y="397"/>
                      </a:lnTo>
                      <a:lnTo>
                        <a:pt x="58" y="386"/>
                      </a:lnTo>
                      <a:lnTo>
                        <a:pt x="51" y="375"/>
                      </a:lnTo>
                      <a:lnTo>
                        <a:pt x="47" y="364"/>
                      </a:lnTo>
                      <a:lnTo>
                        <a:pt x="43" y="352"/>
                      </a:lnTo>
                      <a:lnTo>
                        <a:pt x="39" y="340"/>
                      </a:lnTo>
                      <a:lnTo>
                        <a:pt x="35" y="328"/>
                      </a:lnTo>
                      <a:lnTo>
                        <a:pt x="33" y="315"/>
                      </a:lnTo>
                      <a:lnTo>
                        <a:pt x="31" y="303"/>
                      </a:lnTo>
                      <a:lnTo>
                        <a:pt x="30" y="290"/>
                      </a:lnTo>
                      <a:lnTo>
                        <a:pt x="30" y="277"/>
                      </a:lnTo>
                      <a:lnTo>
                        <a:pt x="30" y="264"/>
                      </a:lnTo>
                      <a:lnTo>
                        <a:pt x="32" y="251"/>
                      </a:lnTo>
                      <a:lnTo>
                        <a:pt x="33" y="239"/>
                      </a:lnTo>
                      <a:lnTo>
                        <a:pt x="36" y="227"/>
                      </a:lnTo>
                      <a:lnTo>
                        <a:pt x="40" y="215"/>
                      </a:lnTo>
                      <a:lnTo>
                        <a:pt x="44" y="203"/>
                      </a:lnTo>
                      <a:lnTo>
                        <a:pt x="48" y="192"/>
                      </a:lnTo>
                      <a:lnTo>
                        <a:pt x="55" y="181"/>
                      </a:lnTo>
                      <a:lnTo>
                        <a:pt x="60" y="170"/>
                      </a:lnTo>
                      <a:lnTo>
                        <a:pt x="67" y="159"/>
                      </a:lnTo>
                      <a:lnTo>
                        <a:pt x="75" y="148"/>
                      </a:lnTo>
                      <a:lnTo>
                        <a:pt x="82" y="139"/>
                      </a:lnTo>
                      <a:lnTo>
                        <a:pt x="91" y="129"/>
                      </a:lnTo>
                      <a:lnTo>
                        <a:pt x="101" y="120"/>
                      </a:lnTo>
                      <a:lnTo>
                        <a:pt x="110" y="111"/>
                      </a:lnTo>
                      <a:lnTo>
                        <a:pt x="120" y="102"/>
                      </a:lnTo>
                      <a:lnTo>
                        <a:pt x="131" y="94"/>
                      </a:lnTo>
                      <a:lnTo>
                        <a:pt x="142" y="86"/>
                      </a:lnTo>
                      <a:lnTo>
                        <a:pt x="153" y="79"/>
                      </a:lnTo>
                      <a:lnTo>
                        <a:pt x="166" y="71"/>
                      </a:lnTo>
                      <a:lnTo>
                        <a:pt x="178" y="65"/>
                      </a:lnTo>
                      <a:lnTo>
                        <a:pt x="190" y="60"/>
                      </a:lnTo>
                      <a:lnTo>
                        <a:pt x="204" y="54"/>
                      </a:lnTo>
                      <a:lnTo>
                        <a:pt x="217" y="49"/>
                      </a:lnTo>
                      <a:lnTo>
                        <a:pt x="231" y="45"/>
                      </a:lnTo>
                      <a:lnTo>
                        <a:pt x="246" y="40"/>
                      </a:lnTo>
                      <a:lnTo>
                        <a:pt x="260" y="37"/>
                      </a:lnTo>
                      <a:lnTo>
                        <a:pt x="275" y="34"/>
                      </a:lnTo>
                      <a:lnTo>
                        <a:pt x="290" y="32"/>
                      </a:lnTo>
                      <a:lnTo>
                        <a:pt x="306" y="31"/>
                      </a:lnTo>
                      <a:lnTo>
                        <a:pt x="321" y="30"/>
                      </a:lnTo>
                      <a:lnTo>
                        <a:pt x="337" y="30"/>
                      </a:lnTo>
                      <a:lnTo>
                        <a:pt x="33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ïŝļíḓe">
                  <a:extLst>
                    <a:ext uri="{FF2B5EF4-FFF2-40B4-BE49-F238E27FC236}">
                      <a16:creationId xmlns:a16="http://schemas.microsoft.com/office/drawing/2014/main" id="{AF77289A-4272-4D5B-8AFB-D0C923EFF3AD}"/>
                    </a:ext>
                  </a:extLst>
                </p:cNvPr>
                <p:cNvSpPr/>
                <p:nvPr/>
              </p:nvSpPr>
              <p:spPr bwMode="auto">
                <a:xfrm>
                  <a:off x="422275" y="2620963"/>
                  <a:ext cx="177800" cy="168275"/>
                </a:xfrm>
                <a:custGeom>
                  <a:avLst/>
                  <a:gdLst>
                    <a:gd name="T0" fmla="*/ 377 w 560"/>
                    <a:gd name="T1" fmla="*/ 437 h 527"/>
                    <a:gd name="T2" fmla="*/ 336 w 560"/>
                    <a:gd name="T3" fmla="*/ 451 h 527"/>
                    <a:gd name="T4" fmla="*/ 285 w 560"/>
                    <a:gd name="T5" fmla="*/ 459 h 527"/>
                    <a:gd name="T6" fmla="*/ 248 w 560"/>
                    <a:gd name="T7" fmla="*/ 458 h 527"/>
                    <a:gd name="T8" fmla="*/ 179 w 560"/>
                    <a:gd name="T9" fmla="*/ 442 h 527"/>
                    <a:gd name="T10" fmla="*/ 102 w 560"/>
                    <a:gd name="T11" fmla="*/ 395 h 527"/>
                    <a:gd name="T12" fmla="*/ 59 w 560"/>
                    <a:gd name="T13" fmla="*/ 345 h 527"/>
                    <a:gd name="T14" fmla="*/ 41 w 560"/>
                    <a:gd name="T15" fmla="*/ 306 h 527"/>
                    <a:gd name="T16" fmla="*/ 31 w 560"/>
                    <a:gd name="T17" fmla="*/ 265 h 527"/>
                    <a:gd name="T18" fmla="*/ 31 w 560"/>
                    <a:gd name="T19" fmla="*/ 221 h 527"/>
                    <a:gd name="T20" fmla="*/ 41 w 560"/>
                    <a:gd name="T21" fmla="*/ 180 h 527"/>
                    <a:gd name="T22" fmla="*/ 60 w 560"/>
                    <a:gd name="T23" fmla="*/ 143 h 527"/>
                    <a:gd name="T24" fmla="*/ 104 w 560"/>
                    <a:gd name="T25" fmla="*/ 93 h 527"/>
                    <a:gd name="T26" fmla="*/ 183 w 560"/>
                    <a:gd name="T27" fmla="*/ 47 h 527"/>
                    <a:gd name="T28" fmla="*/ 255 w 560"/>
                    <a:gd name="T29" fmla="*/ 31 h 527"/>
                    <a:gd name="T30" fmla="*/ 305 w 560"/>
                    <a:gd name="T31" fmla="*/ 31 h 527"/>
                    <a:gd name="T32" fmla="*/ 376 w 560"/>
                    <a:gd name="T33" fmla="*/ 47 h 527"/>
                    <a:gd name="T34" fmla="*/ 456 w 560"/>
                    <a:gd name="T35" fmla="*/ 93 h 527"/>
                    <a:gd name="T36" fmla="*/ 499 w 560"/>
                    <a:gd name="T37" fmla="*/ 143 h 527"/>
                    <a:gd name="T38" fmla="*/ 518 w 560"/>
                    <a:gd name="T39" fmla="*/ 180 h 527"/>
                    <a:gd name="T40" fmla="*/ 529 w 560"/>
                    <a:gd name="T41" fmla="*/ 221 h 527"/>
                    <a:gd name="T42" fmla="*/ 529 w 560"/>
                    <a:gd name="T43" fmla="*/ 262 h 527"/>
                    <a:gd name="T44" fmla="*/ 520 w 560"/>
                    <a:gd name="T45" fmla="*/ 301 h 527"/>
                    <a:gd name="T46" fmla="*/ 502 w 560"/>
                    <a:gd name="T47" fmla="*/ 336 h 527"/>
                    <a:gd name="T48" fmla="*/ 476 w 560"/>
                    <a:gd name="T49" fmla="*/ 367 h 527"/>
                    <a:gd name="T50" fmla="*/ 455 w 560"/>
                    <a:gd name="T51" fmla="*/ 391 h 527"/>
                    <a:gd name="T52" fmla="*/ 386 w 560"/>
                    <a:gd name="T53" fmla="*/ 437 h 527"/>
                    <a:gd name="T54" fmla="*/ 512 w 560"/>
                    <a:gd name="T55" fmla="*/ 373 h 527"/>
                    <a:gd name="T56" fmla="*/ 536 w 560"/>
                    <a:gd name="T57" fmla="*/ 336 h 527"/>
                    <a:gd name="T58" fmla="*/ 552 w 560"/>
                    <a:gd name="T59" fmla="*/ 297 h 527"/>
                    <a:gd name="T60" fmla="*/ 560 w 560"/>
                    <a:gd name="T61" fmla="*/ 254 h 527"/>
                    <a:gd name="T62" fmla="*/ 557 w 560"/>
                    <a:gd name="T63" fmla="*/ 206 h 527"/>
                    <a:gd name="T64" fmla="*/ 543 w 560"/>
                    <a:gd name="T65" fmla="*/ 160 h 527"/>
                    <a:gd name="T66" fmla="*/ 519 w 560"/>
                    <a:gd name="T67" fmla="*/ 118 h 527"/>
                    <a:gd name="T68" fmla="*/ 486 w 560"/>
                    <a:gd name="T69" fmla="*/ 81 h 527"/>
                    <a:gd name="T70" fmla="*/ 447 w 560"/>
                    <a:gd name="T71" fmla="*/ 48 h 527"/>
                    <a:gd name="T72" fmla="*/ 401 w 560"/>
                    <a:gd name="T73" fmla="*/ 24 h 527"/>
                    <a:gd name="T74" fmla="*/ 349 w 560"/>
                    <a:gd name="T75" fmla="*/ 8 h 527"/>
                    <a:gd name="T76" fmla="*/ 295 w 560"/>
                    <a:gd name="T77" fmla="*/ 0 h 527"/>
                    <a:gd name="T78" fmla="*/ 238 w 560"/>
                    <a:gd name="T79" fmla="*/ 2 h 527"/>
                    <a:gd name="T80" fmla="*/ 184 w 560"/>
                    <a:gd name="T81" fmla="*/ 15 h 527"/>
                    <a:gd name="T82" fmla="*/ 136 w 560"/>
                    <a:gd name="T83" fmla="*/ 36 h 527"/>
                    <a:gd name="T84" fmla="*/ 92 w 560"/>
                    <a:gd name="T85" fmla="*/ 63 h 527"/>
                    <a:gd name="T86" fmla="*/ 56 w 560"/>
                    <a:gd name="T87" fmla="*/ 99 h 527"/>
                    <a:gd name="T88" fmla="*/ 28 w 560"/>
                    <a:gd name="T89" fmla="*/ 138 h 527"/>
                    <a:gd name="T90" fmla="*/ 9 w 560"/>
                    <a:gd name="T91" fmla="*/ 182 h 527"/>
                    <a:gd name="T92" fmla="*/ 0 w 560"/>
                    <a:gd name="T93" fmla="*/ 230 h 527"/>
                    <a:gd name="T94" fmla="*/ 4 w 560"/>
                    <a:gd name="T95" fmla="*/ 280 h 527"/>
                    <a:gd name="T96" fmla="*/ 16 w 560"/>
                    <a:gd name="T97" fmla="*/ 327 h 527"/>
                    <a:gd name="T98" fmla="*/ 40 w 560"/>
                    <a:gd name="T99" fmla="*/ 369 h 527"/>
                    <a:gd name="T100" fmla="*/ 72 w 560"/>
                    <a:gd name="T101" fmla="*/ 407 h 527"/>
                    <a:gd name="T102" fmla="*/ 111 w 560"/>
                    <a:gd name="T103" fmla="*/ 439 h 527"/>
                    <a:gd name="T104" fmla="*/ 155 w 560"/>
                    <a:gd name="T105" fmla="*/ 465 h 527"/>
                    <a:gd name="T106" fmla="*/ 205 w 560"/>
                    <a:gd name="T107" fmla="*/ 482 h 527"/>
                    <a:gd name="T108" fmla="*/ 258 w 560"/>
                    <a:gd name="T109" fmla="*/ 489 h 527"/>
                    <a:gd name="T110" fmla="*/ 300 w 560"/>
                    <a:gd name="T111" fmla="*/ 488 h 527"/>
                    <a:gd name="T112" fmla="*/ 353 w 560"/>
                    <a:gd name="T113" fmla="*/ 478 h 527"/>
                    <a:gd name="T114" fmla="*/ 527 w 560"/>
                    <a:gd name="T115" fmla="*/ 526 h 527"/>
                    <a:gd name="T116" fmla="*/ 539 w 560"/>
                    <a:gd name="T117" fmla="*/ 524 h 527"/>
                    <a:gd name="T118" fmla="*/ 545 w 560"/>
                    <a:gd name="T119" fmla="*/ 509 h 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60" h="527">
                      <a:moveTo>
                        <a:pt x="386" y="437"/>
                      </a:moveTo>
                      <a:lnTo>
                        <a:pt x="382" y="437"/>
                      </a:lnTo>
                      <a:lnTo>
                        <a:pt x="380" y="436"/>
                      </a:lnTo>
                      <a:lnTo>
                        <a:pt x="377" y="437"/>
                      </a:lnTo>
                      <a:lnTo>
                        <a:pt x="374" y="438"/>
                      </a:lnTo>
                      <a:lnTo>
                        <a:pt x="362" y="442"/>
                      </a:lnTo>
                      <a:lnTo>
                        <a:pt x="349" y="447"/>
                      </a:lnTo>
                      <a:lnTo>
                        <a:pt x="336" y="451"/>
                      </a:lnTo>
                      <a:lnTo>
                        <a:pt x="323" y="454"/>
                      </a:lnTo>
                      <a:lnTo>
                        <a:pt x="311" y="456"/>
                      </a:lnTo>
                      <a:lnTo>
                        <a:pt x="298" y="458"/>
                      </a:lnTo>
                      <a:lnTo>
                        <a:pt x="285" y="459"/>
                      </a:lnTo>
                      <a:lnTo>
                        <a:pt x="272" y="459"/>
                      </a:lnTo>
                      <a:lnTo>
                        <a:pt x="272" y="459"/>
                      </a:lnTo>
                      <a:lnTo>
                        <a:pt x="259" y="459"/>
                      </a:lnTo>
                      <a:lnTo>
                        <a:pt x="248" y="458"/>
                      </a:lnTo>
                      <a:lnTo>
                        <a:pt x="236" y="457"/>
                      </a:lnTo>
                      <a:lnTo>
                        <a:pt x="224" y="455"/>
                      </a:lnTo>
                      <a:lnTo>
                        <a:pt x="200" y="450"/>
                      </a:lnTo>
                      <a:lnTo>
                        <a:pt x="179" y="442"/>
                      </a:lnTo>
                      <a:lnTo>
                        <a:pt x="158" y="433"/>
                      </a:lnTo>
                      <a:lnTo>
                        <a:pt x="137" y="422"/>
                      </a:lnTo>
                      <a:lnTo>
                        <a:pt x="119" y="409"/>
                      </a:lnTo>
                      <a:lnTo>
                        <a:pt x="102" y="395"/>
                      </a:lnTo>
                      <a:lnTo>
                        <a:pt x="86" y="379"/>
                      </a:lnTo>
                      <a:lnTo>
                        <a:pt x="72" y="363"/>
                      </a:lnTo>
                      <a:lnTo>
                        <a:pt x="66" y="353"/>
                      </a:lnTo>
                      <a:lnTo>
                        <a:pt x="59" y="345"/>
                      </a:lnTo>
                      <a:lnTo>
                        <a:pt x="54" y="335"/>
                      </a:lnTo>
                      <a:lnTo>
                        <a:pt x="50" y="326"/>
                      </a:lnTo>
                      <a:lnTo>
                        <a:pt x="45" y="316"/>
                      </a:lnTo>
                      <a:lnTo>
                        <a:pt x="41" y="306"/>
                      </a:lnTo>
                      <a:lnTo>
                        <a:pt x="38" y="296"/>
                      </a:lnTo>
                      <a:lnTo>
                        <a:pt x="35" y="285"/>
                      </a:lnTo>
                      <a:lnTo>
                        <a:pt x="32" y="275"/>
                      </a:lnTo>
                      <a:lnTo>
                        <a:pt x="31" y="265"/>
                      </a:lnTo>
                      <a:lnTo>
                        <a:pt x="30" y="254"/>
                      </a:lnTo>
                      <a:lnTo>
                        <a:pt x="30" y="242"/>
                      </a:lnTo>
                      <a:lnTo>
                        <a:pt x="30" y="231"/>
                      </a:lnTo>
                      <a:lnTo>
                        <a:pt x="31" y="221"/>
                      </a:lnTo>
                      <a:lnTo>
                        <a:pt x="32" y="211"/>
                      </a:lnTo>
                      <a:lnTo>
                        <a:pt x="35" y="200"/>
                      </a:lnTo>
                      <a:lnTo>
                        <a:pt x="38" y="190"/>
                      </a:lnTo>
                      <a:lnTo>
                        <a:pt x="41" y="180"/>
                      </a:lnTo>
                      <a:lnTo>
                        <a:pt x="45" y="170"/>
                      </a:lnTo>
                      <a:lnTo>
                        <a:pt x="50" y="161"/>
                      </a:lnTo>
                      <a:lnTo>
                        <a:pt x="55" y="151"/>
                      </a:lnTo>
                      <a:lnTo>
                        <a:pt x="60" y="143"/>
                      </a:lnTo>
                      <a:lnTo>
                        <a:pt x="67" y="133"/>
                      </a:lnTo>
                      <a:lnTo>
                        <a:pt x="73" y="124"/>
                      </a:lnTo>
                      <a:lnTo>
                        <a:pt x="88" y="108"/>
                      </a:lnTo>
                      <a:lnTo>
                        <a:pt x="104" y="93"/>
                      </a:lnTo>
                      <a:lnTo>
                        <a:pt x="122" y="79"/>
                      </a:lnTo>
                      <a:lnTo>
                        <a:pt x="142" y="67"/>
                      </a:lnTo>
                      <a:lnTo>
                        <a:pt x="162" y="56"/>
                      </a:lnTo>
                      <a:lnTo>
                        <a:pt x="183" y="47"/>
                      </a:lnTo>
                      <a:lnTo>
                        <a:pt x="207" y="40"/>
                      </a:lnTo>
                      <a:lnTo>
                        <a:pt x="230" y="35"/>
                      </a:lnTo>
                      <a:lnTo>
                        <a:pt x="242" y="32"/>
                      </a:lnTo>
                      <a:lnTo>
                        <a:pt x="255" y="31"/>
                      </a:lnTo>
                      <a:lnTo>
                        <a:pt x="267" y="30"/>
                      </a:lnTo>
                      <a:lnTo>
                        <a:pt x="280" y="30"/>
                      </a:lnTo>
                      <a:lnTo>
                        <a:pt x="292" y="30"/>
                      </a:lnTo>
                      <a:lnTo>
                        <a:pt x="305" y="31"/>
                      </a:lnTo>
                      <a:lnTo>
                        <a:pt x="317" y="32"/>
                      </a:lnTo>
                      <a:lnTo>
                        <a:pt x="330" y="35"/>
                      </a:lnTo>
                      <a:lnTo>
                        <a:pt x="353" y="40"/>
                      </a:lnTo>
                      <a:lnTo>
                        <a:pt x="376" y="47"/>
                      </a:lnTo>
                      <a:lnTo>
                        <a:pt x="398" y="56"/>
                      </a:lnTo>
                      <a:lnTo>
                        <a:pt x="419" y="67"/>
                      </a:lnTo>
                      <a:lnTo>
                        <a:pt x="438" y="79"/>
                      </a:lnTo>
                      <a:lnTo>
                        <a:pt x="456" y="93"/>
                      </a:lnTo>
                      <a:lnTo>
                        <a:pt x="472" y="108"/>
                      </a:lnTo>
                      <a:lnTo>
                        <a:pt x="486" y="124"/>
                      </a:lnTo>
                      <a:lnTo>
                        <a:pt x="494" y="133"/>
                      </a:lnTo>
                      <a:lnTo>
                        <a:pt x="499" y="143"/>
                      </a:lnTo>
                      <a:lnTo>
                        <a:pt x="505" y="151"/>
                      </a:lnTo>
                      <a:lnTo>
                        <a:pt x="510" y="161"/>
                      </a:lnTo>
                      <a:lnTo>
                        <a:pt x="515" y="170"/>
                      </a:lnTo>
                      <a:lnTo>
                        <a:pt x="518" y="180"/>
                      </a:lnTo>
                      <a:lnTo>
                        <a:pt x="521" y="190"/>
                      </a:lnTo>
                      <a:lnTo>
                        <a:pt x="525" y="200"/>
                      </a:lnTo>
                      <a:lnTo>
                        <a:pt x="527" y="211"/>
                      </a:lnTo>
                      <a:lnTo>
                        <a:pt x="529" y="221"/>
                      </a:lnTo>
                      <a:lnTo>
                        <a:pt x="530" y="231"/>
                      </a:lnTo>
                      <a:lnTo>
                        <a:pt x="530" y="242"/>
                      </a:lnTo>
                      <a:lnTo>
                        <a:pt x="530" y="253"/>
                      </a:lnTo>
                      <a:lnTo>
                        <a:pt x="529" y="262"/>
                      </a:lnTo>
                      <a:lnTo>
                        <a:pt x="528" y="272"/>
                      </a:lnTo>
                      <a:lnTo>
                        <a:pt x="526" y="282"/>
                      </a:lnTo>
                      <a:lnTo>
                        <a:pt x="522" y="291"/>
                      </a:lnTo>
                      <a:lnTo>
                        <a:pt x="520" y="301"/>
                      </a:lnTo>
                      <a:lnTo>
                        <a:pt x="516" y="311"/>
                      </a:lnTo>
                      <a:lnTo>
                        <a:pt x="512" y="319"/>
                      </a:lnTo>
                      <a:lnTo>
                        <a:pt x="508" y="328"/>
                      </a:lnTo>
                      <a:lnTo>
                        <a:pt x="502" y="336"/>
                      </a:lnTo>
                      <a:lnTo>
                        <a:pt x="497" y="345"/>
                      </a:lnTo>
                      <a:lnTo>
                        <a:pt x="490" y="352"/>
                      </a:lnTo>
                      <a:lnTo>
                        <a:pt x="483" y="360"/>
                      </a:lnTo>
                      <a:lnTo>
                        <a:pt x="476" y="367"/>
                      </a:lnTo>
                      <a:lnTo>
                        <a:pt x="468" y="375"/>
                      </a:lnTo>
                      <a:lnTo>
                        <a:pt x="459" y="382"/>
                      </a:lnTo>
                      <a:lnTo>
                        <a:pt x="456" y="386"/>
                      </a:lnTo>
                      <a:lnTo>
                        <a:pt x="455" y="391"/>
                      </a:lnTo>
                      <a:lnTo>
                        <a:pt x="454" y="396"/>
                      </a:lnTo>
                      <a:lnTo>
                        <a:pt x="456" y="400"/>
                      </a:lnTo>
                      <a:lnTo>
                        <a:pt x="498" y="483"/>
                      </a:lnTo>
                      <a:lnTo>
                        <a:pt x="386" y="437"/>
                      </a:lnTo>
                      <a:close/>
                      <a:moveTo>
                        <a:pt x="488" y="397"/>
                      </a:moveTo>
                      <a:lnTo>
                        <a:pt x="497" y="390"/>
                      </a:lnTo>
                      <a:lnTo>
                        <a:pt x="504" y="381"/>
                      </a:lnTo>
                      <a:lnTo>
                        <a:pt x="512" y="373"/>
                      </a:lnTo>
                      <a:lnTo>
                        <a:pt x="519" y="364"/>
                      </a:lnTo>
                      <a:lnTo>
                        <a:pt x="526" y="356"/>
                      </a:lnTo>
                      <a:lnTo>
                        <a:pt x="531" y="346"/>
                      </a:lnTo>
                      <a:lnTo>
                        <a:pt x="536" y="336"/>
                      </a:lnTo>
                      <a:lnTo>
                        <a:pt x="542" y="327"/>
                      </a:lnTo>
                      <a:lnTo>
                        <a:pt x="546" y="317"/>
                      </a:lnTo>
                      <a:lnTo>
                        <a:pt x="549" y="307"/>
                      </a:lnTo>
                      <a:lnTo>
                        <a:pt x="552" y="297"/>
                      </a:lnTo>
                      <a:lnTo>
                        <a:pt x="556" y="286"/>
                      </a:lnTo>
                      <a:lnTo>
                        <a:pt x="558" y="275"/>
                      </a:lnTo>
                      <a:lnTo>
                        <a:pt x="559" y="265"/>
                      </a:lnTo>
                      <a:lnTo>
                        <a:pt x="560" y="254"/>
                      </a:lnTo>
                      <a:lnTo>
                        <a:pt x="560" y="242"/>
                      </a:lnTo>
                      <a:lnTo>
                        <a:pt x="560" y="230"/>
                      </a:lnTo>
                      <a:lnTo>
                        <a:pt x="559" y="218"/>
                      </a:lnTo>
                      <a:lnTo>
                        <a:pt x="557" y="206"/>
                      </a:lnTo>
                      <a:lnTo>
                        <a:pt x="555" y="194"/>
                      </a:lnTo>
                      <a:lnTo>
                        <a:pt x="551" y="182"/>
                      </a:lnTo>
                      <a:lnTo>
                        <a:pt x="547" y="171"/>
                      </a:lnTo>
                      <a:lnTo>
                        <a:pt x="543" y="160"/>
                      </a:lnTo>
                      <a:lnTo>
                        <a:pt x="537" y="149"/>
                      </a:lnTo>
                      <a:lnTo>
                        <a:pt x="532" y="138"/>
                      </a:lnTo>
                      <a:lnTo>
                        <a:pt x="526" y="128"/>
                      </a:lnTo>
                      <a:lnTo>
                        <a:pt x="519" y="118"/>
                      </a:lnTo>
                      <a:lnTo>
                        <a:pt x="512" y="108"/>
                      </a:lnTo>
                      <a:lnTo>
                        <a:pt x="503" y="99"/>
                      </a:lnTo>
                      <a:lnTo>
                        <a:pt x="495" y="89"/>
                      </a:lnTo>
                      <a:lnTo>
                        <a:pt x="486" y="81"/>
                      </a:lnTo>
                      <a:lnTo>
                        <a:pt x="476" y="72"/>
                      </a:lnTo>
                      <a:lnTo>
                        <a:pt x="467" y="63"/>
                      </a:lnTo>
                      <a:lnTo>
                        <a:pt x="457" y="56"/>
                      </a:lnTo>
                      <a:lnTo>
                        <a:pt x="447" y="48"/>
                      </a:lnTo>
                      <a:lnTo>
                        <a:pt x="435" y="42"/>
                      </a:lnTo>
                      <a:lnTo>
                        <a:pt x="424" y="36"/>
                      </a:lnTo>
                      <a:lnTo>
                        <a:pt x="412" y="30"/>
                      </a:lnTo>
                      <a:lnTo>
                        <a:pt x="401" y="24"/>
                      </a:lnTo>
                      <a:lnTo>
                        <a:pt x="388" y="20"/>
                      </a:lnTo>
                      <a:lnTo>
                        <a:pt x="375" y="15"/>
                      </a:lnTo>
                      <a:lnTo>
                        <a:pt x="362" y="11"/>
                      </a:lnTo>
                      <a:lnTo>
                        <a:pt x="349" y="8"/>
                      </a:lnTo>
                      <a:lnTo>
                        <a:pt x="335" y="5"/>
                      </a:lnTo>
                      <a:lnTo>
                        <a:pt x="322" y="2"/>
                      </a:lnTo>
                      <a:lnTo>
                        <a:pt x="308" y="1"/>
                      </a:lnTo>
                      <a:lnTo>
                        <a:pt x="295" y="0"/>
                      </a:lnTo>
                      <a:lnTo>
                        <a:pt x="280" y="0"/>
                      </a:lnTo>
                      <a:lnTo>
                        <a:pt x="266" y="0"/>
                      </a:lnTo>
                      <a:lnTo>
                        <a:pt x="252" y="1"/>
                      </a:lnTo>
                      <a:lnTo>
                        <a:pt x="238" y="2"/>
                      </a:lnTo>
                      <a:lnTo>
                        <a:pt x="224" y="5"/>
                      </a:lnTo>
                      <a:lnTo>
                        <a:pt x="211" y="8"/>
                      </a:lnTo>
                      <a:lnTo>
                        <a:pt x="197" y="11"/>
                      </a:lnTo>
                      <a:lnTo>
                        <a:pt x="184" y="15"/>
                      </a:lnTo>
                      <a:lnTo>
                        <a:pt x="173" y="20"/>
                      </a:lnTo>
                      <a:lnTo>
                        <a:pt x="160" y="24"/>
                      </a:lnTo>
                      <a:lnTo>
                        <a:pt x="148" y="30"/>
                      </a:lnTo>
                      <a:lnTo>
                        <a:pt x="136" y="36"/>
                      </a:lnTo>
                      <a:lnTo>
                        <a:pt x="124" y="42"/>
                      </a:lnTo>
                      <a:lnTo>
                        <a:pt x="114" y="48"/>
                      </a:lnTo>
                      <a:lnTo>
                        <a:pt x="103" y="56"/>
                      </a:lnTo>
                      <a:lnTo>
                        <a:pt x="92" y="63"/>
                      </a:lnTo>
                      <a:lnTo>
                        <a:pt x="83" y="72"/>
                      </a:lnTo>
                      <a:lnTo>
                        <a:pt x="73" y="81"/>
                      </a:lnTo>
                      <a:lnTo>
                        <a:pt x="65" y="89"/>
                      </a:lnTo>
                      <a:lnTo>
                        <a:pt x="56" y="99"/>
                      </a:lnTo>
                      <a:lnTo>
                        <a:pt x="48" y="108"/>
                      </a:lnTo>
                      <a:lnTo>
                        <a:pt x="41" y="118"/>
                      </a:lnTo>
                      <a:lnTo>
                        <a:pt x="35" y="128"/>
                      </a:lnTo>
                      <a:lnTo>
                        <a:pt x="28" y="138"/>
                      </a:lnTo>
                      <a:lnTo>
                        <a:pt x="22" y="149"/>
                      </a:lnTo>
                      <a:lnTo>
                        <a:pt x="17" y="160"/>
                      </a:lnTo>
                      <a:lnTo>
                        <a:pt x="13" y="171"/>
                      </a:lnTo>
                      <a:lnTo>
                        <a:pt x="9" y="182"/>
                      </a:lnTo>
                      <a:lnTo>
                        <a:pt x="6" y="194"/>
                      </a:lnTo>
                      <a:lnTo>
                        <a:pt x="4" y="206"/>
                      </a:lnTo>
                      <a:lnTo>
                        <a:pt x="1" y="218"/>
                      </a:lnTo>
                      <a:lnTo>
                        <a:pt x="0" y="230"/>
                      </a:lnTo>
                      <a:lnTo>
                        <a:pt x="0" y="242"/>
                      </a:lnTo>
                      <a:lnTo>
                        <a:pt x="0" y="255"/>
                      </a:lnTo>
                      <a:lnTo>
                        <a:pt x="1" y="267"/>
                      </a:lnTo>
                      <a:lnTo>
                        <a:pt x="4" y="280"/>
                      </a:lnTo>
                      <a:lnTo>
                        <a:pt x="6" y="291"/>
                      </a:lnTo>
                      <a:lnTo>
                        <a:pt x="9" y="303"/>
                      </a:lnTo>
                      <a:lnTo>
                        <a:pt x="12" y="315"/>
                      </a:lnTo>
                      <a:lnTo>
                        <a:pt x="16" y="327"/>
                      </a:lnTo>
                      <a:lnTo>
                        <a:pt x="22" y="337"/>
                      </a:lnTo>
                      <a:lnTo>
                        <a:pt x="27" y="348"/>
                      </a:lnTo>
                      <a:lnTo>
                        <a:pt x="34" y="359"/>
                      </a:lnTo>
                      <a:lnTo>
                        <a:pt x="40" y="369"/>
                      </a:lnTo>
                      <a:lnTo>
                        <a:pt x="47" y="379"/>
                      </a:lnTo>
                      <a:lnTo>
                        <a:pt x="55" y="389"/>
                      </a:lnTo>
                      <a:lnTo>
                        <a:pt x="62" y="398"/>
                      </a:lnTo>
                      <a:lnTo>
                        <a:pt x="72" y="407"/>
                      </a:lnTo>
                      <a:lnTo>
                        <a:pt x="81" y="417"/>
                      </a:lnTo>
                      <a:lnTo>
                        <a:pt x="90" y="424"/>
                      </a:lnTo>
                      <a:lnTo>
                        <a:pt x="100" y="433"/>
                      </a:lnTo>
                      <a:lnTo>
                        <a:pt x="111" y="439"/>
                      </a:lnTo>
                      <a:lnTo>
                        <a:pt x="121" y="447"/>
                      </a:lnTo>
                      <a:lnTo>
                        <a:pt x="132" y="453"/>
                      </a:lnTo>
                      <a:lnTo>
                        <a:pt x="144" y="459"/>
                      </a:lnTo>
                      <a:lnTo>
                        <a:pt x="155" y="465"/>
                      </a:lnTo>
                      <a:lnTo>
                        <a:pt x="167" y="470"/>
                      </a:lnTo>
                      <a:lnTo>
                        <a:pt x="179" y="474"/>
                      </a:lnTo>
                      <a:lnTo>
                        <a:pt x="192" y="478"/>
                      </a:lnTo>
                      <a:lnTo>
                        <a:pt x="205" y="482"/>
                      </a:lnTo>
                      <a:lnTo>
                        <a:pt x="218" y="484"/>
                      </a:lnTo>
                      <a:lnTo>
                        <a:pt x="231" y="486"/>
                      </a:lnTo>
                      <a:lnTo>
                        <a:pt x="244" y="488"/>
                      </a:lnTo>
                      <a:lnTo>
                        <a:pt x="258" y="489"/>
                      </a:lnTo>
                      <a:lnTo>
                        <a:pt x="272" y="489"/>
                      </a:lnTo>
                      <a:lnTo>
                        <a:pt x="272" y="489"/>
                      </a:lnTo>
                      <a:lnTo>
                        <a:pt x="286" y="489"/>
                      </a:lnTo>
                      <a:lnTo>
                        <a:pt x="300" y="488"/>
                      </a:lnTo>
                      <a:lnTo>
                        <a:pt x="314" y="486"/>
                      </a:lnTo>
                      <a:lnTo>
                        <a:pt x="327" y="484"/>
                      </a:lnTo>
                      <a:lnTo>
                        <a:pt x="341" y="481"/>
                      </a:lnTo>
                      <a:lnTo>
                        <a:pt x="353" y="478"/>
                      </a:lnTo>
                      <a:lnTo>
                        <a:pt x="367" y="472"/>
                      </a:lnTo>
                      <a:lnTo>
                        <a:pt x="380" y="468"/>
                      </a:lnTo>
                      <a:lnTo>
                        <a:pt x="525" y="526"/>
                      </a:lnTo>
                      <a:lnTo>
                        <a:pt x="527" y="526"/>
                      </a:lnTo>
                      <a:lnTo>
                        <a:pt x="530" y="527"/>
                      </a:lnTo>
                      <a:lnTo>
                        <a:pt x="533" y="526"/>
                      </a:lnTo>
                      <a:lnTo>
                        <a:pt x="536" y="525"/>
                      </a:lnTo>
                      <a:lnTo>
                        <a:pt x="539" y="524"/>
                      </a:lnTo>
                      <a:lnTo>
                        <a:pt x="541" y="521"/>
                      </a:lnTo>
                      <a:lnTo>
                        <a:pt x="544" y="517"/>
                      </a:lnTo>
                      <a:lnTo>
                        <a:pt x="545" y="513"/>
                      </a:lnTo>
                      <a:lnTo>
                        <a:pt x="545" y="509"/>
                      </a:lnTo>
                      <a:lnTo>
                        <a:pt x="543" y="504"/>
                      </a:lnTo>
                      <a:lnTo>
                        <a:pt x="488" y="3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2" name="íSlïḓé">
              <a:extLst>
                <a:ext uri="{FF2B5EF4-FFF2-40B4-BE49-F238E27FC236}">
                  <a16:creationId xmlns:a16="http://schemas.microsoft.com/office/drawing/2014/main" id="{1795CE49-3A1B-4994-B13C-F5A40083BA02}"/>
                </a:ext>
              </a:extLst>
            </p:cNvPr>
            <p:cNvGrpSpPr/>
            <p:nvPr/>
          </p:nvGrpSpPr>
          <p:grpSpPr>
            <a:xfrm>
              <a:off x="7761155" y="2188828"/>
              <a:ext cx="952304" cy="623435"/>
              <a:chOff x="6349908" y="2695299"/>
              <a:chExt cx="952304" cy="623435"/>
            </a:xfrm>
          </p:grpSpPr>
          <p:sp>
            <p:nvSpPr>
              <p:cNvPr id="28" name="iSľîďè">
                <a:extLst>
                  <a:ext uri="{FF2B5EF4-FFF2-40B4-BE49-F238E27FC236}">
                    <a16:creationId xmlns:a16="http://schemas.microsoft.com/office/drawing/2014/main" id="{74330071-823E-4C3D-97C8-402087975A26}"/>
                  </a:ext>
                </a:extLst>
              </p:cNvPr>
              <p:cNvSpPr txBox="1"/>
              <p:nvPr/>
            </p:nvSpPr>
            <p:spPr>
              <a:xfrm>
                <a:off x="6349908" y="2980180"/>
                <a:ext cx="95230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Apr-Jun</a:t>
                </a:r>
              </a:p>
            </p:txBody>
          </p:sp>
          <p:grpSp>
            <p:nvGrpSpPr>
              <p:cNvPr id="29" name="îṩ1íḍè">
                <a:extLst>
                  <a:ext uri="{FF2B5EF4-FFF2-40B4-BE49-F238E27FC236}">
                    <a16:creationId xmlns:a16="http://schemas.microsoft.com/office/drawing/2014/main" id="{36ABE691-93DA-438F-BA08-348D6D0E01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700714" y="2695299"/>
                <a:ext cx="250681" cy="252001"/>
                <a:chOff x="1547813" y="3240088"/>
                <a:chExt cx="301626" cy="303213"/>
              </a:xfrm>
              <a:solidFill>
                <a:sysClr val="window" lastClr="FFFFFF"/>
              </a:solidFill>
            </p:grpSpPr>
            <p:sp>
              <p:nvSpPr>
                <p:cNvPr id="30" name="ïṡ1ïḋè">
                  <a:extLst>
                    <a:ext uri="{FF2B5EF4-FFF2-40B4-BE49-F238E27FC236}">
                      <a16:creationId xmlns:a16="http://schemas.microsoft.com/office/drawing/2014/main" id="{C735B9A9-B286-4DDB-96A9-C4EB645BB7D2}"/>
                    </a:ext>
                  </a:extLst>
                </p:cNvPr>
                <p:cNvSpPr/>
                <p:nvPr/>
              </p:nvSpPr>
              <p:spPr bwMode="auto">
                <a:xfrm>
                  <a:off x="1611313" y="3392488"/>
                  <a:ext cx="85725" cy="87313"/>
                </a:xfrm>
                <a:custGeom>
                  <a:avLst/>
                  <a:gdLst>
                    <a:gd name="T0" fmla="*/ 92 w 218"/>
                    <a:gd name="T1" fmla="*/ 191 h 219"/>
                    <a:gd name="T2" fmla="*/ 70 w 218"/>
                    <a:gd name="T3" fmla="*/ 183 h 219"/>
                    <a:gd name="T4" fmla="*/ 50 w 218"/>
                    <a:gd name="T5" fmla="*/ 168 h 219"/>
                    <a:gd name="T6" fmla="*/ 35 w 218"/>
                    <a:gd name="T7" fmla="*/ 149 h 219"/>
                    <a:gd name="T8" fmla="*/ 27 w 218"/>
                    <a:gd name="T9" fmla="*/ 125 h 219"/>
                    <a:gd name="T10" fmla="*/ 26 w 218"/>
                    <a:gd name="T11" fmla="*/ 101 h 219"/>
                    <a:gd name="T12" fmla="*/ 32 w 218"/>
                    <a:gd name="T13" fmla="*/ 77 h 219"/>
                    <a:gd name="T14" fmla="*/ 45 w 218"/>
                    <a:gd name="T15" fmla="*/ 56 h 219"/>
                    <a:gd name="T16" fmla="*/ 62 w 218"/>
                    <a:gd name="T17" fmla="*/ 40 h 219"/>
                    <a:gd name="T18" fmla="*/ 85 w 218"/>
                    <a:gd name="T19" fmla="*/ 29 h 219"/>
                    <a:gd name="T20" fmla="*/ 109 w 218"/>
                    <a:gd name="T21" fmla="*/ 26 h 219"/>
                    <a:gd name="T22" fmla="*/ 134 w 218"/>
                    <a:gd name="T23" fmla="*/ 29 h 219"/>
                    <a:gd name="T24" fmla="*/ 155 w 218"/>
                    <a:gd name="T25" fmla="*/ 40 h 219"/>
                    <a:gd name="T26" fmla="*/ 174 w 218"/>
                    <a:gd name="T27" fmla="*/ 56 h 219"/>
                    <a:gd name="T28" fmla="*/ 186 w 218"/>
                    <a:gd name="T29" fmla="*/ 77 h 219"/>
                    <a:gd name="T30" fmla="*/ 192 w 218"/>
                    <a:gd name="T31" fmla="*/ 101 h 219"/>
                    <a:gd name="T32" fmla="*/ 191 w 218"/>
                    <a:gd name="T33" fmla="*/ 125 h 219"/>
                    <a:gd name="T34" fmla="*/ 182 w 218"/>
                    <a:gd name="T35" fmla="*/ 149 h 219"/>
                    <a:gd name="T36" fmla="*/ 168 w 218"/>
                    <a:gd name="T37" fmla="*/ 168 h 219"/>
                    <a:gd name="T38" fmla="*/ 149 w 218"/>
                    <a:gd name="T39" fmla="*/ 183 h 219"/>
                    <a:gd name="T40" fmla="*/ 125 w 218"/>
                    <a:gd name="T41" fmla="*/ 191 h 219"/>
                    <a:gd name="T42" fmla="*/ 109 w 218"/>
                    <a:gd name="T43" fmla="*/ 0 h 219"/>
                    <a:gd name="T44" fmla="*/ 77 w 218"/>
                    <a:gd name="T45" fmla="*/ 4 h 219"/>
                    <a:gd name="T46" fmla="*/ 48 w 218"/>
                    <a:gd name="T47" fmla="*/ 18 h 219"/>
                    <a:gd name="T48" fmla="*/ 25 w 218"/>
                    <a:gd name="T49" fmla="*/ 40 h 219"/>
                    <a:gd name="T50" fmla="*/ 8 w 218"/>
                    <a:gd name="T51" fmla="*/ 66 h 219"/>
                    <a:gd name="T52" fmla="*/ 1 w 218"/>
                    <a:gd name="T53" fmla="*/ 98 h 219"/>
                    <a:gd name="T54" fmla="*/ 2 w 218"/>
                    <a:gd name="T55" fmla="*/ 131 h 219"/>
                    <a:gd name="T56" fmla="*/ 13 w 218"/>
                    <a:gd name="T57" fmla="*/ 161 h 219"/>
                    <a:gd name="T58" fmla="*/ 32 w 218"/>
                    <a:gd name="T59" fmla="*/ 187 h 219"/>
                    <a:gd name="T60" fmla="*/ 57 w 218"/>
                    <a:gd name="T61" fmla="*/ 205 h 219"/>
                    <a:gd name="T62" fmla="*/ 87 w 218"/>
                    <a:gd name="T63" fmla="*/ 217 h 219"/>
                    <a:gd name="T64" fmla="*/ 120 w 218"/>
                    <a:gd name="T65" fmla="*/ 218 h 219"/>
                    <a:gd name="T66" fmla="*/ 151 w 218"/>
                    <a:gd name="T67" fmla="*/ 210 h 219"/>
                    <a:gd name="T68" fmla="*/ 178 w 218"/>
                    <a:gd name="T69" fmla="*/ 193 h 219"/>
                    <a:gd name="T70" fmla="*/ 200 w 218"/>
                    <a:gd name="T71" fmla="*/ 171 h 219"/>
                    <a:gd name="T72" fmla="*/ 213 w 218"/>
                    <a:gd name="T73" fmla="*/ 142 h 219"/>
                    <a:gd name="T74" fmla="*/ 218 w 218"/>
                    <a:gd name="T75" fmla="*/ 109 h 219"/>
                    <a:gd name="T76" fmla="*/ 213 w 218"/>
                    <a:gd name="T77" fmla="*/ 77 h 219"/>
                    <a:gd name="T78" fmla="*/ 200 w 218"/>
                    <a:gd name="T79" fmla="*/ 48 h 219"/>
                    <a:gd name="T80" fmla="*/ 178 w 218"/>
                    <a:gd name="T81" fmla="*/ 25 h 219"/>
                    <a:gd name="T82" fmla="*/ 151 w 218"/>
                    <a:gd name="T83" fmla="*/ 8 h 219"/>
                    <a:gd name="T84" fmla="*/ 120 w 218"/>
                    <a:gd name="T85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8" h="219">
                      <a:moveTo>
                        <a:pt x="109" y="193"/>
                      </a:moveTo>
                      <a:lnTo>
                        <a:pt x="101" y="193"/>
                      </a:lnTo>
                      <a:lnTo>
                        <a:pt x="92" y="191"/>
                      </a:lnTo>
                      <a:lnTo>
                        <a:pt x="85" y="190"/>
                      </a:lnTo>
                      <a:lnTo>
                        <a:pt x="76" y="187"/>
                      </a:lnTo>
                      <a:lnTo>
                        <a:pt x="70" y="183"/>
                      </a:lnTo>
                      <a:lnTo>
                        <a:pt x="62" y="179"/>
                      </a:lnTo>
                      <a:lnTo>
                        <a:pt x="56" y="174"/>
                      </a:lnTo>
                      <a:lnTo>
                        <a:pt x="50" y="168"/>
                      </a:lnTo>
                      <a:lnTo>
                        <a:pt x="45" y="162"/>
                      </a:lnTo>
                      <a:lnTo>
                        <a:pt x="40" y="156"/>
                      </a:lnTo>
                      <a:lnTo>
                        <a:pt x="35" y="149"/>
                      </a:lnTo>
                      <a:lnTo>
                        <a:pt x="32" y="142"/>
                      </a:lnTo>
                      <a:lnTo>
                        <a:pt x="29" y="134"/>
                      </a:lnTo>
                      <a:lnTo>
                        <a:pt x="27" y="125"/>
                      </a:lnTo>
                      <a:lnTo>
                        <a:pt x="26" y="118"/>
                      </a:lnTo>
                      <a:lnTo>
                        <a:pt x="26" y="109"/>
                      </a:lnTo>
                      <a:lnTo>
                        <a:pt x="26" y="101"/>
                      </a:lnTo>
                      <a:lnTo>
                        <a:pt x="27" y="92"/>
                      </a:lnTo>
                      <a:lnTo>
                        <a:pt x="29" y="85"/>
                      </a:lnTo>
                      <a:lnTo>
                        <a:pt x="32" y="77"/>
                      </a:lnTo>
                      <a:lnTo>
                        <a:pt x="35" y="70"/>
                      </a:lnTo>
                      <a:lnTo>
                        <a:pt x="40" y="62"/>
                      </a:lnTo>
                      <a:lnTo>
                        <a:pt x="45" y="56"/>
                      </a:lnTo>
                      <a:lnTo>
                        <a:pt x="50" y="50"/>
                      </a:lnTo>
                      <a:lnTo>
                        <a:pt x="56" y="45"/>
                      </a:lnTo>
                      <a:lnTo>
                        <a:pt x="62" y="40"/>
                      </a:lnTo>
                      <a:lnTo>
                        <a:pt x="70" y="35"/>
                      </a:lnTo>
                      <a:lnTo>
                        <a:pt x="76" y="32"/>
                      </a:lnTo>
                      <a:lnTo>
                        <a:pt x="85" y="29"/>
                      </a:lnTo>
                      <a:lnTo>
                        <a:pt x="92" y="27"/>
                      </a:lnTo>
                      <a:lnTo>
                        <a:pt x="101" y="26"/>
                      </a:lnTo>
                      <a:lnTo>
                        <a:pt x="109" y="26"/>
                      </a:lnTo>
                      <a:lnTo>
                        <a:pt x="118" y="26"/>
                      </a:lnTo>
                      <a:lnTo>
                        <a:pt x="125" y="27"/>
                      </a:lnTo>
                      <a:lnTo>
                        <a:pt x="134" y="29"/>
                      </a:lnTo>
                      <a:lnTo>
                        <a:pt x="142" y="32"/>
                      </a:lnTo>
                      <a:lnTo>
                        <a:pt x="149" y="35"/>
                      </a:lnTo>
                      <a:lnTo>
                        <a:pt x="155" y="40"/>
                      </a:lnTo>
                      <a:lnTo>
                        <a:pt x="162" y="45"/>
                      </a:lnTo>
                      <a:lnTo>
                        <a:pt x="168" y="50"/>
                      </a:lnTo>
                      <a:lnTo>
                        <a:pt x="174" y="56"/>
                      </a:lnTo>
                      <a:lnTo>
                        <a:pt x="178" y="62"/>
                      </a:lnTo>
                      <a:lnTo>
                        <a:pt x="182" y="70"/>
                      </a:lnTo>
                      <a:lnTo>
                        <a:pt x="186" y="77"/>
                      </a:lnTo>
                      <a:lnTo>
                        <a:pt x="189" y="85"/>
                      </a:lnTo>
                      <a:lnTo>
                        <a:pt x="191" y="92"/>
                      </a:lnTo>
                      <a:lnTo>
                        <a:pt x="192" y="101"/>
                      </a:lnTo>
                      <a:lnTo>
                        <a:pt x="193" y="109"/>
                      </a:lnTo>
                      <a:lnTo>
                        <a:pt x="192" y="118"/>
                      </a:lnTo>
                      <a:lnTo>
                        <a:pt x="191" y="125"/>
                      </a:lnTo>
                      <a:lnTo>
                        <a:pt x="189" y="134"/>
                      </a:lnTo>
                      <a:lnTo>
                        <a:pt x="186" y="142"/>
                      </a:lnTo>
                      <a:lnTo>
                        <a:pt x="182" y="149"/>
                      </a:lnTo>
                      <a:lnTo>
                        <a:pt x="178" y="156"/>
                      </a:lnTo>
                      <a:lnTo>
                        <a:pt x="174" y="162"/>
                      </a:lnTo>
                      <a:lnTo>
                        <a:pt x="168" y="168"/>
                      </a:lnTo>
                      <a:lnTo>
                        <a:pt x="162" y="174"/>
                      </a:lnTo>
                      <a:lnTo>
                        <a:pt x="155" y="179"/>
                      </a:lnTo>
                      <a:lnTo>
                        <a:pt x="149" y="183"/>
                      </a:lnTo>
                      <a:lnTo>
                        <a:pt x="142" y="187"/>
                      </a:lnTo>
                      <a:lnTo>
                        <a:pt x="134" y="190"/>
                      </a:lnTo>
                      <a:lnTo>
                        <a:pt x="125" y="191"/>
                      </a:lnTo>
                      <a:lnTo>
                        <a:pt x="118" y="193"/>
                      </a:lnTo>
                      <a:lnTo>
                        <a:pt x="109" y="193"/>
                      </a:lnTo>
                      <a:close/>
                      <a:moveTo>
                        <a:pt x="109" y="0"/>
                      </a:moveTo>
                      <a:lnTo>
                        <a:pt x="98" y="0"/>
                      </a:lnTo>
                      <a:lnTo>
                        <a:pt x="87" y="2"/>
                      </a:lnTo>
                      <a:lnTo>
                        <a:pt x="77" y="4"/>
                      </a:lnTo>
                      <a:lnTo>
                        <a:pt x="66" y="8"/>
                      </a:lnTo>
                      <a:lnTo>
                        <a:pt x="57" y="13"/>
                      </a:lnTo>
                      <a:lnTo>
                        <a:pt x="48" y="18"/>
                      </a:lnTo>
                      <a:lnTo>
                        <a:pt x="40" y="25"/>
                      </a:lnTo>
                      <a:lnTo>
                        <a:pt x="32" y="32"/>
                      </a:lnTo>
                      <a:lnTo>
                        <a:pt x="25" y="40"/>
                      </a:lnTo>
                      <a:lnTo>
                        <a:pt x="19" y="48"/>
                      </a:lnTo>
                      <a:lnTo>
                        <a:pt x="13" y="57"/>
                      </a:lnTo>
                      <a:lnTo>
                        <a:pt x="8" y="66"/>
                      </a:lnTo>
                      <a:lnTo>
                        <a:pt x="5" y="77"/>
                      </a:lnTo>
                      <a:lnTo>
                        <a:pt x="2" y="87"/>
                      </a:lnTo>
                      <a:lnTo>
                        <a:pt x="1" y="98"/>
                      </a:lnTo>
                      <a:lnTo>
                        <a:pt x="0" y="109"/>
                      </a:lnTo>
                      <a:lnTo>
                        <a:pt x="1" y="120"/>
                      </a:lnTo>
                      <a:lnTo>
                        <a:pt x="2" y="131"/>
                      </a:lnTo>
                      <a:lnTo>
                        <a:pt x="5" y="142"/>
                      </a:lnTo>
                      <a:lnTo>
                        <a:pt x="8" y="151"/>
                      </a:lnTo>
                      <a:lnTo>
                        <a:pt x="13" y="161"/>
                      </a:lnTo>
                      <a:lnTo>
                        <a:pt x="19" y="171"/>
                      </a:lnTo>
                      <a:lnTo>
                        <a:pt x="25" y="178"/>
                      </a:lnTo>
                      <a:lnTo>
                        <a:pt x="32" y="187"/>
                      </a:lnTo>
                      <a:lnTo>
                        <a:pt x="40" y="193"/>
                      </a:lnTo>
                      <a:lnTo>
                        <a:pt x="48" y="200"/>
                      </a:lnTo>
                      <a:lnTo>
                        <a:pt x="57" y="205"/>
                      </a:lnTo>
                      <a:lnTo>
                        <a:pt x="66" y="210"/>
                      </a:lnTo>
                      <a:lnTo>
                        <a:pt x="77" y="214"/>
                      </a:lnTo>
                      <a:lnTo>
                        <a:pt x="87" y="217"/>
                      </a:lnTo>
                      <a:lnTo>
                        <a:pt x="98" y="218"/>
                      </a:lnTo>
                      <a:lnTo>
                        <a:pt x="109" y="219"/>
                      </a:lnTo>
                      <a:lnTo>
                        <a:pt x="120" y="218"/>
                      </a:lnTo>
                      <a:lnTo>
                        <a:pt x="131" y="217"/>
                      </a:lnTo>
                      <a:lnTo>
                        <a:pt x="142" y="214"/>
                      </a:lnTo>
                      <a:lnTo>
                        <a:pt x="151" y="210"/>
                      </a:lnTo>
                      <a:lnTo>
                        <a:pt x="161" y="205"/>
                      </a:lnTo>
                      <a:lnTo>
                        <a:pt x="169" y="200"/>
                      </a:lnTo>
                      <a:lnTo>
                        <a:pt x="178" y="193"/>
                      </a:lnTo>
                      <a:lnTo>
                        <a:pt x="187" y="187"/>
                      </a:lnTo>
                      <a:lnTo>
                        <a:pt x="193" y="178"/>
                      </a:lnTo>
                      <a:lnTo>
                        <a:pt x="200" y="171"/>
                      </a:lnTo>
                      <a:lnTo>
                        <a:pt x="205" y="161"/>
                      </a:lnTo>
                      <a:lnTo>
                        <a:pt x="209" y="151"/>
                      </a:lnTo>
                      <a:lnTo>
                        <a:pt x="213" y="142"/>
                      </a:lnTo>
                      <a:lnTo>
                        <a:pt x="216" y="131"/>
                      </a:lnTo>
                      <a:lnTo>
                        <a:pt x="218" y="120"/>
                      </a:lnTo>
                      <a:lnTo>
                        <a:pt x="218" y="109"/>
                      </a:lnTo>
                      <a:lnTo>
                        <a:pt x="218" y="98"/>
                      </a:lnTo>
                      <a:lnTo>
                        <a:pt x="216" y="87"/>
                      </a:lnTo>
                      <a:lnTo>
                        <a:pt x="213" y="77"/>
                      </a:lnTo>
                      <a:lnTo>
                        <a:pt x="209" y="66"/>
                      </a:lnTo>
                      <a:lnTo>
                        <a:pt x="205" y="57"/>
                      </a:lnTo>
                      <a:lnTo>
                        <a:pt x="200" y="48"/>
                      </a:lnTo>
                      <a:lnTo>
                        <a:pt x="193" y="40"/>
                      </a:lnTo>
                      <a:lnTo>
                        <a:pt x="187" y="32"/>
                      </a:lnTo>
                      <a:lnTo>
                        <a:pt x="178" y="25"/>
                      </a:lnTo>
                      <a:lnTo>
                        <a:pt x="169" y="18"/>
                      </a:lnTo>
                      <a:lnTo>
                        <a:pt x="161" y="13"/>
                      </a:lnTo>
                      <a:lnTo>
                        <a:pt x="151" y="8"/>
                      </a:lnTo>
                      <a:lnTo>
                        <a:pt x="142" y="4"/>
                      </a:lnTo>
                      <a:lnTo>
                        <a:pt x="131" y="2"/>
                      </a:lnTo>
                      <a:lnTo>
                        <a:pt x="120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îšḻïḍe">
                  <a:extLst>
                    <a:ext uri="{FF2B5EF4-FFF2-40B4-BE49-F238E27FC236}">
                      <a16:creationId xmlns:a16="http://schemas.microsoft.com/office/drawing/2014/main" id="{98824B92-0AC2-4742-B3D4-095BB2606539}"/>
                    </a:ext>
                  </a:extLst>
                </p:cNvPr>
                <p:cNvSpPr/>
                <p:nvPr/>
              </p:nvSpPr>
              <p:spPr bwMode="auto">
                <a:xfrm>
                  <a:off x="1763713" y="3278188"/>
                  <a:ext cx="49213" cy="47625"/>
                </a:xfrm>
                <a:custGeom>
                  <a:avLst/>
                  <a:gdLst>
                    <a:gd name="T0" fmla="*/ 54 w 122"/>
                    <a:gd name="T1" fmla="*/ 96 h 121"/>
                    <a:gd name="T2" fmla="*/ 41 w 122"/>
                    <a:gd name="T3" fmla="*/ 90 h 121"/>
                    <a:gd name="T4" fmla="*/ 31 w 122"/>
                    <a:gd name="T5" fmla="*/ 81 h 121"/>
                    <a:gd name="T6" fmla="*/ 26 w 122"/>
                    <a:gd name="T7" fmla="*/ 68 h 121"/>
                    <a:gd name="T8" fmla="*/ 26 w 122"/>
                    <a:gd name="T9" fmla="*/ 54 h 121"/>
                    <a:gd name="T10" fmla="*/ 31 w 122"/>
                    <a:gd name="T11" fmla="*/ 41 h 121"/>
                    <a:gd name="T12" fmla="*/ 41 w 122"/>
                    <a:gd name="T13" fmla="*/ 31 h 121"/>
                    <a:gd name="T14" fmla="*/ 54 w 122"/>
                    <a:gd name="T15" fmla="*/ 26 h 121"/>
                    <a:gd name="T16" fmla="*/ 68 w 122"/>
                    <a:gd name="T17" fmla="*/ 26 h 121"/>
                    <a:gd name="T18" fmla="*/ 81 w 122"/>
                    <a:gd name="T19" fmla="*/ 31 h 121"/>
                    <a:gd name="T20" fmla="*/ 90 w 122"/>
                    <a:gd name="T21" fmla="*/ 41 h 121"/>
                    <a:gd name="T22" fmla="*/ 96 w 122"/>
                    <a:gd name="T23" fmla="*/ 54 h 121"/>
                    <a:gd name="T24" fmla="*/ 96 w 122"/>
                    <a:gd name="T25" fmla="*/ 68 h 121"/>
                    <a:gd name="T26" fmla="*/ 90 w 122"/>
                    <a:gd name="T27" fmla="*/ 81 h 121"/>
                    <a:gd name="T28" fmla="*/ 81 w 122"/>
                    <a:gd name="T29" fmla="*/ 90 h 121"/>
                    <a:gd name="T30" fmla="*/ 68 w 122"/>
                    <a:gd name="T31" fmla="*/ 96 h 121"/>
                    <a:gd name="T32" fmla="*/ 61 w 122"/>
                    <a:gd name="T33" fmla="*/ 0 h 121"/>
                    <a:gd name="T34" fmla="*/ 49 w 122"/>
                    <a:gd name="T35" fmla="*/ 1 h 121"/>
                    <a:gd name="T36" fmla="*/ 38 w 122"/>
                    <a:gd name="T37" fmla="*/ 4 h 121"/>
                    <a:gd name="T38" fmla="*/ 27 w 122"/>
                    <a:gd name="T39" fmla="*/ 11 h 121"/>
                    <a:gd name="T40" fmla="*/ 19 w 122"/>
                    <a:gd name="T41" fmla="*/ 18 h 121"/>
                    <a:gd name="T42" fmla="*/ 11 w 122"/>
                    <a:gd name="T43" fmla="*/ 27 h 121"/>
                    <a:gd name="T44" fmla="*/ 5 w 122"/>
                    <a:gd name="T45" fmla="*/ 38 h 121"/>
                    <a:gd name="T46" fmla="*/ 1 w 122"/>
                    <a:gd name="T47" fmla="*/ 48 h 121"/>
                    <a:gd name="T48" fmla="*/ 0 w 122"/>
                    <a:gd name="T49" fmla="*/ 61 h 121"/>
                    <a:gd name="T50" fmla="*/ 1 w 122"/>
                    <a:gd name="T51" fmla="*/ 73 h 121"/>
                    <a:gd name="T52" fmla="*/ 5 w 122"/>
                    <a:gd name="T53" fmla="*/ 85 h 121"/>
                    <a:gd name="T54" fmla="*/ 11 w 122"/>
                    <a:gd name="T55" fmla="*/ 96 h 121"/>
                    <a:gd name="T56" fmla="*/ 19 w 122"/>
                    <a:gd name="T57" fmla="*/ 104 h 121"/>
                    <a:gd name="T58" fmla="*/ 27 w 122"/>
                    <a:gd name="T59" fmla="*/ 112 h 121"/>
                    <a:gd name="T60" fmla="*/ 38 w 122"/>
                    <a:gd name="T61" fmla="*/ 117 h 121"/>
                    <a:gd name="T62" fmla="*/ 49 w 122"/>
                    <a:gd name="T63" fmla="*/ 120 h 121"/>
                    <a:gd name="T64" fmla="*/ 61 w 122"/>
                    <a:gd name="T65" fmla="*/ 121 h 121"/>
                    <a:gd name="T66" fmla="*/ 73 w 122"/>
                    <a:gd name="T67" fmla="*/ 120 h 121"/>
                    <a:gd name="T68" fmla="*/ 85 w 122"/>
                    <a:gd name="T69" fmla="*/ 117 h 121"/>
                    <a:gd name="T70" fmla="*/ 95 w 122"/>
                    <a:gd name="T71" fmla="*/ 112 h 121"/>
                    <a:gd name="T72" fmla="*/ 104 w 122"/>
                    <a:gd name="T73" fmla="*/ 104 h 121"/>
                    <a:gd name="T74" fmla="*/ 112 w 122"/>
                    <a:gd name="T75" fmla="*/ 96 h 121"/>
                    <a:gd name="T76" fmla="*/ 117 w 122"/>
                    <a:gd name="T77" fmla="*/ 85 h 121"/>
                    <a:gd name="T78" fmla="*/ 121 w 122"/>
                    <a:gd name="T79" fmla="*/ 73 h 121"/>
                    <a:gd name="T80" fmla="*/ 122 w 122"/>
                    <a:gd name="T81" fmla="*/ 61 h 121"/>
                    <a:gd name="T82" fmla="*/ 121 w 122"/>
                    <a:gd name="T83" fmla="*/ 48 h 121"/>
                    <a:gd name="T84" fmla="*/ 117 w 122"/>
                    <a:gd name="T85" fmla="*/ 38 h 121"/>
                    <a:gd name="T86" fmla="*/ 112 w 122"/>
                    <a:gd name="T87" fmla="*/ 27 h 121"/>
                    <a:gd name="T88" fmla="*/ 104 w 122"/>
                    <a:gd name="T89" fmla="*/ 18 h 121"/>
                    <a:gd name="T90" fmla="*/ 95 w 122"/>
                    <a:gd name="T91" fmla="*/ 11 h 121"/>
                    <a:gd name="T92" fmla="*/ 85 w 122"/>
                    <a:gd name="T93" fmla="*/ 4 h 121"/>
                    <a:gd name="T94" fmla="*/ 73 w 122"/>
                    <a:gd name="T95" fmla="*/ 1 h 121"/>
                    <a:gd name="T96" fmla="*/ 61 w 122"/>
                    <a:gd name="T9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121">
                      <a:moveTo>
                        <a:pt x="61" y="97"/>
                      </a:moveTo>
                      <a:lnTo>
                        <a:pt x="54" y="96"/>
                      </a:lnTo>
                      <a:lnTo>
                        <a:pt x="47" y="93"/>
                      </a:lnTo>
                      <a:lnTo>
                        <a:pt x="41" y="90"/>
                      </a:lnTo>
                      <a:lnTo>
                        <a:pt x="36" y="86"/>
                      </a:lnTo>
                      <a:lnTo>
                        <a:pt x="31" y="81"/>
                      </a:lnTo>
                      <a:lnTo>
                        <a:pt x="28" y="75"/>
                      </a:lnTo>
                      <a:lnTo>
                        <a:pt x="26" y="68"/>
                      </a:lnTo>
                      <a:lnTo>
                        <a:pt x="26" y="61"/>
                      </a:lnTo>
                      <a:lnTo>
                        <a:pt x="26" y="54"/>
                      </a:lnTo>
                      <a:lnTo>
                        <a:pt x="28" y="47"/>
                      </a:lnTo>
                      <a:lnTo>
                        <a:pt x="31" y="41"/>
                      </a:lnTo>
                      <a:lnTo>
                        <a:pt x="36" y="35"/>
                      </a:lnTo>
                      <a:lnTo>
                        <a:pt x="41" y="31"/>
                      </a:lnTo>
                      <a:lnTo>
                        <a:pt x="47" y="28"/>
                      </a:lnTo>
                      <a:lnTo>
                        <a:pt x="54" y="26"/>
                      </a:lnTo>
                      <a:lnTo>
                        <a:pt x="61" y="25"/>
                      </a:lnTo>
                      <a:lnTo>
                        <a:pt x="68" y="26"/>
                      </a:lnTo>
                      <a:lnTo>
                        <a:pt x="75" y="28"/>
                      </a:lnTo>
                      <a:lnTo>
                        <a:pt x="81" y="31"/>
                      </a:lnTo>
                      <a:lnTo>
                        <a:pt x="86" y="35"/>
                      </a:lnTo>
                      <a:lnTo>
                        <a:pt x="90" y="41"/>
                      </a:lnTo>
                      <a:lnTo>
                        <a:pt x="94" y="47"/>
                      </a:lnTo>
                      <a:lnTo>
                        <a:pt x="96" y="54"/>
                      </a:lnTo>
                      <a:lnTo>
                        <a:pt x="97" y="61"/>
                      </a:lnTo>
                      <a:lnTo>
                        <a:pt x="96" y="68"/>
                      </a:lnTo>
                      <a:lnTo>
                        <a:pt x="94" y="75"/>
                      </a:lnTo>
                      <a:lnTo>
                        <a:pt x="90" y="81"/>
                      </a:lnTo>
                      <a:lnTo>
                        <a:pt x="86" y="86"/>
                      </a:lnTo>
                      <a:lnTo>
                        <a:pt x="81" y="90"/>
                      </a:lnTo>
                      <a:lnTo>
                        <a:pt x="75" y="93"/>
                      </a:lnTo>
                      <a:lnTo>
                        <a:pt x="68" y="96"/>
                      </a:lnTo>
                      <a:lnTo>
                        <a:pt x="61" y="97"/>
                      </a:lnTo>
                      <a:close/>
                      <a:moveTo>
                        <a:pt x="61" y="0"/>
                      </a:moveTo>
                      <a:lnTo>
                        <a:pt x="55" y="0"/>
                      </a:lnTo>
                      <a:lnTo>
                        <a:pt x="49" y="1"/>
                      </a:lnTo>
                      <a:lnTo>
                        <a:pt x="43" y="2"/>
                      </a:lnTo>
                      <a:lnTo>
                        <a:pt x="38" y="4"/>
                      </a:lnTo>
                      <a:lnTo>
                        <a:pt x="32" y="8"/>
                      </a:lnTo>
                      <a:lnTo>
                        <a:pt x="27" y="11"/>
                      </a:lnTo>
                      <a:lnTo>
                        <a:pt x="23" y="14"/>
                      </a:lnTo>
                      <a:lnTo>
                        <a:pt x="19" y="18"/>
                      </a:lnTo>
                      <a:lnTo>
                        <a:pt x="14" y="23"/>
                      </a:lnTo>
                      <a:lnTo>
                        <a:pt x="11" y="27"/>
                      </a:lnTo>
                      <a:lnTo>
                        <a:pt x="8" y="32"/>
                      </a:lnTo>
                      <a:lnTo>
                        <a:pt x="5" y="38"/>
                      </a:lnTo>
                      <a:lnTo>
                        <a:pt x="3" y="43"/>
                      </a:lnTo>
                      <a:lnTo>
                        <a:pt x="1" y="48"/>
                      </a:lnTo>
                      <a:lnTo>
                        <a:pt x="0" y="55"/>
                      </a:lnTo>
                      <a:lnTo>
                        <a:pt x="0" y="61"/>
                      </a:lnTo>
                      <a:lnTo>
                        <a:pt x="0" y="67"/>
                      </a:lnTo>
                      <a:lnTo>
                        <a:pt x="1" y="73"/>
                      </a:lnTo>
                      <a:lnTo>
                        <a:pt x="3" y="79"/>
                      </a:lnTo>
                      <a:lnTo>
                        <a:pt x="5" y="85"/>
                      </a:lnTo>
                      <a:lnTo>
                        <a:pt x="8" y="90"/>
                      </a:lnTo>
                      <a:lnTo>
                        <a:pt x="11" y="96"/>
                      </a:lnTo>
                      <a:lnTo>
                        <a:pt x="14" y="100"/>
                      </a:lnTo>
                      <a:lnTo>
                        <a:pt x="19" y="104"/>
                      </a:lnTo>
                      <a:lnTo>
                        <a:pt x="23" y="108"/>
                      </a:lnTo>
                      <a:lnTo>
                        <a:pt x="27" y="112"/>
                      </a:lnTo>
                      <a:lnTo>
                        <a:pt x="32" y="115"/>
                      </a:lnTo>
                      <a:lnTo>
                        <a:pt x="38" y="117"/>
                      </a:lnTo>
                      <a:lnTo>
                        <a:pt x="43" y="119"/>
                      </a:lnTo>
                      <a:lnTo>
                        <a:pt x="49" y="120"/>
                      </a:lnTo>
                      <a:lnTo>
                        <a:pt x="55" y="121"/>
                      </a:lnTo>
                      <a:lnTo>
                        <a:pt x="61" y="121"/>
                      </a:lnTo>
                      <a:lnTo>
                        <a:pt x="68" y="121"/>
                      </a:lnTo>
                      <a:lnTo>
                        <a:pt x="73" y="120"/>
                      </a:lnTo>
                      <a:lnTo>
                        <a:pt x="80" y="119"/>
                      </a:lnTo>
                      <a:lnTo>
                        <a:pt x="85" y="117"/>
                      </a:lnTo>
                      <a:lnTo>
                        <a:pt x="90" y="115"/>
                      </a:lnTo>
                      <a:lnTo>
                        <a:pt x="95" y="112"/>
                      </a:lnTo>
                      <a:lnTo>
                        <a:pt x="100" y="108"/>
                      </a:lnTo>
                      <a:lnTo>
                        <a:pt x="104" y="104"/>
                      </a:lnTo>
                      <a:lnTo>
                        <a:pt x="108" y="100"/>
                      </a:lnTo>
                      <a:lnTo>
                        <a:pt x="112" y="96"/>
                      </a:lnTo>
                      <a:lnTo>
                        <a:pt x="115" y="90"/>
                      </a:lnTo>
                      <a:lnTo>
                        <a:pt x="117" y="85"/>
                      </a:lnTo>
                      <a:lnTo>
                        <a:pt x="119" y="79"/>
                      </a:lnTo>
                      <a:lnTo>
                        <a:pt x="121" y="73"/>
                      </a:lnTo>
                      <a:lnTo>
                        <a:pt x="122" y="67"/>
                      </a:lnTo>
                      <a:lnTo>
                        <a:pt x="122" y="61"/>
                      </a:lnTo>
                      <a:lnTo>
                        <a:pt x="122" y="55"/>
                      </a:lnTo>
                      <a:lnTo>
                        <a:pt x="121" y="48"/>
                      </a:lnTo>
                      <a:lnTo>
                        <a:pt x="119" y="43"/>
                      </a:lnTo>
                      <a:lnTo>
                        <a:pt x="117" y="38"/>
                      </a:lnTo>
                      <a:lnTo>
                        <a:pt x="115" y="32"/>
                      </a:lnTo>
                      <a:lnTo>
                        <a:pt x="112" y="27"/>
                      </a:lnTo>
                      <a:lnTo>
                        <a:pt x="108" y="23"/>
                      </a:lnTo>
                      <a:lnTo>
                        <a:pt x="104" y="18"/>
                      </a:lnTo>
                      <a:lnTo>
                        <a:pt x="100" y="14"/>
                      </a:lnTo>
                      <a:lnTo>
                        <a:pt x="95" y="11"/>
                      </a:lnTo>
                      <a:lnTo>
                        <a:pt x="90" y="8"/>
                      </a:lnTo>
                      <a:lnTo>
                        <a:pt x="85" y="4"/>
                      </a:lnTo>
                      <a:lnTo>
                        <a:pt x="80" y="2"/>
                      </a:lnTo>
                      <a:lnTo>
                        <a:pt x="73" y="1"/>
                      </a:lnTo>
                      <a:lnTo>
                        <a:pt x="68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íṡļiḓê">
                  <a:extLst>
                    <a:ext uri="{FF2B5EF4-FFF2-40B4-BE49-F238E27FC236}">
                      <a16:creationId xmlns:a16="http://schemas.microsoft.com/office/drawing/2014/main" id="{3C6B8E59-F70C-410B-8CC0-FAE860097B83}"/>
                    </a:ext>
                  </a:extLst>
                </p:cNvPr>
                <p:cNvSpPr/>
                <p:nvPr/>
              </p:nvSpPr>
              <p:spPr bwMode="auto">
                <a:xfrm>
                  <a:off x="1547813" y="3330576"/>
                  <a:ext cx="212725" cy="212725"/>
                </a:xfrm>
                <a:custGeom>
                  <a:avLst/>
                  <a:gdLst>
                    <a:gd name="T0" fmla="*/ 407 w 535"/>
                    <a:gd name="T1" fmla="*/ 408 h 536"/>
                    <a:gd name="T2" fmla="*/ 367 w 535"/>
                    <a:gd name="T3" fmla="*/ 436 h 536"/>
                    <a:gd name="T4" fmla="*/ 330 w 535"/>
                    <a:gd name="T5" fmla="*/ 452 h 536"/>
                    <a:gd name="T6" fmla="*/ 321 w 535"/>
                    <a:gd name="T7" fmla="*/ 465 h 536"/>
                    <a:gd name="T8" fmla="*/ 217 w 535"/>
                    <a:gd name="T9" fmla="*/ 461 h 536"/>
                    <a:gd name="T10" fmla="*/ 199 w 535"/>
                    <a:gd name="T11" fmla="*/ 449 h 536"/>
                    <a:gd name="T12" fmla="*/ 163 w 535"/>
                    <a:gd name="T13" fmla="*/ 432 h 536"/>
                    <a:gd name="T14" fmla="*/ 134 w 535"/>
                    <a:gd name="T15" fmla="*/ 409 h 536"/>
                    <a:gd name="T16" fmla="*/ 82 w 535"/>
                    <a:gd name="T17" fmla="*/ 433 h 536"/>
                    <a:gd name="T18" fmla="*/ 75 w 535"/>
                    <a:gd name="T19" fmla="*/ 316 h 536"/>
                    <a:gd name="T20" fmla="*/ 72 w 535"/>
                    <a:gd name="T21" fmla="*/ 287 h 536"/>
                    <a:gd name="T22" fmla="*/ 72 w 535"/>
                    <a:gd name="T23" fmla="*/ 246 h 536"/>
                    <a:gd name="T24" fmla="*/ 75 w 535"/>
                    <a:gd name="T25" fmla="*/ 217 h 536"/>
                    <a:gd name="T26" fmla="*/ 82 w 535"/>
                    <a:gd name="T27" fmla="*/ 99 h 536"/>
                    <a:gd name="T28" fmla="*/ 134 w 535"/>
                    <a:gd name="T29" fmla="*/ 124 h 536"/>
                    <a:gd name="T30" fmla="*/ 163 w 535"/>
                    <a:gd name="T31" fmla="*/ 101 h 536"/>
                    <a:gd name="T32" fmla="*/ 199 w 535"/>
                    <a:gd name="T33" fmla="*/ 84 h 536"/>
                    <a:gd name="T34" fmla="*/ 217 w 535"/>
                    <a:gd name="T35" fmla="*/ 72 h 536"/>
                    <a:gd name="T36" fmla="*/ 321 w 535"/>
                    <a:gd name="T37" fmla="*/ 68 h 536"/>
                    <a:gd name="T38" fmla="*/ 330 w 535"/>
                    <a:gd name="T39" fmla="*/ 81 h 536"/>
                    <a:gd name="T40" fmla="*/ 367 w 535"/>
                    <a:gd name="T41" fmla="*/ 97 h 536"/>
                    <a:gd name="T42" fmla="*/ 407 w 535"/>
                    <a:gd name="T43" fmla="*/ 124 h 536"/>
                    <a:gd name="T44" fmla="*/ 505 w 535"/>
                    <a:gd name="T45" fmla="*/ 188 h 536"/>
                    <a:gd name="T46" fmla="*/ 458 w 535"/>
                    <a:gd name="T47" fmla="*/ 221 h 536"/>
                    <a:gd name="T48" fmla="*/ 463 w 535"/>
                    <a:gd name="T49" fmla="*/ 256 h 536"/>
                    <a:gd name="T50" fmla="*/ 461 w 535"/>
                    <a:gd name="T51" fmla="*/ 297 h 536"/>
                    <a:gd name="T52" fmla="*/ 462 w 535"/>
                    <a:gd name="T53" fmla="*/ 319 h 536"/>
                    <a:gd name="T54" fmla="*/ 528 w 535"/>
                    <a:gd name="T55" fmla="*/ 329 h 536"/>
                    <a:gd name="T56" fmla="*/ 489 w 535"/>
                    <a:gd name="T57" fmla="*/ 276 h 536"/>
                    <a:gd name="T58" fmla="*/ 486 w 535"/>
                    <a:gd name="T59" fmla="*/ 238 h 536"/>
                    <a:gd name="T60" fmla="*/ 534 w 535"/>
                    <a:gd name="T61" fmla="*/ 197 h 536"/>
                    <a:gd name="T62" fmla="*/ 467 w 535"/>
                    <a:gd name="T63" fmla="*/ 74 h 536"/>
                    <a:gd name="T64" fmla="*/ 455 w 535"/>
                    <a:gd name="T65" fmla="*/ 70 h 536"/>
                    <a:gd name="T66" fmla="*/ 380 w 535"/>
                    <a:gd name="T67" fmla="*/ 74 h 536"/>
                    <a:gd name="T68" fmla="*/ 346 w 535"/>
                    <a:gd name="T69" fmla="*/ 8 h 536"/>
                    <a:gd name="T70" fmla="*/ 205 w 535"/>
                    <a:gd name="T71" fmla="*/ 0 h 536"/>
                    <a:gd name="T72" fmla="*/ 192 w 535"/>
                    <a:gd name="T73" fmla="*/ 13 h 536"/>
                    <a:gd name="T74" fmla="*/ 143 w 535"/>
                    <a:gd name="T75" fmla="*/ 84 h 536"/>
                    <a:gd name="T76" fmla="*/ 74 w 535"/>
                    <a:gd name="T77" fmla="*/ 70 h 536"/>
                    <a:gd name="T78" fmla="*/ 0 w 535"/>
                    <a:gd name="T79" fmla="*/ 191 h 536"/>
                    <a:gd name="T80" fmla="*/ 49 w 535"/>
                    <a:gd name="T81" fmla="*/ 229 h 536"/>
                    <a:gd name="T82" fmla="*/ 46 w 535"/>
                    <a:gd name="T83" fmla="*/ 266 h 536"/>
                    <a:gd name="T84" fmla="*/ 48 w 535"/>
                    <a:gd name="T85" fmla="*/ 303 h 536"/>
                    <a:gd name="T86" fmla="*/ 0 w 535"/>
                    <a:gd name="T87" fmla="*/ 340 h 536"/>
                    <a:gd name="T88" fmla="*/ 73 w 535"/>
                    <a:gd name="T89" fmla="*/ 463 h 536"/>
                    <a:gd name="T90" fmla="*/ 143 w 535"/>
                    <a:gd name="T91" fmla="*/ 449 h 536"/>
                    <a:gd name="T92" fmla="*/ 192 w 535"/>
                    <a:gd name="T93" fmla="*/ 523 h 536"/>
                    <a:gd name="T94" fmla="*/ 205 w 535"/>
                    <a:gd name="T95" fmla="*/ 536 h 536"/>
                    <a:gd name="T96" fmla="*/ 346 w 535"/>
                    <a:gd name="T97" fmla="*/ 528 h 536"/>
                    <a:gd name="T98" fmla="*/ 364 w 535"/>
                    <a:gd name="T99" fmla="*/ 467 h 536"/>
                    <a:gd name="T100" fmla="*/ 409 w 535"/>
                    <a:gd name="T101" fmla="*/ 437 h 536"/>
                    <a:gd name="T102" fmla="*/ 458 w 535"/>
                    <a:gd name="T103" fmla="*/ 463 h 536"/>
                    <a:gd name="T104" fmla="*/ 467 w 535"/>
                    <a:gd name="T105" fmla="*/ 459 h 536"/>
                    <a:gd name="T106" fmla="*/ 535 w 535"/>
                    <a:gd name="T107" fmla="*/ 335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35" h="536">
                      <a:moveTo>
                        <a:pt x="453" y="433"/>
                      </a:moveTo>
                      <a:lnTo>
                        <a:pt x="414" y="410"/>
                      </a:lnTo>
                      <a:lnTo>
                        <a:pt x="410" y="409"/>
                      </a:lnTo>
                      <a:lnTo>
                        <a:pt x="407" y="408"/>
                      </a:lnTo>
                      <a:lnTo>
                        <a:pt x="403" y="409"/>
                      </a:lnTo>
                      <a:lnTo>
                        <a:pt x="399" y="411"/>
                      </a:lnTo>
                      <a:lnTo>
                        <a:pt x="383" y="424"/>
                      </a:lnTo>
                      <a:lnTo>
                        <a:pt x="367" y="436"/>
                      </a:lnTo>
                      <a:lnTo>
                        <a:pt x="359" y="441"/>
                      </a:lnTo>
                      <a:lnTo>
                        <a:pt x="350" y="446"/>
                      </a:lnTo>
                      <a:lnTo>
                        <a:pt x="340" y="449"/>
                      </a:lnTo>
                      <a:lnTo>
                        <a:pt x="330" y="452"/>
                      </a:lnTo>
                      <a:lnTo>
                        <a:pt x="326" y="454"/>
                      </a:lnTo>
                      <a:lnTo>
                        <a:pt x="323" y="457"/>
                      </a:lnTo>
                      <a:lnTo>
                        <a:pt x="321" y="461"/>
                      </a:lnTo>
                      <a:lnTo>
                        <a:pt x="321" y="465"/>
                      </a:lnTo>
                      <a:lnTo>
                        <a:pt x="321" y="511"/>
                      </a:lnTo>
                      <a:lnTo>
                        <a:pt x="218" y="511"/>
                      </a:lnTo>
                      <a:lnTo>
                        <a:pt x="218" y="465"/>
                      </a:lnTo>
                      <a:lnTo>
                        <a:pt x="217" y="461"/>
                      </a:lnTo>
                      <a:lnTo>
                        <a:pt x="216" y="457"/>
                      </a:lnTo>
                      <a:lnTo>
                        <a:pt x="213" y="454"/>
                      </a:lnTo>
                      <a:lnTo>
                        <a:pt x="208" y="452"/>
                      </a:lnTo>
                      <a:lnTo>
                        <a:pt x="199" y="449"/>
                      </a:lnTo>
                      <a:lnTo>
                        <a:pt x="189" y="446"/>
                      </a:lnTo>
                      <a:lnTo>
                        <a:pt x="180" y="441"/>
                      </a:lnTo>
                      <a:lnTo>
                        <a:pt x="172" y="437"/>
                      </a:lnTo>
                      <a:lnTo>
                        <a:pt x="163" y="432"/>
                      </a:lnTo>
                      <a:lnTo>
                        <a:pt x="155" y="425"/>
                      </a:lnTo>
                      <a:lnTo>
                        <a:pt x="146" y="419"/>
                      </a:lnTo>
                      <a:lnTo>
                        <a:pt x="137" y="411"/>
                      </a:lnTo>
                      <a:lnTo>
                        <a:pt x="134" y="409"/>
                      </a:lnTo>
                      <a:lnTo>
                        <a:pt x="130" y="408"/>
                      </a:lnTo>
                      <a:lnTo>
                        <a:pt x="126" y="409"/>
                      </a:lnTo>
                      <a:lnTo>
                        <a:pt x="122" y="410"/>
                      </a:lnTo>
                      <a:lnTo>
                        <a:pt x="82" y="433"/>
                      </a:lnTo>
                      <a:lnTo>
                        <a:pt x="30" y="344"/>
                      </a:lnTo>
                      <a:lnTo>
                        <a:pt x="70" y="321"/>
                      </a:lnTo>
                      <a:lnTo>
                        <a:pt x="73" y="319"/>
                      </a:lnTo>
                      <a:lnTo>
                        <a:pt x="75" y="316"/>
                      </a:lnTo>
                      <a:lnTo>
                        <a:pt x="75" y="311"/>
                      </a:lnTo>
                      <a:lnTo>
                        <a:pt x="75" y="307"/>
                      </a:lnTo>
                      <a:lnTo>
                        <a:pt x="74" y="297"/>
                      </a:lnTo>
                      <a:lnTo>
                        <a:pt x="72" y="287"/>
                      </a:lnTo>
                      <a:lnTo>
                        <a:pt x="72" y="277"/>
                      </a:lnTo>
                      <a:lnTo>
                        <a:pt x="71" y="266"/>
                      </a:lnTo>
                      <a:lnTo>
                        <a:pt x="72" y="257"/>
                      </a:lnTo>
                      <a:lnTo>
                        <a:pt x="72" y="246"/>
                      </a:lnTo>
                      <a:lnTo>
                        <a:pt x="74" y="236"/>
                      </a:lnTo>
                      <a:lnTo>
                        <a:pt x="75" y="226"/>
                      </a:lnTo>
                      <a:lnTo>
                        <a:pt x="76" y="221"/>
                      </a:lnTo>
                      <a:lnTo>
                        <a:pt x="75" y="217"/>
                      </a:lnTo>
                      <a:lnTo>
                        <a:pt x="73" y="214"/>
                      </a:lnTo>
                      <a:lnTo>
                        <a:pt x="70" y="212"/>
                      </a:lnTo>
                      <a:lnTo>
                        <a:pt x="30" y="188"/>
                      </a:lnTo>
                      <a:lnTo>
                        <a:pt x="82" y="99"/>
                      </a:lnTo>
                      <a:lnTo>
                        <a:pt x="122" y="122"/>
                      </a:lnTo>
                      <a:lnTo>
                        <a:pt x="126" y="124"/>
                      </a:lnTo>
                      <a:lnTo>
                        <a:pt x="130" y="124"/>
                      </a:lnTo>
                      <a:lnTo>
                        <a:pt x="134" y="124"/>
                      </a:lnTo>
                      <a:lnTo>
                        <a:pt x="137" y="121"/>
                      </a:lnTo>
                      <a:lnTo>
                        <a:pt x="146" y="114"/>
                      </a:lnTo>
                      <a:lnTo>
                        <a:pt x="155" y="106"/>
                      </a:lnTo>
                      <a:lnTo>
                        <a:pt x="163" y="101"/>
                      </a:lnTo>
                      <a:lnTo>
                        <a:pt x="172" y="96"/>
                      </a:lnTo>
                      <a:lnTo>
                        <a:pt x="180" y="91"/>
                      </a:lnTo>
                      <a:lnTo>
                        <a:pt x="189" y="87"/>
                      </a:lnTo>
                      <a:lnTo>
                        <a:pt x="199" y="84"/>
                      </a:lnTo>
                      <a:lnTo>
                        <a:pt x="208" y="81"/>
                      </a:lnTo>
                      <a:lnTo>
                        <a:pt x="213" y="78"/>
                      </a:lnTo>
                      <a:lnTo>
                        <a:pt x="215" y="76"/>
                      </a:lnTo>
                      <a:lnTo>
                        <a:pt x="217" y="72"/>
                      </a:lnTo>
                      <a:lnTo>
                        <a:pt x="218" y="68"/>
                      </a:lnTo>
                      <a:lnTo>
                        <a:pt x="218" y="26"/>
                      </a:lnTo>
                      <a:lnTo>
                        <a:pt x="321" y="26"/>
                      </a:lnTo>
                      <a:lnTo>
                        <a:pt x="321" y="68"/>
                      </a:lnTo>
                      <a:lnTo>
                        <a:pt x="321" y="72"/>
                      </a:lnTo>
                      <a:lnTo>
                        <a:pt x="323" y="76"/>
                      </a:lnTo>
                      <a:lnTo>
                        <a:pt x="326" y="78"/>
                      </a:lnTo>
                      <a:lnTo>
                        <a:pt x="330" y="81"/>
                      </a:lnTo>
                      <a:lnTo>
                        <a:pt x="340" y="84"/>
                      </a:lnTo>
                      <a:lnTo>
                        <a:pt x="350" y="87"/>
                      </a:lnTo>
                      <a:lnTo>
                        <a:pt x="360" y="91"/>
                      </a:lnTo>
                      <a:lnTo>
                        <a:pt x="367" y="97"/>
                      </a:lnTo>
                      <a:lnTo>
                        <a:pt x="383" y="107"/>
                      </a:lnTo>
                      <a:lnTo>
                        <a:pt x="399" y="121"/>
                      </a:lnTo>
                      <a:lnTo>
                        <a:pt x="403" y="124"/>
                      </a:lnTo>
                      <a:lnTo>
                        <a:pt x="407" y="124"/>
                      </a:lnTo>
                      <a:lnTo>
                        <a:pt x="410" y="124"/>
                      </a:lnTo>
                      <a:lnTo>
                        <a:pt x="414" y="122"/>
                      </a:lnTo>
                      <a:lnTo>
                        <a:pt x="453" y="99"/>
                      </a:lnTo>
                      <a:lnTo>
                        <a:pt x="505" y="188"/>
                      </a:lnTo>
                      <a:lnTo>
                        <a:pt x="465" y="212"/>
                      </a:lnTo>
                      <a:lnTo>
                        <a:pt x="462" y="214"/>
                      </a:lnTo>
                      <a:lnTo>
                        <a:pt x="460" y="217"/>
                      </a:lnTo>
                      <a:lnTo>
                        <a:pt x="458" y="221"/>
                      </a:lnTo>
                      <a:lnTo>
                        <a:pt x="458" y="226"/>
                      </a:lnTo>
                      <a:lnTo>
                        <a:pt x="461" y="235"/>
                      </a:lnTo>
                      <a:lnTo>
                        <a:pt x="462" y="246"/>
                      </a:lnTo>
                      <a:lnTo>
                        <a:pt x="463" y="256"/>
                      </a:lnTo>
                      <a:lnTo>
                        <a:pt x="463" y="266"/>
                      </a:lnTo>
                      <a:lnTo>
                        <a:pt x="463" y="277"/>
                      </a:lnTo>
                      <a:lnTo>
                        <a:pt x="462" y="287"/>
                      </a:lnTo>
                      <a:lnTo>
                        <a:pt x="461" y="297"/>
                      </a:lnTo>
                      <a:lnTo>
                        <a:pt x="458" y="307"/>
                      </a:lnTo>
                      <a:lnTo>
                        <a:pt x="458" y="311"/>
                      </a:lnTo>
                      <a:lnTo>
                        <a:pt x="460" y="316"/>
                      </a:lnTo>
                      <a:lnTo>
                        <a:pt x="462" y="319"/>
                      </a:lnTo>
                      <a:lnTo>
                        <a:pt x="465" y="321"/>
                      </a:lnTo>
                      <a:lnTo>
                        <a:pt x="505" y="344"/>
                      </a:lnTo>
                      <a:lnTo>
                        <a:pt x="453" y="433"/>
                      </a:lnTo>
                      <a:close/>
                      <a:moveTo>
                        <a:pt x="528" y="329"/>
                      </a:moveTo>
                      <a:lnTo>
                        <a:pt x="485" y="303"/>
                      </a:lnTo>
                      <a:lnTo>
                        <a:pt x="486" y="294"/>
                      </a:lnTo>
                      <a:lnTo>
                        <a:pt x="487" y="285"/>
                      </a:lnTo>
                      <a:lnTo>
                        <a:pt x="489" y="276"/>
                      </a:lnTo>
                      <a:lnTo>
                        <a:pt x="489" y="266"/>
                      </a:lnTo>
                      <a:lnTo>
                        <a:pt x="489" y="257"/>
                      </a:lnTo>
                      <a:lnTo>
                        <a:pt x="487" y="248"/>
                      </a:lnTo>
                      <a:lnTo>
                        <a:pt x="486" y="238"/>
                      </a:lnTo>
                      <a:lnTo>
                        <a:pt x="485" y="229"/>
                      </a:lnTo>
                      <a:lnTo>
                        <a:pt x="528" y="205"/>
                      </a:lnTo>
                      <a:lnTo>
                        <a:pt x="531" y="202"/>
                      </a:lnTo>
                      <a:lnTo>
                        <a:pt x="534" y="197"/>
                      </a:lnTo>
                      <a:lnTo>
                        <a:pt x="535" y="192"/>
                      </a:lnTo>
                      <a:lnTo>
                        <a:pt x="533" y="187"/>
                      </a:lnTo>
                      <a:lnTo>
                        <a:pt x="468" y="76"/>
                      </a:lnTo>
                      <a:lnTo>
                        <a:pt x="467" y="74"/>
                      </a:lnTo>
                      <a:lnTo>
                        <a:pt x="465" y="72"/>
                      </a:lnTo>
                      <a:lnTo>
                        <a:pt x="463" y="71"/>
                      </a:lnTo>
                      <a:lnTo>
                        <a:pt x="461" y="70"/>
                      </a:lnTo>
                      <a:lnTo>
                        <a:pt x="455" y="70"/>
                      </a:lnTo>
                      <a:lnTo>
                        <a:pt x="451" y="71"/>
                      </a:lnTo>
                      <a:lnTo>
                        <a:pt x="409" y="96"/>
                      </a:lnTo>
                      <a:lnTo>
                        <a:pt x="395" y="85"/>
                      </a:lnTo>
                      <a:lnTo>
                        <a:pt x="380" y="74"/>
                      </a:lnTo>
                      <a:lnTo>
                        <a:pt x="364" y="66"/>
                      </a:lnTo>
                      <a:lnTo>
                        <a:pt x="347" y="59"/>
                      </a:lnTo>
                      <a:lnTo>
                        <a:pt x="347" y="13"/>
                      </a:lnTo>
                      <a:lnTo>
                        <a:pt x="346" y="8"/>
                      </a:lnTo>
                      <a:lnTo>
                        <a:pt x="342" y="4"/>
                      </a:lnTo>
                      <a:lnTo>
                        <a:pt x="338" y="1"/>
                      </a:lnTo>
                      <a:lnTo>
                        <a:pt x="334" y="0"/>
                      </a:lnTo>
                      <a:lnTo>
                        <a:pt x="205" y="0"/>
                      </a:lnTo>
                      <a:lnTo>
                        <a:pt x="200" y="1"/>
                      </a:lnTo>
                      <a:lnTo>
                        <a:pt x="196" y="4"/>
                      </a:lnTo>
                      <a:lnTo>
                        <a:pt x="193" y="8"/>
                      </a:lnTo>
                      <a:lnTo>
                        <a:pt x="192" y="13"/>
                      </a:lnTo>
                      <a:lnTo>
                        <a:pt x="192" y="59"/>
                      </a:lnTo>
                      <a:lnTo>
                        <a:pt x="175" y="66"/>
                      </a:lnTo>
                      <a:lnTo>
                        <a:pt x="159" y="73"/>
                      </a:lnTo>
                      <a:lnTo>
                        <a:pt x="143" y="84"/>
                      </a:lnTo>
                      <a:lnTo>
                        <a:pt x="127" y="96"/>
                      </a:lnTo>
                      <a:lnTo>
                        <a:pt x="84" y="71"/>
                      </a:lnTo>
                      <a:lnTo>
                        <a:pt x="78" y="70"/>
                      </a:lnTo>
                      <a:lnTo>
                        <a:pt x="74" y="70"/>
                      </a:lnTo>
                      <a:lnTo>
                        <a:pt x="70" y="72"/>
                      </a:lnTo>
                      <a:lnTo>
                        <a:pt x="67" y="76"/>
                      </a:lnTo>
                      <a:lnTo>
                        <a:pt x="2" y="187"/>
                      </a:lnTo>
                      <a:lnTo>
                        <a:pt x="0" y="191"/>
                      </a:lnTo>
                      <a:lnTo>
                        <a:pt x="0" y="197"/>
                      </a:lnTo>
                      <a:lnTo>
                        <a:pt x="2" y="201"/>
                      </a:lnTo>
                      <a:lnTo>
                        <a:pt x="6" y="205"/>
                      </a:lnTo>
                      <a:lnTo>
                        <a:pt x="49" y="229"/>
                      </a:lnTo>
                      <a:lnTo>
                        <a:pt x="47" y="238"/>
                      </a:lnTo>
                      <a:lnTo>
                        <a:pt x="46" y="248"/>
                      </a:lnTo>
                      <a:lnTo>
                        <a:pt x="46" y="257"/>
                      </a:lnTo>
                      <a:lnTo>
                        <a:pt x="46" y="266"/>
                      </a:lnTo>
                      <a:lnTo>
                        <a:pt x="46" y="276"/>
                      </a:lnTo>
                      <a:lnTo>
                        <a:pt x="46" y="285"/>
                      </a:lnTo>
                      <a:lnTo>
                        <a:pt x="47" y="294"/>
                      </a:lnTo>
                      <a:lnTo>
                        <a:pt x="48" y="303"/>
                      </a:lnTo>
                      <a:lnTo>
                        <a:pt x="6" y="329"/>
                      </a:lnTo>
                      <a:lnTo>
                        <a:pt x="2" y="332"/>
                      </a:lnTo>
                      <a:lnTo>
                        <a:pt x="0" y="335"/>
                      </a:lnTo>
                      <a:lnTo>
                        <a:pt x="0" y="340"/>
                      </a:lnTo>
                      <a:lnTo>
                        <a:pt x="1" y="345"/>
                      </a:lnTo>
                      <a:lnTo>
                        <a:pt x="65" y="457"/>
                      </a:lnTo>
                      <a:lnTo>
                        <a:pt x="69" y="461"/>
                      </a:lnTo>
                      <a:lnTo>
                        <a:pt x="73" y="463"/>
                      </a:lnTo>
                      <a:lnTo>
                        <a:pt x="78" y="463"/>
                      </a:lnTo>
                      <a:lnTo>
                        <a:pt x="83" y="461"/>
                      </a:lnTo>
                      <a:lnTo>
                        <a:pt x="127" y="437"/>
                      </a:lnTo>
                      <a:lnTo>
                        <a:pt x="143" y="449"/>
                      </a:lnTo>
                      <a:lnTo>
                        <a:pt x="159" y="459"/>
                      </a:lnTo>
                      <a:lnTo>
                        <a:pt x="175" y="467"/>
                      </a:lnTo>
                      <a:lnTo>
                        <a:pt x="192" y="474"/>
                      </a:lnTo>
                      <a:lnTo>
                        <a:pt x="192" y="523"/>
                      </a:lnTo>
                      <a:lnTo>
                        <a:pt x="193" y="528"/>
                      </a:lnTo>
                      <a:lnTo>
                        <a:pt x="196" y="533"/>
                      </a:lnTo>
                      <a:lnTo>
                        <a:pt x="200" y="535"/>
                      </a:lnTo>
                      <a:lnTo>
                        <a:pt x="205" y="536"/>
                      </a:lnTo>
                      <a:lnTo>
                        <a:pt x="334" y="536"/>
                      </a:lnTo>
                      <a:lnTo>
                        <a:pt x="338" y="535"/>
                      </a:lnTo>
                      <a:lnTo>
                        <a:pt x="342" y="533"/>
                      </a:lnTo>
                      <a:lnTo>
                        <a:pt x="346" y="528"/>
                      </a:lnTo>
                      <a:lnTo>
                        <a:pt x="347" y="523"/>
                      </a:lnTo>
                      <a:lnTo>
                        <a:pt x="347" y="474"/>
                      </a:lnTo>
                      <a:lnTo>
                        <a:pt x="355" y="470"/>
                      </a:lnTo>
                      <a:lnTo>
                        <a:pt x="364" y="467"/>
                      </a:lnTo>
                      <a:lnTo>
                        <a:pt x="373" y="463"/>
                      </a:lnTo>
                      <a:lnTo>
                        <a:pt x="380" y="459"/>
                      </a:lnTo>
                      <a:lnTo>
                        <a:pt x="395" y="449"/>
                      </a:lnTo>
                      <a:lnTo>
                        <a:pt x="409" y="437"/>
                      </a:lnTo>
                      <a:lnTo>
                        <a:pt x="452" y="461"/>
                      </a:lnTo>
                      <a:lnTo>
                        <a:pt x="454" y="463"/>
                      </a:lnTo>
                      <a:lnTo>
                        <a:pt x="456" y="463"/>
                      </a:lnTo>
                      <a:lnTo>
                        <a:pt x="458" y="463"/>
                      </a:lnTo>
                      <a:lnTo>
                        <a:pt x="462" y="462"/>
                      </a:lnTo>
                      <a:lnTo>
                        <a:pt x="464" y="462"/>
                      </a:lnTo>
                      <a:lnTo>
                        <a:pt x="466" y="461"/>
                      </a:lnTo>
                      <a:lnTo>
                        <a:pt x="467" y="459"/>
                      </a:lnTo>
                      <a:lnTo>
                        <a:pt x="469" y="457"/>
                      </a:lnTo>
                      <a:lnTo>
                        <a:pt x="533" y="345"/>
                      </a:lnTo>
                      <a:lnTo>
                        <a:pt x="535" y="340"/>
                      </a:lnTo>
                      <a:lnTo>
                        <a:pt x="535" y="335"/>
                      </a:lnTo>
                      <a:lnTo>
                        <a:pt x="533" y="332"/>
                      </a:lnTo>
                      <a:lnTo>
                        <a:pt x="528" y="3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işļiḍè">
                  <a:extLst>
                    <a:ext uri="{FF2B5EF4-FFF2-40B4-BE49-F238E27FC236}">
                      <a16:creationId xmlns:a16="http://schemas.microsoft.com/office/drawing/2014/main" id="{10AAD074-8663-4495-93F9-CE376C565964}"/>
                    </a:ext>
                  </a:extLst>
                </p:cNvPr>
                <p:cNvSpPr/>
                <p:nvPr/>
              </p:nvSpPr>
              <p:spPr bwMode="auto">
                <a:xfrm>
                  <a:off x="1727201" y="3240088"/>
                  <a:ext cx="122238" cy="125413"/>
                </a:xfrm>
                <a:custGeom>
                  <a:avLst/>
                  <a:gdLst>
                    <a:gd name="T0" fmla="*/ 235 w 308"/>
                    <a:gd name="T1" fmla="*/ 227 h 315"/>
                    <a:gd name="T2" fmla="*/ 223 w 308"/>
                    <a:gd name="T3" fmla="*/ 229 h 315"/>
                    <a:gd name="T4" fmla="*/ 195 w 308"/>
                    <a:gd name="T5" fmla="*/ 248 h 315"/>
                    <a:gd name="T6" fmla="*/ 178 w 308"/>
                    <a:gd name="T7" fmla="*/ 257 h 315"/>
                    <a:gd name="T8" fmla="*/ 176 w 308"/>
                    <a:gd name="T9" fmla="*/ 289 h 315"/>
                    <a:gd name="T10" fmla="*/ 136 w 308"/>
                    <a:gd name="T11" fmla="*/ 260 h 315"/>
                    <a:gd name="T12" fmla="*/ 129 w 308"/>
                    <a:gd name="T13" fmla="*/ 253 h 315"/>
                    <a:gd name="T14" fmla="*/ 95 w 308"/>
                    <a:gd name="T15" fmla="*/ 237 h 315"/>
                    <a:gd name="T16" fmla="*/ 79 w 308"/>
                    <a:gd name="T17" fmla="*/ 226 h 315"/>
                    <a:gd name="T18" fmla="*/ 50 w 308"/>
                    <a:gd name="T19" fmla="*/ 240 h 315"/>
                    <a:gd name="T20" fmla="*/ 55 w 308"/>
                    <a:gd name="T21" fmla="*/ 192 h 315"/>
                    <a:gd name="T22" fmla="*/ 58 w 308"/>
                    <a:gd name="T23" fmla="*/ 180 h 315"/>
                    <a:gd name="T24" fmla="*/ 56 w 308"/>
                    <a:gd name="T25" fmla="*/ 145 h 315"/>
                    <a:gd name="T26" fmla="*/ 57 w 308"/>
                    <a:gd name="T27" fmla="*/ 126 h 315"/>
                    <a:gd name="T28" fmla="*/ 31 w 308"/>
                    <a:gd name="T29" fmla="*/ 108 h 315"/>
                    <a:gd name="T30" fmla="*/ 76 w 308"/>
                    <a:gd name="T31" fmla="*/ 87 h 315"/>
                    <a:gd name="T32" fmla="*/ 87 w 308"/>
                    <a:gd name="T33" fmla="*/ 84 h 315"/>
                    <a:gd name="T34" fmla="*/ 117 w 308"/>
                    <a:gd name="T35" fmla="*/ 66 h 315"/>
                    <a:gd name="T36" fmla="*/ 135 w 308"/>
                    <a:gd name="T37" fmla="*/ 57 h 315"/>
                    <a:gd name="T38" fmla="*/ 137 w 308"/>
                    <a:gd name="T39" fmla="*/ 25 h 315"/>
                    <a:gd name="T40" fmla="*/ 176 w 308"/>
                    <a:gd name="T41" fmla="*/ 53 h 315"/>
                    <a:gd name="T42" fmla="*/ 185 w 308"/>
                    <a:gd name="T43" fmla="*/ 62 h 315"/>
                    <a:gd name="T44" fmla="*/ 215 w 308"/>
                    <a:gd name="T45" fmla="*/ 77 h 315"/>
                    <a:gd name="T46" fmla="*/ 231 w 308"/>
                    <a:gd name="T47" fmla="*/ 88 h 315"/>
                    <a:gd name="T48" fmla="*/ 259 w 308"/>
                    <a:gd name="T49" fmla="*/ 76 h 315"/>
                    <a:gd name="T50" fmla="*/ 254 w 308"/>
                    <a:gd name="T51" fmla="*/ 123 h 315"/>
                    <a:gd name="T52" fmla="*/ 251 w 308"/>
                    <a:gd name="T53" fmla="*/ 134 h 315"/>
                    <a:gd name="T54" fmla="*/ 253 w 308"/>
                    <a:gd name="T55" fmla="*/ 169 h 315"/>
                    <a:gd name="T56" fmla="*/ 252 w 308"/>
                    <a:gd name="T57" fmla="*/ 188 h 315"/>
                    <a:gd name="T58" fmla="*/ 278 w 308"/>
                    <a:gd name="T59" fmla="*/ 207 h 315"/>
                    <a:gd name="T60" fmla="*/ 278 w 308"/>
                    <a:gd name="T61" fmla="*/ 178 h 315"/>
                    <a:gd name="T62" fmla="*/ 279 w 308"/>
                    <a:gd name="T63" fmla="*/ 148 h 315"/>
                    <a:gd name="T64" fmla="*/ 304 w 308"/>
                    <a:gd name="T65" fmla="*/ 123 h 315"/>
                    <a:gd name="T66" fmla="*/ 308 w 308"/>
                    <a:gd name="T67" fmla="*/ 116 h 315"/>
                    <a:gd name="T68" fmla="*/ 275 w 308"/>
                    <a:gd name="T69" fmla="*/ 51 h 315"/>
                    <a:gd name="T70" fmla="*/ 269 w 308"/>
                    <a:gd name="T71" fmla="*/ 46 h 315"/>
                    <a:gd name="T72" fmla="*/ 256 w 308"/>
                    <a:gd name="T73" fmla="*/ 46 h 315"/>
                    <a:gd name="T74" fmla="*/ 218 w 308"/>
                    <a:gd name="T75" fmla="*/ 49 h 315"/>
                    <a:gd name="T76" fmla="*/ 202 w 308"/>
                    <a:gd name="T77" fmla="*/ 13 h 315"/>
                    <a:gd name="T78" fmla="*/ 193 w 308"/>
                    <a:gd name="T79" fmla="*/ 2 h 315"/>
                    <a:gd name="T80" fmla="*/ 119 w 308"/>
                    <a:gd name="T81" fmla="*/ 2 h 315"/>
                    <a:gd name="T82" fmla="*/ 112 w 308"/>
                    <a:gd name="T83" fmla="*/ 13 h 315"/>
                    <a:gd name="T84" fmla="*/ 93 w 308"/>
                    <a:gd name="T85" fmla="*/ 50 h 315"/>
                    <a:gd name="T86" fmla="*/ 52 w 308"/>
                    <a:gd name="T87" fmla="*/ 46 h 315"/>
                    <a:gd name="T88" fmla="*/ 37 w 308"/>
                    <a:gd name="T89" fmla="*/ 47 h 315"/>
                    <a:gd name="T90" fmla="*/ 1 w 308"/>
                    <a:gd name="T91" fmla="*/ 111 h 315"/>
                    <a:gd name="T92" fmla="*/ 3 w 308"/>
                    <a:gd name="T93" fmla="*/ 121 h 315"/>
                    <a:gd name="T94" fmla="*/ 31 w 308"/>
                    <a:gd name="T95" fmla="*/ 138 h 315"/>
                    <a:gd name="T96" fmla="*/ 30 w 308"/>
                    <a:gd name="T97" fmla="*/ 167 h 315"/>
                    <a:gd name="T98" fmla="*/ 4 w 308"/>
                    <a:gd name="T99" fmla="*/ 193 h 315"/>
                    <a:gd name="T100" fmla="*/ 1 w 308"/>
                    <a:gd name="T101" fmla="*/ 199 h 315"/>
                    <a:gd name="T102" fmla="*/ 34 w 308"/>
                    <a:gd name="T103" fmla="*/ 263 h 315"/>
                    <a:gd name="T104" fmla="*/ 46 w 308"/>
                    <a:gd name="T105" fmla="*/ 270 h 315"/>
                    <a:gd name="T106" fmla="*/ 85 w 308"/>
                    <a:gd name="T107" fmla="*/ 259 h 315"/>
                    <a:gd name="T108" fmla="*/ 112 w 308"/>
                    <a:gd name="T109" fmla="*/ 274 h 315"/>
                    <a:gd name="T110" fmla="*/ 116 w 308"/>
                    <a:gd name="T111" fmla="*/ 311 h 315"/>
                    <a:gd name="T112" fmla="*/ 189 w 308"/>
                    <a:gd name="T113" fmla="*/ 315 h 315"/>
                    <a:gd name="T114" fmla="*/ 201 w 308"/>
                    <a:gd name="T115" fmla="*/ 306 h 315"/>
                    <a:gd name="T116" fmla="*/ 210 w 308"/>
                    <a:gd name="T117" fmla="*/ 270 h 315"/>
                    <a:gd name="T118" fmla="*/ 234 w 308"/>
                    <a:gd name="T119" fmla="*/ 255 h 315"/>
                    <a:gd name="T120" fmla="*/ 267 w 308"/>
                    <a:gd name="T121" fmla="*/ 270 h 315"/>
                    <a:gd name="T122" fmla="*/ 307 w 308"/>
                    <a:gd name="T123" fmla="*/ 208 h 315"/>
                    <a:gd name="T124" fmla="*/ 306 w 308"/>
                    <a:gd name="T125" fmla="*/ 19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08" h="315">
                      <a:moveTo>
                        <a:pt x="260" y="240"/>
                      </a:moveTo>
                      <a:lnTo>
                        <a:pt x="239" y="228"/>
                      </a:lnTo>
                      <a:lnTo>
                        <a:pt x="235" y="227"/>
                      </a:lnTo>
                      <a:lnTo>
                        <a:pt x="231" y="226"/>
                      </a:lnTo>
                      <a:lnTo>
                        <a:pt x="227" y="227"/>
                      </a:lnTo>
                      <a:lnTo>
                        <a:pt x="223" y="229"/>
                      </a:lnTo>
                      <a:lnTo>
                        <a:pt x="215" y="237"/>
                      </a:lnTo>
                      <a:lnTo>
                        <a:pt x="205" y="243"/>
                      </a:lnTo>
                      <a:lnTo>
                        <a:pt x="195" y="248"/>
                      </a:lnTo>
                      <a:lnTo>
                        <a:pt x="185" y="253"/>
                      </a:lnTo>
                      <a:lnTo>
                        <a:pt x="181" y="255"/>
                      </a:lnTo>
                      <a:lnTo>
                        <a:pt x="178" y="257"/>
                      </a:lnTo>
                      <a:lnTo>
                        <a:pt x="177" y="260"/>
                      </a:lnTo>
                      <a:lnTo>
                        <a:pt x="176" y="265"/>
                      </a:lnTo>
                      <a:lnTo>
                        <a:pt x="176" y="289"/>
                      </a:lnTo>
                      <a:lnTo>
                        <a:pt x="137" y="289"/>
                      </a:lnTo>
                      <a:lnTo>
                        <a:pt x="137" y="265"/>
                      </a:lnTo>
                      <a:lnTo>
                        <a:pt x="136" y="260"/>
                      </a:lnTo>
                      <a:lnTo>
                        <a:pt x="135" y="257"/>
                      </a:lnTo>
                      <a:lnTo>
                        <a:pt x="132" y="255"/>
                      </a:lnTo>
                      <a:lnTo>
                        <a:pt x="129" y="253"/>
                      </a:lnTo>
                      <a:lnTo>
                        <a:pt x="117" y="248"/>
                      </a:lnTo>
                      <a:lnTo>
                        <a:pt x="105" y="243"/>
                      </a:lnTo>
                      <a:lnTo>
                        <a:pt x="95" y="237"/>
                      </a:lnTo>
                      <a:lnTo>
                        <a:pt x="87" y="229"/>
                      </a:lnTo>
                      <a:lnTo>
                        <a:pt x="84" y="227"/>
                      </a:lnTo>
                      <a:lnTo>
                        <a:pt x="79" y="226"/>
                      </a:lnTo>
                      <a:lnTo>
                        <a:pt x="76" y="227"/>
                      </a:lnTo>
                      <a:lnTo>
                        <a:pt x="72" y="228"/>
                      </a:lnTo>
                      <a:lnTo>
                        <a:pt x="50" y="240"/>
                      </a:lnTo>
                      <a:lnTo>
                        <a:pt x="30" y="207"/>
                      </a:lnTo>
                      <a:lnTo>
                        <a:pt x="51" y="194"/>
                      </a:lnTo>
                      <a:lnTo>
                        <a:pt x="55" y="192"/>
                      </a:lnTo>
                      <a:lnTo>
                        <a:pt x="57" y="188"/>
                      </a:lnTo>
                      <a:lnTo>
                        <a:pt x="58" y="184"/>
                      </a:lnTo>
                      <a:lnTo>
                        <a:pt x="58" y="180"/>
                      </a:lnTo>
                      <a:lnTo>
                        <a:pt x="56" y="168"/>
                      </a:lnTo>
                      <a:lnTo>
                        <a:pt x="55" y="157"/>
                      </a:lnTo>
                      <a:lnTo>
                        <a:pt x="56" y="145"/>
                      </a:lnTo>
                      <a:lnTo>
                        <a:pt x="58" y="134"/>
                      </a:lnTo>
                      <a:lnTo>
                        <a:pt x="58" y="130"/>
                      </a:lnTo>
                      <a:lnTo>
                        <a:pt x="57" y="126"/>
                      </a:lnTo>
                      <a:lnTo>
                        <a:pt x="55" y="123"/>
                      </a:lnTo>
                      <a:lnTo>
                        <a:pt x="51" y="120"/>
                      </a:lnTo>
                      <a:lnTo>
                        <a:pt x="31" y="108"/>
                      </a:lnTo>
                      <a:lnTo>
                        <a:pt x="50" y="73"/>
                      </a:lnTo>
                      <a:lnTo>
                        <a:pt x="72" y="86"/>
                      </a:lnTo>
                      <a:lnTo>
                        <a:pt x="76" y="87"/>
                      </a:lnTo>
                      <a:lnTo>
                        <a:pt x="79" y="87"/>
                      </a:lnTo>
                      <a:lnTo>
                        <a:pt x="84" y="86"/>
                      </a:lnTo>
                      <a:lnTo>
                        <a:pt x="87" y="84"/>
                      </a:lnTo>
                      <a:lnTo>
                        <a:pt x="95" y="78"/>
                      </a:lnTo>
                      <a:lnTo>
                        <a:pt x="105" y="71"/>
                      </a:lnTo>
                      <a:lnTo>
                        <a:pt x="117" y="66"/>
                      </a:lnTo>
                      <a:lnTo>
                        <a:pt x="129" y="62"/>
                      </a:lnTo>
                      <a:lnTo>
                        <a:pt x="132" y="59"/>
                      </a:lnTo>
                      <a:lnTo>
                        <a:pt x="135" y="57"/>
                      </a:lnTo>
                      <a:lnTo>
                        <a:pt x="136" y="53"/>
                      </a:lnTo>
                      <a:lnTo>
                        <a:pt x="137" y="50"/>
                      </a:lnTo>
                      <a:lnTo>
                        <a:pt x="137" y="25"/>
                      </a:lnTo>
                      <a:lnTo>
                        <a:pt x="176" y="25"/>
                      </a:lnTo>
                      <a:lnTo>
                        <a:pt x="176" y="50"/>
                      </a:lnTo>
                      <a:lnTo>
                        <a:pt x="176" y="53"/>
                      </a:lnTo>
                      <a:lnTo>
                        <a:pt x="178" y="57"/>
                      </a:lnTo>
                      <a:lnTo>
                        <a:pt x="181" y="59"/>
                      </a:lnTo>
                      <a:lnTo>
                        <a:pt x="185" y="62"/>
                      </a:lnTo>
                      <a:lnTo>
                        <a:pt x="195" y="66"/>
                      </a:lnTo>
                      <a:lnTo>
                        <a:pt x="205" y="71"/>
                      </a:lnTo>
                      <a:lnTo>
                        <a:pt x="215" y="77"/>
                      </a:lnTo>
                      <a:lnTo>
                        <a:pt x="223" y="84"/>
                      </a:lnTo>
                      <a:lnTo>
                        <a:pt x="227" y="87"/>
                      </a:lnTo>
                      <a:lnTo>
                        <a:pt x="231" y="88"/>
                      </a:lnTo>
                      <a:lnTo>
                        <a:pt x="235" y="88"/>
                      </a:lnTo>
                      <a:lnTo>
                        <a:pt x="239" y="86"/>
                      </a:lnTo>
                      <a:lnTo>
                        <a:pt x="259" y="76"/>
                      </a:lnTo>
                      <a:lnTo>
                        <a:pt x="278" y="108"/>
                      </a:lnTo>
                      <a:lnTo>
                        <a:pt x="258" y="120"/>
                      </a:lnTo>
                      <a:lnTo>
                        <a:pt x="254" y="123"/>
                      </a:lnTo>
                      <a:lnTo>
                        <a:pt x="252" y="126"/>
                      </a:lnTo>
                      <a:lnTo>
                        <a:pt x="251" y="130"/>
                      </a:lnTo>
                      <a:lnTo>
                        <a:pt x="251" y="134"/>
                      </a:lnTo>
                      <a:lnTo>
                        <a:pt x="253" y="145"/>
                      </a:lnTo>
                      <a:lnTo>
                        <a:pt x="254" y="157"/>
                      </a:lnTo>
                      <a:lnTo>
                        <a:pt x="253" y="169"/>
                      </a:lnTo>
                      <a:lnTo>
                        <a:pt x="251" y="180"/>
                      </a:lnTo>
                      <a:lnTo>
                        <a:pt x="251" y="184"/>
                      </a:lnTo>
                      <a:lnTo>
                        <a:pt x="252" y="188"/>
                      </a:lnTo>
                      <a:lnTo>
                        <a:pt x="254" y="192"/>
                      </a:lnTo>
                      <a:lnTo>
                        <a:pt x="258" y="194"/>
                      </a:lnTo>
                      <a:lnTo>
                        <a:pt x="278" y="207"/>
                      </a:lnTo>
                      <a:lnTo>
                        <a:pt x="260" y="240"/>
                      </a:lnTo>
                      <a:close/>
                      <a:moveTo>
                        <a:pt x="302" y="192"/>
                      </a:moveTo>
                      <a:lnTo>
                        <a:pt x="278" y="178"/>
                      </a:lnTo>
                      <a:lnTo>
                        <a:pt x="279" y="167"/>
                      </a:lnTo>
                      <a:lnTo>
                        <a:pt x="279" y="157"/>
                      </a:lnTo>
                      <a:lnTo>
                        <a:pt x="279" y="148"/>
                      </a:lnTo>
                      <a:lnTo>
                        <a:pt x="278" y="138"/>
                      </a:lnTo>
                      <a:lnTo>
                        <a:pt x="302" y="124"/>
                      </a:lnTo>
                      <a:lnTo>
                        <a:pt x="304" y="123"/>
                      </a:lnTo>
                      <a:lnTo>
                        <a:pt x="306" y="121"/>
                      </a:lnTo>
                      <a:lnTo>
                        <a:pt x="307" y="119"/>
                      </a:lnTo>
                      <a:lnTo>
                        <a:pt x="308" y="116"/>
                      </a:lnTo>
                      <a:lnTo>
                        <a:pt x="308" y="111"/>
                      </a:lnTo>
                      <a:lnTo>
                        <a:pt x="306" y="106"/>
                      </a:lnTo>
                      <a:lnTo>
                        <a:pt x="275" y="51"/>
                      </a:lnTo>
                      <a:lnTo>
                        <a:pt x="273" y="49"/>
                      </a:lnTo>
                      <a:lnTo>
                        <a:pt x="271" y="47"/>
                      </a:lnTo>
                      <a:lnTo>
                        <a:pt x="269" y="46"/>
                      </a:lnTo>
                      <a:lnTo>
                        <a:pt x="266" y="44"/>
                      </a:lnTo>
                      <a:lnTo>
                        <a:pt x="262" y="44"/>
                      </a:lnTo>
                      <a:lnTo>
                        <a:pt x="256" y="46"/>
                      </a:lnTo>
                      <a:lnTo>
                        <a:pt x="234" y="59"/>
                      </a:lnTo>
                      <a:lnTo>
                        <a:pt x="226" y="54"/>
                      </a:lnTo>
                      <a:lnTo>
                        <a:pt x="218" y="49"/>
                      </a:lnTo>
                      <a:lnTo>
                        <a:pt x="210" y="44"/>
                      </a:lnTo>
                      <a:lnTo>
                        <a:pt x="202" y="41"/>
                      </a:lnTo>
                      <a:lnTo>
                        <a:pt x="202" y="13"/>
                      </a:lnTo>
                      <a:lnTo>
                        <a:pt x="201" y="8"/>
                      </a:lnTo>
                      <a:lnTo>
                        <a:pt x="197" y="4"/>
                      </a:lnTo>
                      <a:lnTo>
                        <a:pt x="193" y="2"/>
                      </a:lnTo>
                      <a:lnTo>
                        <a:pt x="189" y="0"/>
                      </a:lnTo>
                      <a:lnTo>
                        <a:pt x="124" y="0"/>
                      </a:lnTo>
                      <a:lnTo>
                        <a:pt x="119" y="2"/>
                      </a:lnTo>
                      <a:lnTo>
                        <a:pt x="116" y="4"/>
                      </a:lnTo>
                      <a:lnTo>
                        <a:pt x="113" y="8"/>
                      </a:lnTo>
                      <a:lnTo>
                        <a:pt x="112" y="13"/>
                      </a:lnTo>
                      <a:lnTo>
                        <a:pt x="112" y="41"/>
                      </a:lnTo>
                      <a:lnTo>
                        <a:pt x="102" y="44"/>
                      </a:lnTo>
                      <a:lnTo>
                        <a:pt x="93" y="50"/>
                      </a:lnTo>
                      <a:lnTo>
                        <a:pt x="85" y="54"/>
                      </a:lnTo>
                      <a:lnTo>
                        <a:pt x="77" y="59"/>
                      </a:lnTo>
                      <a:lnTo>
                        <a:pt x="52" y="46"/>
                      </a:lnTo>
                      <a:lnTo>
                        <a:pt x="47" y="44"/>
                      </a:lnTo>
                      <a:lnTo>
                        <a:pt x="43" y="44"/>
                      </a:lnTo>
                      <a:lnTo>
                        <a:pt x="37" y="47"/>
                      </a:lnTo>
                      <a:lnTo>
                        <a:pt x="34" y="51"/>
                      </a:lnTo>
                      <a:lnTo>
                        <a:pt x="2" y="106"/>
                      </a:lnTo>
                      <a:lnTo>
                        <a:pt x="1" y="111"/>
                      </a:lnTo>
                      <a:lnTo>
                        <a:pt x="1" y="116"/>
                      </a:lnTo>
                      <a:lnTo>
                        <a:pt x="2" y="119"/>
                      </a:lnTo>
                      <a:lnTo>
                        <a:pt x="3" y="121"/>
                      </a:lnTo>
                      <a:lnTo>
                        <a:pt x="5" y="123"/>
                      </a:lnTo>
                      <a:lnTo>
                        <a:pt x="7" y="124"/>
                      </a:lnTo>
                      <a:lnTo>
                        <a:pt x="31" y="138"/>
                      </a:lnTo>
                      <a:lnTo>
                        <a:pt x="30" y="148"/>
                      </a:lnTo>
                      <a:lnTo>
                        <a:pt x="29" y="157"/>
                      </a:lnTo>
                      <a:lnTo>
                        <a:pt x="30" y="167"/>
                      </a:lnTo>
                      <a:lnTo>
                        <a:pt x="31" y="178"/>
                      </a:lnTo>
                      <a:lnTo>
                        <a:pt x="6" y="192"/>
                      </a:lnTo>
                      <a:lnTo>
                        <a:pt x="4" y="193"/>
                      </a:lnTo>
                      <a:lnTo>
                        <a:pt x="3" y="194"/>
                      </a:lnTo>
                      <a:lnTo>
                        <a:pt x="2" y="196"/>
                      </a:lnTo>
                      <a:lnTo>
                        <a:pt x="1" y="199"/>
                      </a:lnTo>
                      <a:lnTo>
                        <a:pt x="0" y="203"/>
                      </a:lnTo>
                      <a:lnTo>
                        <a:pt x="2" y="208"/>
                      </a:lnTo>
                      <a:lnTo>
                        <a:pt x="34" y="263"/>
                      </a:lnTo>
                      <a:lnTo>
                        <a:pt x="37" y="268"/>
                      </a:lnTo>
                      <a:lnTo>
                        <a:pt x="42" y="270"/>
                      </a:lnTo>
                      <a:lnTo>
                        <a:pt x="46" y="270"/>
                      </a:lnTo>
                      <a:lnTo>
                        <a:pt x="51" y="269"/>
                      </a:lnTo>
                      <a:lnTo>
                        <a:pt x="77" y="254"/>
                      </a:lnTo>
                      <a:lnTo>
                        <a:pt x="85" y="259"/>
                      </a:lnTo>
                      <a:lnTo>
                        <a:pt x="93" y="266"/>
                      </a:lnTo>
                      <a:lnTo>
                        <a:pt x="102" y="270"/>
                      </a:lnTo>
                      <a:lnTo>
                        <a:pt x="112" y="274"/>
                      </a:lnTo>
                      <a:lnTo>
                        <a:pt x="112" y="302"/>
                      </a:lnTo>
                      <a:lnTo>
                        <a:pt x="113" y="306"/>
                      </a:lnTo>
                      <a:lnTo>
                        <a:pt x="116" y="311"/>
                      </a:lnTo>
                      <a:lnTo>
                        <a:pt x="119" y="314"/>
                      </a:lnTo>
                      <a:lnTo>
                        <a:pt x="124" y="315"/>
                      </a:lnTo>
                      <a:lnTo>
                        <a:pt x="189" y="315"/>
                      </a:lnTo>
                      <a:lnTo>
                        <a:pt x="193" y="314"/>
                      </a:lnTo>
                      <a:lnTo>
                        <a:pt x="197" y="311"/>
                      </a:lnTo>
                      <a:lnTo>
                        <a:pt x="201" y="306"/>
                      </a:lnTo>
                      <a:lnTo>
                        <a:pt x="202" y="302"/>
                      </a:lnTo>
                      <a:lnTo>
                        <a:pt x="202" y="274"/>
                      </a:lnTo>
                      <a:lnTo>
                        <a:pt x="210" y="270"/>
                      </a:lnTo>
                      <a:lnTo>
                        <a:pt x="218" y="266"/>
                      </a:lnTo>
                      <a:lnTo>
                        <a:pt x="226" y="260"/>
                      </a:lnTo>
                      <a:lnTo>
                        <a:pt x="234" y="255"/>
                      </a:lnTo>
                      <a:lnTo>
                        <a:pt x="258" y="268"/>
                      </a:lnTo>
                      <a:lnTo>
                        <a:pt x="262" y="270"/>
                      </a:lnTo>
                      <a:lnTo>
                        <a:pt x="267" y="270"/>
                      </a:lnTo>
                      <a:lnTo>
                        <a:pt x="271" y="268"/>
                      </a:lnTo>
                      <a:lnTo>
                        <a:pt x="275" y="263"/>
                      </a:lnTo>
                      <a:lnTo>
                        <a:pt x="307" y="208"/>
                      </a:lnTo>
                      <a:lnTo>
                        <a:pt x="308" y="202"/>
                      </a:lnTo>
                      <a:lnTo>
                        <a:pt x="308" y="198"/>
                      </a:lnTo>
                      <a:lnTo>
                        <a:pt x="306" y="194"/>
                      </a:lnTo>
                      <a:lnTo>
                        <a:pt x="302" y="1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3" name="îsḷíďe">
              <a:extLst>
                <a:ext uri="{FF2B5EF4-FFF2-40B4-BE49-F238E27FC236}">
                  <a16:creationId xmlns:a16="http://schemas.microsoft.com/office/drawing/2014/main" id="{420CC234-D25C-4C36-BD7B-D036D71A06E4}"/>
                </a:ext>
              </a:extLst>
            </p:cNvPr>
            <p:cNvGrpSpPr/>
            <p:nvPr/>
          </p:nvGrpSpPr>
          <p:grpSpPr>
            <a:xfrm>
              <a:off x="6895820" y="4707616"/>
              <a:ext cx="952304" cy="594799"/>
              <a:chOff x="5484573" y="5214090"/>
              <a:chExt cx="952304" cy="594799"/>
            </a:xfrm>
          </p:grpSpPr>
          <p:sp>
            <p:nvSpPr>
              <p:cNvPr id="24" name="ïşḷïďe">
                <a:extLst>
                  <a:ext uri="{FF2B5EF4-FFF2-40B4-BE49-F238E27FC236}">
                    <a16:creationId xmlns:a16="http://schemas.microsoft.com/office/drawing/2014/main" id="{1BAB4F9E-7688-4E34-88AF-8367CF40C736}"/>
                  </a:ext>
                </a:extLst>
              </p:cNvPr>
              <p:cNvSpPr txBox="1"/>
              <p:nvPr/>
            </p:nvSpPr>
            <p:spPr>
              <a:xfrm>
                <a:off x="5484573" y="5470335"/>
                <a:ext cx="95230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Oct-Des</a:t>
                </a:r>
              </a:p>
            </p:txBody>
          </p:sp>
          <p:grpSp>
            <p:nvGrpSpPr>
              <p:cNvPr id="25" name="íṥlíḑè">
                <a:extLst>
                  <a:ext uri="{FF2B5EF4-FFF2-40B4-BE49-F238E27FC236}">
                    <a16:creationId xmlns:a16="http://schemas.microsoft.com/office/drawing/2014/main" id="{4326D78E-1F1A-49D9-9ADF-F1A6742025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35421" y="5214090"/>
                <a:ext cx="250608" cy="252000"/>
                <a:chOff x="10455275" y="2498725"/>
                <a:chExt cx="285750" cy="287338"/>
              </a:xfrm>
              <a:solidFill>
                <a:sysClr val="window" lastClr="FFFFFF"/>
              </a:solidFill>
            </p:grpSpPr>
            <p:sp>
              <p:nvSpPr>
                <p:cNvPr id="26" name="ïŝlïďe">
                  <a:extLst>
                    <a:ext uri="{FF2B5EF4-FFF2-40B4-BE49-F238E27FC236}">
                      <a16:creationId xmlns:a16="http://schemas.microsoft.com/office/drawing/2014/main" id="{5E00211E-C931-47AE-B125-78BA8031193B}"/>
                    </a:ext>
                  </a:extLst>
                </p:cNvPr>
                <p:cNvSpPr/>
                <p:nvPr/>
              </p:nvSpPr>
              <p:spPr bwMode="auto">
                <a:xfrm>
                  <a:off x="10455275" y="2593975"/>
                  <a:ext cx="285750" cy="192088"/>
                </a:xfrm>
                <a:custGeom>
                  <a:avLst/>
                  <a:gdLst>
                    <a:gd name="T0" fmla="*/ 812 w 903"/>
                    <a:gd name="T1" fmla="*/ 30 h 601"/>
                    <a:gd name="T2" fmla="*/ 512 w 903"/>
                    <a:gd name="T3" fmla="*/ 571 h 601"/>
                    <a:gd name="T4" fmla="*/ 602 w 903"/>
                    <a:gd name="T5" fmla="*/ 571 h 601"/>
                    <a:gd name="T6" fmla="*/ 301 w 903"/>
                    <a:gd name="T7" fmla="*/ 210 h 601"/>
                    <a:gd name="T8" fmla="*/ 301 w 903"/>
                    <a:gd name="T9" fmla="*/ 571 h 601"/>
                    <a:gd name="T10" fmla="*/ 181 w 903"/>
                    <a:gd name="T11" fmla="*/ 421 h 601"/>
                    <a:gd name="T12" fmla="*/ 888 w 903"/>
                    <a:gd name="T13" fmla="*/ 571 h 601"/>
                    <a:gd name="T14" fmla="*/ 842 w 903"/>
                    <a:gd name="T15" fmla="*/ 12 h 601"/>
                    <a:gd name="T16" fmla="*/ 838 w 903"/>
                    <a:gd name="T17" fmla="*/ 5 h 601"/>
                    <a:gd name="T18" fmla="*/ 830 w 903"/>
                    <a:gd name="T19" fmla="*/ 0 h 601"/>
                    <a:gd name="T20" fmla="*/ 704 w 903"/>
                    <a:gd name="T21" fmla="*/ 0 h 601"/>
                    <a:gd name="T22" fmla="*/ 696 w 903"/>
                    <a:gd name="T23" fmla="*/ 5 h 601"/>
                    <a:gd name="T24" fmla="*/ 692 w 903"/>
                    <a:gd name="T25" fmla="*/ 12 h 601"/>
                    <a:gd name="T26" fmla="*/ 632 w 903"/>
                    <a:gd name="T27" fmla="*/ 571 h 601"/>
                    <a:gd name="T28" fmla="*/ 631 w 903"/>
                    <a:gd name="T29" fmla="*/ 280 h 601"/>
                    <a:gd name="T30" fmla="*/ 626 w 903"/>
                    <a:gd name="T31" fmla="*/ 274 h 601"/>
                    <a:gd name="T32" fmla="*/ 617 w 903"/>
                    <a:gd name="T33" fmla="*/ 270 h 601"/>
                    <a:gd name="T34" fmla="*/ 491 w 903"/>
                    <a:gd name="T35" fmla="*/ 271 h 601"/>
                    <a:gd name="T36" fmla="*/ 484 w 903"/>
                    <a:gd name="T37" fmla="*/ 278 h 601"/>
                    <a:gd name="T38" fmla="*/ 482 w 903"/>
                    <a:gd name="T39" fmla="*/ 285 h 601"/>
                    <a:gd name="T40" fmla="*/ 421 w 903"/>
                    <a:gd name="T41" fmla="*/ 195 h 601"/>
                    <a:gd name="T42" fmla="*/ 419 w 903"/>
                    <a:gd name="T43" fmla="*/ 187 h 601"/>
                    <a:gd name="T44" fmla="*/ 412 w 903"/>
                    <a:gd name="T45" fmla="*/ 181 h 601"/>
                    <a:gd name="T46" fmla="*/ 286 w 903"/>
                    <a:gd name="T47" fmla="*/ 180 h 601"/>
                    <a:gd name="T48" fmla="*/ 277 w 903"/>
                    <a:gd name="T49" fmla="*/ 184 h 601"/>
                    <a:gd name="T50" fmla="*/ 272 w 903"/>
                    <a:gd name="T51" fmla="*/ 190 h 601"/>
                    <a:gd name="T52" fmla="*/ 271 w 903"/>
                    <a:gd name="T53" fmla="*/ 571 h 601"/>
                    <a:gd name="T54" fmla="*/ 211 w 903"/>
                    <a:gd name="T55" fmla="*/ 403 h 601"/>
                    <a:gd name="T56" fmla="*/ 207 w 903"/>
                    <a:gd name="T57" fmla="*/ 396 h 601"/>
                    <a:gd name="T58" fmla="*/ 199 w 903"/>
                    <a:gd name="T59" fmla="*/ 391 h 601"/>
                    <a:gd name="T60" fmla="*/ 73 w 903"/>
                    <a:gd name="T61" fmla="*/ 391 h 601"/>
                    <a:gd name="T62" fmla="*/ 65 w 903"/>
                    <a:gd name="T63" fmla="*/ 396 h 601"/>
                    <a:gd name="T64" fmla="*/ 61 w 903"/>
                    <a:gd name="T65" fmla="*/ 403 h 601"/>
                    <a:gd name="T66" fmla="*/ 16 w 903"/>
                    <a:gd name="T67" fmla="*/ 571 h 601"/>
                    <a:gd name="T68" fmla="*/ 7 w 903"/>
                    <a:gd name="T69" fmla="*/ 573 h 601"/>
                    <a:gd name="T70" fmla="*/ 2 w 903"/>
                    <a:gd name="T71" fmla="*/ 581 h 601"/>
                    <a:gd name="T72" fmla="*/ 1 w 903"/>
                    <a:gd name="T73" fmla="*/ 590 h 601"/>
                    <a:gd name="T74" fmla="*/ 5 w 903"/>
                    <a:gd name="T75" fmla="*/ 597 h 601"/>
                    <a:gd name="T76" fmla="*/ 13 w 903"/>
                    <a:gd name="T77" fmla="*/ 601 h 601"/>
                    <a:gd name="T78" fmla="*/ 196 w 903"/>
                    <a:gd name="T79" fmla="*/ 601 h 601"/>
                    <a:gd name="T80" fmla="*/ 497 w 903"/>
                    <a:gd name="T81" fmla="*/ 601 h 601"/>
                    <a:gd name="T82" fmla="*/ 827 w 903"/>
                    <a:gd name="T83" fmla="*/ 601 h 601"/>
                    <a:gd name="T84" fmla="*/ 893 w 903"/>
                    <a:gd name="T85" fmla="*/ 600 h 601"/>
                    <a:gd name="T86" fmla="*/ 900 w 903"/>
                    <a:gd name="T87" fmla="*/ 595 h 601"/>
                    <a:gd name="T88" fmla="*/ 903 w 903"/>
                    <a:gd name="T89" fmla="*/ 586 h 601"/>
                    <a:gd name="T90" fmla="*/ 900 w 903"/>
                    <a:gd name="T91" fmla="*/ 578 h 601"/>
                    <a:gd name="T92" fmla="*/ 893 w 903"/>
                    <a:gd name="T93" fmla="*/ 572 h 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903" h="601">
                      <a:moveTo>
                        <a:pt x="722" y="571"/>
                      </a:moveTo>
                      <a:lnTo>
                        <a:pt x="722" y="30"/>
                      </a:lnTo>
                      <a:lnTo>
                        <a:pt x="812" y="30"/>
                      </a:lnTo>
                      <a:lnTo>
                        <a:pt x="812" y="571"/>
                      </a:lnTo>
                      <a:lnTo>
                        <a:pt x="722" y="571"/>
                      </a:lnTo>
                      <a:close/>
                      <a:moveTo>
                        <a:pt x="512" y="571"/>
                      </a:moveTo>
                      <a:lnTo>
                        <a:pt x="512" y="300"/>
                      </a:lnTo>
                      <a:lnTo>
                        <a:pt x="602" y="300"/>
                      </a:lnTo>
                      <a:lnTo>
                        <a:pt x="602" y="571"/>
                      </a:lnTo>
                      <a:lnTo>
                        <a:pt x="512" y="571"/>
                      </a:lnTo>
                      <a:close/>
                      <a:moveTo>
                        <a:pt x="301" y="571"/>
                      </a:moveTo>
                      <a:lnTo>
                        <a:pt x="301" y="210"/>
                      </a:lnTo>
                      <a:lnTo>
                        <a:pt x="391" y="210"/>
                      </a:lnTo>
                      <a:lnTo>
                        <a:pt x="391" y="571"/>
                      </a:lnTo>
                      <a:lnTo>
                        <a:pt x="301" y="571"/>
                      </a:lnTo>
                      <a:close/>
                      <a:moveTo>
                        <a:pt x="91" y="571"/>
                      </a:moveTo>
                      <a:lnTo>
                        <a:pt x="91" y="421"/>
                      </a:lnTo>
                      <a:lnTo>
                        <a:pt x="181" y="421"/>
                      </a:lnTo>
                      <a:lnTo>
                        <a:pt x="181" y="571"/>
                      </a:lnTo>
                      <a:lnTo>
                        <a:pt x="91" y="571"/>
                      </a:lnTo>
                      <a:close/>
                      <a:moveTo>
                        <a:pt x="888" y="571"/>
                      </a:moveTo>
                      <a:lnTo>
                        <a:pt x="842" y="571"/>
                      </a:lnTo>
                      <a:lnTo>
                        <a:pt x="842" y="15"/>
                      </a:lnTo>
                      <a:lnTo>
                        <a:pt x="842" y="12"/>
                      </a:lnTo>
                      <a:lnTo>
                        <a:pt x="841" y="9"/>
                      </a:lnTo>
                      <a:lnTo>
                        <a:pt x="840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3" y="1"/>
                      </a:lnTo>
                      <a:lnTo>
                        <a:pt x="830" y="0"/>
                      </a:lnTo>
                      <a:lnTo>
                        <a:pt x="827" y="0"/>
                      </a:lnTo>
                      <a:lnTo>
                        <a:pt x="707" y="0"/>
                      </a:lnTo>
                      <a:lnTo>
                        <a:pt x="704" y="0"/>
                      </a:lnTo>
                      <a:lnTo>
                        <a:pt x="702" y="1"/>
                      </a:lnTo>
                      <a:lnTo>
                        <a:pt x="698" y="3"/>
                      </a:lnTo>
                      <a:lnTo>
                        <a:pt x="696" y="5"/>
                      </a:lnTo>
                      <a:lnTo>
                        <a:pt x="694" y="7"/>
                      </a:lnTo>
                      <a:lnTo>
                        <a:pt x="693" y="9"/>
                      </a:lnTo>
                      <a:lnTo>
                        <a:pt x="692" y="12"/>
                      </a:lnTo>
                      <a:lnTo>
                        <a:pt x="692" y="15"/>
                      </a:lnTo>
                      <a:lnTo>
                        <a:pt x="692" y="571"/>
                      </a:lnTo>
                      <a:lnTo>
                        <a:pt x="632" y="571"/>
                      </a:lnTo>
                      <a:lnTo>
                        <a:pt x="632" y="285"/>
                      </a:lnTo>
                      <a:lnTo>
                        <a:pt x="632" y="283"/>
                      </a:lnTo>
                      <a:lnTo>
                        <a:pt x="631" y="280"/>
                      </a:lnTo>
                      <a:lnTo>
                        <a:pt x="630" y="278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2" y="271"/>
                      </a:lnTo>
                      <a:lnTo>
                        <a:pt x="620" y="271"/>
                      </a:lnTo>
                      <a:lnTo>
                        <a:pt x="617" y="270"/>
                      </a:lnTo>
                      <a:lnTo>
                        <a:pt x="497" y="270"/>
                      </a:lnTo>
                      <a:lnTo>
                        <a:pt x="494" y="271"/>
                      </a:lnTo>
                      <a:lnTo>
                        <a:pt x="491" y="271"/>
                      </a:lnTo>
                      <a:lnTo>
                        <a:pt x="488" y="274"/>
                      </a:lnTo>
                      <a:lnTo>
                        <a:pt x="486" y="275"/>
                      </a:lnTo>
                      <a:lnTo>
                        <a:pt x="484" y="278"/>
                      </a:lnTo>
                      <a:lnTo>
                        <a:pt x="483" y="280"/>
                      </a:lnTo>
                      <a:lnTo>
                        <a:pt x="482" y="283"/>
                      </a:lnTo>
                      <a:lnTo>
                        <a:pt x="482" y="285"/>
                      </a:lnTo>
                      <a:lnTo>
                        <a:pt x="482" y="571"/>
                      </a:lnTo>
                      <a:lnTo>
                        <a:pt x="421" y="571"/>
                      </a:lnTo>
                      <a:lnTo>
                        <a:pt x="421" y="195"/>
                      </a:lnTo>
                      <a:lnTo>
                        <a:pt x="421" y="192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4"/>
                      </a:lnTo>
                      <a:lnTo>
                        <a:pt x="412" y="181"/>
                      </a:lnTo>
                      <a:lnTo>
                        <a:pt x="409" y="180"/>
                      </a:lnTo>
                      <a:lnTo>
                        <a:pt x="406" y="180"/>
                      </a:lnTo>
                      <a:lnTo>
                        <a:pt x="286" y="180"/>
                      </a:lnTo>
                      <a:lnTo>
                        <a:pt x="283" y="180"/>
                      </a:lnTo>
                      <a:lnTo>
                        <a:pt x="281" y="181"/>
                      </a:lnTo>
                      <a:lnTo>
                        <a:pt x="277" y="184"/>
                      </a:lnTo>
                      <a:lnTo>
                        <a:pt x="275" y="185"/>
                      </a:lnTo>
                      <a:lnTo>
                        <a:pt x="274" y="187"/>
                      </a:lnTo>
                      <a:lnTo>
                        <a:pt x="272" y="190"/>
                      </a:lnTo>
                      <a:lnTo>
                        <a:pt x="271" y="192"/>
                      </a:lnTo>
                      <a:lnTo>
                        <a:pt x="271" y="195"/>
                      </a:lnTo>
                      <a:lnTo>
                        <a:pt x="271" y="571"/>
                      </a:lnTo>
                      <a:lnTo>
                        <a:pt x="211" y="571"/>
                      </a:lnTo>
                      <a:lnTo>
                        <a:pt x="211" y="406"/>
                      </a:lnTo>
                      <a:lnTo>
                        <a:pt x="211" y="403"/>
                      </a:lnTo>
                      <a:lnTo>
                        <a:pt x="210" y="400"/>
                      </a:lnTo>
                      <a:lnTo>
                        <a:pt x="209" y="398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2"/>
                      </a:lnTo>
                      <a:lnTo>
                        <a:pt x="199" y="391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1"/>
                      </a:lnTo>
                      <a:lnTo>
                        <a:pt x="70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8"/>
                      </a:lnTo>
                      <a:lnTo>
                        <a:pt x="62" y="400"/>
                      </a:lnTo>
                      <a:lnTo>
                        <a:pt x="61" y="403"/>
                      </a:lnTo>
                      <a:lnTo>
                        <a:pt x="61" y="406"/>
                      </a:lnTo>
                      <a:lnTo>
                        <a:pt x="61" y="571"/>
                      </a:lnTo>
                      <a:lnTo>
                        <a:pt x="16" y="571"/>
                      </a:lnTo>
                      <a:lnTo>
                        <a:pt x="13" y="571"/>
                      </a:lnTo>
                      <a:lnTo>
                        <a:pt x="10" y="572"/>
                      </a:lnTo>
                      <a:lnTo>
                        <a:pt x="7" y="573"/>
                      </a:lnTo>
                      <a:lnTo>
                        <a:pt x="5" y="576"/>
                      </a:lnTo>
                      <a:lnTo>
                        <a:pt x="3" y="578"/>
                      </a:lnTo>
                      <a:lnTo>
                        <a:pt x="2" y="581"/>
                      </a:lnTo>
                      <a:lnTo>
                        <a:pt x="1" y="583"/>
                      </a:lnTo>
                      <a:lnTo>
                        <a:pt x="0" y="586"/>
                      </a:lnTo>
                      <a:lnTo>
                        <a:pt x="1" y="590"/>
                      </a:lnTo>
                      <a:lnTo>
                        <a:pt x="2" y="593"/>
                      </a:lnTo>
                      <a:lnTo>
                        <a:pt x="3" y="595"/>
                      </a:lnTo>
                      <a:lnTo>
                        <a:pt x="5" y="597"/>
                      </a:lnTo>
                      <a:lnTo>
                        <a:pt x="7" y="599"/>
                      </a:lnTo>
                      <a:lnTo>
                        <a:pt x="10" y="600"/>
                      </a:lnTo>
                      <a:lnTo>
                        <a:pt x="13" y="601"/>
                      </a:lnTo>
                      <a:lnTo>
                        <a:pt x="16" y="601"/>
                      </a:lnTo>
                      <a:lnTo>
                        <a:pt x="76" y="601"/>
                      </a:lnTo>
                      <a:lnTo>
                        <a:pt x="196" y="601"/>
                      </a:lnTo>
                      <a:lnTo>
                        <a:pt x="286" y="601"/>
                      </a:lnTo>
                      <a:lnTo>
                        <a:pt x="406" y="601"/>
                      </a:lnTo>
                      <a:lnTo>
                        <a:pt x="497" y="601"/>
                      </a:lnTo>
                      <a:lnTo>
                        <a:pt x="617" y="601"/>
                      </a:lnTo>
                      <a:lnTo>
                        <a:pt x="707" y="601"/>
                      </a:lnTo>
                      <a:lnTo>
                        <a:pt x="827" y="601"/>
                      </a:lnTo>
                      <a:lnTo>
                        <a:pt x="888" y="601"/>
                      </a:lnTo>
                      <a:lnTo>
                        <a:pt x="890" y="601"/>
                      </a:lnTo>
                      <a:lnTo>
                        <a:pt x="893" y="600"/>
                      </a:lnTo>
                      <a:lnTo>
                        <a:pt x="896" y="599"/>
                      </a:lnTo>
                      <a:lnTo>
                        <a:pt x="898" y="597"/>
                      </a:lnTo>
                      <a:lnTo>
                        <a:pt x="900" y="595"/>
                      </a:lnTo>
                      <a:lnTo>
                        <a:pt x="901" y="593"/>
                      </a:lnTo>
                      <a:lnTo>
                        <a:pt x="902" y="590"/>
                      </a:lnTo>
                      <a:lnTo>
                        <a:pt x="903" y="586"/>
                      </a:lnTo>
                      <a:lnTo>
                        <a:pt x="902" y="583"/>
                      </a:lnTo>
                      <a:lnTo>
                        <a:pt x="901" y="581"/>
                      </a:lnTo>
                      <a:lnTo>
                        <a:pt x="900" y="578"/>
                      </a:lnTo>
                      <a:lnTo>
                        <a:pt x="898" y="576"/>
                      </a:lnTo>
                      <a:lnTo>
                        <a:pt x="896" y="573"/>
                      </a:lnTo>
                      <a:lnTo>
                        <a:pt x="893" y="572"/>
                      </a:lnTo>
                      <a:lnTo>
                        <a:pt x="890" y="571"/>
                      </a:lnTo>
                      <a:lnTo>
                        <a:pt x="888" y="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ïS1ídè">
                  <a:extLst>
                    <a:ext uri="{FF2B5EF4-FFF2-40B4-BE49-F238E27FC236}">
                      <a16:creationId xmlns:a16="http://schemas.microsoft.com/office/drawing/2014/main" id="{2BF96DC2-F4D9-4190-9E6D-1B9075CCE8E5}"/>
                    </a:ext>
                  </a:extLst>
                </p:cNvPr>
                <p:cNvSpPr/>
                <p:nvPr/>
              </p:nvSpPr>
              <p:spPr bwMode="auto">
                <a:xfrm>
                  <a:off x="10474325" y="2498725"/>
                  <a:ext cx="252413" cy="157163"/>
                </a:xfrm>
                <a:custGeom>
                  <a:avLst/>
                  <a:gdLst>
                    <a:gd name="T0" fmla="*/ 83 w 796"/>
                    <a:gd name="T1" fmla="*/ 417 h 496"/>
                    <a:gd name="T2" fmla="*/ 89 w 796"/>
                    <a:gd name="T3" fmla="*/ 431 h 496"/>
                    <a:gd name="T4" fmla="*/ 76 w 796"/>
                    <a:gd name="T5" fmla="*/ 461 h 496"/>
                    <a:gd name="T6" fmla="*/ 43 w 796"/>
                    <a:gd name="T7" fmla="*/ 461 h 496"/>
                    <a:gd name="T8" fmla="*/ 30 w 796"/>
                    <a:gd name="T9" fmla="*/ 430 h 496"/>
                    <a:gd name="T10" fmla="*/ 54 w 796"/>
                    <a:gd name="T11" fmla="*/ 407 h 496"/>
                    <a:gd name="T12" fmla="*/ 302 w 796"/>
                    <a:gd name="T13" fmla="*/ 216 h 496"/>
                    <a:gd name="T14" fmla="*/ 315 w 796"/>
                    <a:gd name="T15" fmla="*/ 247 h 496"/>
                    <a:gd name="T16" fmla="*/ 291 w 796"/>
                    <a:gd name="T17" fmla="*/ 270 h 496"/>
                    <a:gd name="T18" fmla="*/ 260 w 796"/>
                    <a:gd name="T19" fmla="*/ 257 h 496"/>
                    <a:gd name="T20" fmla="*/ 260 w 796"/>
                    <a:gd name="T21" fmla="*/ 224 h 496"/>
                    <a:gd name="T22" fmla="*/ 511 w 796"/>
                    <a:gd name="T23" fmla="*/ 301 h 496"/>
                    <a:gd name="T24" fmla="*/ 530 w 796"/>
                    <a:gd name="T25" fmla="*/ 308 h 496"/>
                    <a:gd name="T26" fmla="*/ 541 w 796"/>
                    <a:gd name="T27" fmla="*/ 331 h 496"/>
                    <a:gd name="T28" fmla="*/ 523 w 796"/>
                    <a:gd name="T29" fmla="*/ 359 h 496"/>
                    <a:gd name="T30" fmla="*/ 490 w 796"/>
                    <a:gd name="T31" fmla="*/ 353 h 496"/>
                    <a:gd name="T32" fmla="*/ 483 w 796"/>
                    <a:gd name="T33" fmla="*/ 320 h 496"/>
                    <a:gd name="T34" fmla="*/ 511 w 796"/>
                    <a:gd name="T35" fmla="*/ 301 h 496"/>
                    <a:gd name="T36" fmla="*/ 757 w 796"/>
                    <a:gd name="T37" fmla="*/ 39 h 496"/>
                    <a:gd name="T38" fmla="*/ 764 w 796"/>
                    <a:gd name="T39" fmla="*/ 72 h 496"/>
                    <a:gd name="T40" fmla="*/ 736 w 796"/>
                    <a:gd name="T41" fmla="*/ 90 h 496"/>
                    <a:gd name="T42" fmla="*/ 708 w 796"/>
                    <a:gd name="T43" fmla="*/ 72 h 496"/>
                    <a:gd name="T44" fmla="*/ 716 w 796"/>
                    <a:gd name="T45" fmla="*/ 39 h 496"/>
                    <a:gd name="T46" fmla="*/ 60 w 796"/>
                    <a:gd name="T47" fmla="*/ 496 h 496"/>
                    <a:gd name="T48" fmla="*/ 93 w 796"/>
                    <a:gd name="T49" fmla="*/ 487 h 496"/>
                    <a:gd name="T50" fmla="*/ 115 w 796"/>
                    <a:gd name="T51" fmla="*/ 460 h 496"/>
                    <a:gd name="T52" fmla="*/ 118 w 796"/>
                    <a:gd name="T53" fmla="*/ 422 h 496"/>
                    <a:gd name="T54" fmla="*/ 276 w 796"/>
                    <a:gd name="T55" fmla="*/ 300 h 496"/>
                    <a:gd name="T56" fmla="*/ 318 w 796"/>
                    <a:gd name="T57" fmla="*/ 291 h 496"/>
                    <a:gd name="T58" fmla="*/ 451 w 796"/>
                    <a:gd name="T59" fmla="*/ 331 h 496"/>
                    <a:gd name="T60" fmla="*/ 461 w 796"/>
                    <a:gd name="T61" fmla="*/ 365 h 496"/>
                    <a:gd name="T62" fmla="*/ 487 w 796"/>
                    <a:gd name="T63" fmla="*/ 387 h 496"/>
                    <a:gd name="T64" fmla="*/ 523 w 796"/>
                    <a:gd name="T65" fmla="*/ 390 h 496"/>
                    <a:gd name="T66" fmla="*/ 554 w 796"/>
                    <a:gd name="T67" fmla="*/ 373 h 496"/>
                    <a:gd name="T68" fmla="*/ 570 w 796"/>
                    <a:gd name="T69" fmla="*/ 343 h 496"/>
                    <a:gd name="T70" fmla="*/ 559 w 796"/>
                    <a:gd name="T71" fmla="*/ 296 h 496"/>
                    <a:gd name="T72" fmla="*/ 742 w 796"/>
                    <a:gd name="T73" fmla="*/ 120 h 496"/>
                    <a:gd name="T74" fmla="*/ 775 w 796"/>
                    <a:gd name="T75" fmla="*/ 106 h 496"/>
                    <a:gd name="T76" fmla="*/ 794 w 796"/>
                    <a:gd name="T77" fmla="*/ 79 h 496"/>
                    <a:gd name="T78" fmla="*/ 794 w 796"/>
                    <a:gd name="T79" fmla="*/ 43 h 496"/>
                    <a:gd name="T80" fmla="*/ 775 w 796"/>
                    <a:gd name="T81" fmla="*/ 14 h 496"/>
                    <a:gd name="T82" fmla="*/ 742 w 796"/>
                    <a:gd name="T83" fmla="*/ 0 h 496"/>
                    <a:gd name="T84" fmla="*/ 708 w 796"/>
                    <a:gd name="T85" fmla="*/ 8 h 496"/>
                    <a:gd name="T86" fmla="*/ 683 w 796"/>
                    <a:gd name="T87" fmla="*/ 31 h 496"/>
                    <a:gd name="T88" fmla="*/ 677 w 796"/>
                    <a:gd name="T89" fmla="*/ 70 h 496"/>
                    <a:gd name="T90" fmla="*/ 524 w 796"/>
                    <a:gd name="T91" fmla="*/ 272 h 496"/>
                    <a:gd name="T92" fmla="*/ 483 w 796"/>
                    <a:gd name="T93" fmla="*/ 278 h 496"/>
                    <a:gd name="T94" fmla="*/ 345 w 796"/>
                    <a:gd name="T95" fmla="*/ 245 h 496"/>
                    <a:gd name="T96" fmla="*/ 339 w 796"/>
                    <a:gd name="T97" fmla="*/ 212 h 496"/>
                    <a:gd name="T98" fmla="*/ 314 w 796"/>
                    <a:gd name="T99" fmla="*/ 188 h 496"/>
                    <a:gd name="T100" fmla="*/ 280 w 796"/>
                    <a:gd name="T101" fmla="*/ 181 h 496"/>
                    <a:gd name="T102" fmla="*/ 247 w 796"/>
                    <a:gd name="T103" fmla="*/ 194 h 496"/>
                    <a:gd name="T104" fmla="*/ 228 w 796"/>
                    <a:gd name="T105" fmla="*/ 223 h 496"/>
                    <a:gd name="T106" fmla="*/ 229 w 796"/>
                    <a:gd name="T107" fmla="*/ 262 h 496"/>
                    <a:gd name="T108" fmla="*/ 60 w 796"/>
                    <a:gd name="T109" fmla="*/ 376 h 496"/>
                    <a:gd name="T110" fmla="*/ 26 w 796"/>
                    <a:gd name="T111" fmla="*/ 387 h 496"/>
                    <a:gd name="T112" fmla="*/ 4 w 796"/>
                    <a:gd name="T113" fmla="*/ 413 h 496"/>
                    <a:gd name="T114" fmla="*/ 1 w 796"/>
                    <a:gd name="T115" fmla="*/ 448 h 496"/>
                    <a:gd name="T116" fmla="*/ 17 w 796"/>
                    <a:gd name="T117" fmla="*/ 479 h 496"/>
                    <a:gd name="T118" fmla="*/ 47 w 796"/>
                    <a:gd name="T119" fmla="*/ 495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96" h="496">
                      <a:moveTo>
                        <a:pt x="60" y="406"/>
                      </a:moveTo>
                      <a:lnTo>
                        <a:pt x="66" y="407"/>
                      </a:lnTo>
                      <a:lnTo>
                        <a:pt x="73" y="410"/>
                      </a:lnTo>
                      <a:lnTo>
                        <a:pt x="78" y="413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6" y="421"/>
                      </a:lnTo>
                      <a:lnTo>
                        <a:pt x="88" y="426"/>
                      </a:lnTo>
                      <a:lnTo>
                        <a:pt x="89" y="431"/>
                      </a:lnTo>
                      <a:lnTo>
                        <a:pt x="90" y="436"/>
                      </a:lnTo>
                      <a:lnTo>
                        <a:pt x="89" y="443"/>
                      </a:lnTo>
                      <a:lnTo>
                        <a:pt x="88" y="448"/>
                      </a:lnTo>
                      <a:lnTo>
                        <a:pt x="85" y="453"/>
                      </a:lnTo>
                      <a:lnTo>
                        <a:pt x="81" y="458"/>
                      </a:lnTo>
                      <a:lnTo>
                        <a:pt x="76" y="461"/>
                      </a:lnTo>
                      <a:lnTo>
                        <a:pt x="72" y="464"/>
                      </a:lnTo>
                      <a:lnTo>
                        <a:pt x="65" y="466"/>
                      </a:lnTo>
                      <a:lnTo>
                        <a:pt x="60" y="466"/>
                      </a:lnTo>
                      <a:lnTo>
                        <a:pt x="54" y="466"/>
                      </a:lnTo>
                      <a:lnTo>
                        <a:pt x="48" y="464"/>
                      </a:lnTo>
                      <a:lnTo>
                        <a:pt x="43" y="461"/>
                      </a:lnTo>
                      <a:lnTo>
                        <a:pt x="39" y="458"/>
                      </a:lnTo>
                      <a:lnTo>
                        <a:pt x="34" y="453"/>
                      </a:lnTo>
                      <a:lnTo>
                        <a:pt x="32" y="448"/>
                      </a:lnTo>
                      <a:lnTo>
                        <a:pt x="30" y="443"/>
                      </a:lnTo>
                      <a:lnTo>
                        <a:pt x="30" y="436"/>
                      </a:lnTo>
                      <a:lnTo>
                        <a:pt x="30" y="430"/>
                      </a:lnTo>
                      <a:lnTo>
                        <a:pt x="32" y="425"/>
                      </a:lnTo>
                      <a:lnTo>
                        <a:pt x="34" y="419"/>
                      </a:lnTo>
                      <a:lnTo>
                        <a:pt x="39" y="415"/>
                      </a:lnTo>
                      <a:lnTo>
                        <a:pt x="43" y="412"/>
                      </a:lnTo>
                      <a:lnTo>
                        <a:pt x="48" y="409"/>
                      </a:lnTo>
                      <a:lnTo>
                        <a:pt x="54" y="407"/>
                      </a:lnTo>
                      <a:lnTo>
                        <a:pt x="60" y="406"/>
                      </a:lnTo>
                      <a:lnTo>
                        <a:pt x="60" y="406"/>
                      </a:lnTo>
                      <a:close/>
                      <a:moveTo>
                        <a:pt x="285" y="211"/>
                      </a:moveTo>
                      <a:lnTo>
                        <a:pt x="291" y="211"/>
                      </a:lnTo>
                      <a:lnTo>
                        <a:pt x="297" y="214"/>
                      </a:lnTo>
                      <a:lnTo>
                        <a:pt x="302" y="216"/>
                      </a:lnTo>
                      <a:lnTo>
                        <a:pt x="306" y="220"/>
                      </a:lnTo>
                      <a:lnTo>
                        <a:pt x="311" y="224"/>
                      </a:lnTo>
                      <a:lnTo>
                        <a:pt x="313" y="230"/>
                      </a:lnTo>
                      <a:lnTo>
                        <a:pt x="315" y="235"/>
                      </a:lnTo>
                      <a:lnTo>
                        <a:pt x="315" y="241"/>
                      </a:lnTo>
                      <a:lnTo>
                        <a:pt x="315" y="247"/>
                      </a:lnTo>
                      <a:lnTo>
                        <a:pt x="313" y="253"/>
                      </a:lnTo>
                      <a:lnTo>
                        <a:pt x="311" y="257"/>
                      </a:lnTo>
                      <a:lnTo>
                        <a:pt x="306" y="262"/>
                      </a:lnTo>
                      <a:lnTo>
                        <a:pt x="302" y="266"/>
                      </a:lnTo>
                      <a:lnTo>
                        <a:pt x="297" y="268"/>
                      </a:lnTo>
                      <a:lnTo>
                        <a:pt x="291" y="270"/>
                      </a:lnTo>
                      <a:lnTo>
                        <a:pt x="285" y="271"/>
                      </a:lnTo>
                      <a:lnTo>
                        <a:pt x="280" y="270"/>
                      </a:lnTo>
                      <a:lnTo>
                        <a:pt x="273" y="268"/>
                      </a:lnTo>
                      <a:lnTo>
                        <a:pt x="269" y="266"/>
                      </a:lnTo>
                      <a:lnTo>
                        <a:pt x="264" y="262"/>
                      </a:lnTo>
                      <a:lnTo>
                        <a:pt x="260" y="257"/>
                      </a:lnTo>
                      <a:lnTo>
                        <a:pt x="257" y="253"/>
                      </a:lnTo>
                      <a:lnTo>
                        <a:pt x="256" y="247"/>
                      </a:lnTo>
                      <a:lnTo>
                        <a:pt x="255" y="241"/>
                      </a:lnTo>
                      <a:lnTo>
                        <a:pt x="256" y="235"/>
                      </a:lnTo>
                      <a:lnTo>
                        <a:pt x="257" y="230"/>
                      </a:lnTo>
                      <a:lnTo>
                        <a:pt x="260" y="224"/>
                      </a:lnTo>
                      <a:lnTo>
                        <a:pt x="264" y="220"/>
                      </a:lnTo>
                      <a:lnTo>
                        <a:pt x="269" y="216"/>
                      </a:lnTo>
                      <a:lnTo>
                        <a:pt x="273" y="214"/>
                      </a:lnTo>
                      <a:lnTo>
                        <a:pt x="280" y="211"/>
                      </a:lnTo>
                      <a:lnTo>
                        <a:pt x="285" y="211"/>
                      </a:lnTo>
                      <a:close/>
                      <a:moveTo>
                        <a:pt x="511" y="301"/>
                      </a:moveTo>
                      <a:lnTo>
                        <a:pt x="516" y="301"/>
                      </a:lnTo>
                      <a:lnTo>
                        <a:pt x="521" y="302"/>
                      </a:lnTo>
                      <a:lnTo>
                        <a:pt x="526" y="306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5" y="313"/>
                      </a:lnTo>
                      <a:lnTo>
                        <a:pt x="538" y="319"/>
                      </a:lnTo>
                      <a:lnTo>
                        <a:pt x="540" y="325"/>
                      </a:lnTo>
                      <a:lnTo>
                        <a:pt x="541" y="331"/>
                      </a:lnTo>
                      <a:lnTo>
                        <a:pt x="540" y="337"/>
                      </a:lnTo>
                      <a:lnTo>
                        <a:pt x="539" y="343"/>
                      </a:lnTo>
                      <a:lnTo>
                        <a:pt x="536" y="347"/>
                      </a:lnTo>
                      <a:lnTo>
                        <a:pt x="532" y="353"/>
                      </a:lnTo>
                      <a:lnTo>
                        <a:pt x="527" y="356"/>
                      </a:lnTo>
                      <a:lnTo>
                        <a:pt x="523" y="359"/>
                      </a:lnTo>
                      <a:lnTo>
                        <a:pt x="516" y="360"/>
                      </a:lnTo>
                      <a:lnTo>
                        <a:pt x="511" y="361"/>
                      </a:lnTo>
                      <a:lnTo>
                        <a:pt x="505" y="360"/>
                      </a:lnTo>
                      <a:lnTo>
                        <a:pt x="499" y="359"/>
                      </a:lnTo>
                      <a:lnTo>
                        <a:pt x="494" y="356"/>
                      </a:lnTo>
                      <a:lnTo>
                        <a:pt x="490" y="353"/>
                      </a:lnTo>
                      <a:lnTo>
                        <a:pt x="486" y="349"/>
                      </a:lnTo>
                      <a:lnTo>
                        <a:pt x="483" y="343"/>
                      </a:lnTo>
                      <a:lnTo>
                        <a:pt x="481" y="337"/>
                      </a:lnTo>
                      <a:lnTo>
                        <a:pt x="481" y="331"/>
                      </a:lnTo>
                      <a:lnTo>
                        <a:pt x="481" y="325"/>
                      </a:lnTo>
                      <a:lnTo>
                        <a:pt x="483" y="320"/>
                      </a:lnTo>
                      <a:lnTo>
                        <a:pt x="486" y="314"/>
                      </a:lnTo>
                      <a:lnTo>
                        <a:pt x="490" y="310"/>
                      </a:lnTo>
                      <a:lnTo>
                        <a:pt x="494" y="307"/>
                      </a:lnTo>
                      <a:lnTo>
                        <a:pt x="499" y="304"/>
                      </a:lnTo>
                      <a:lnTo>
                        <a:pt x="505" y="301"/>
                      </a:lnTo>
                      <a:lnTo>
                        <a:pt x="511" y="301"/>
                      </a:lnTo>
                      <a:lnTo>
                        <a:pt x="511" y="301"/>
                      </a:lnTo>
                      <a:close/>
                      <a:moveTo>
                        <a:pt x="736" y="30"/>
                      </a:moveTo>
                      <a:lnTo>
                        <a:pt x="742" y="31"/>
                      </a:lnTo>
                      <a:lnTo>
                        <a:pt x="748" y="33"/>
                      </a:lnTo>
                      <a:lnTo>
                        <a:pt x="753" y="36"/>
                      </a:lnTo>
                      <a:lnTo>
                        <a:pt x="757" y="39"/>
                      </a:lnTo>
                      <a:lnTo>
                        <a:pt x="762" y="43"/>
                      </a:lnTo>
                      <a:lnTo>
                        <a:pt x="764" y="49"/>
                      </a:lnTo>
                      <a:lnTo>
                        <a:pt x="766" y="55"/>
                      </a:lnTo>
                      <a:lnTo>
                        <a:pt x="766" y="60"/>
                      </a:lnTo>
                      <a:lnTo>
                        <a:pt x="766" y="67"/>
                      </a:lnTo>
                      <a:lnTo>
                        <a:pt x="764" y="72"/>
                      </a:lnTo>
                      <a:lnTo>
                        <a:pt x="762" y="78"/>
                      </a:lnTo>
                      <a:lnTo>
                        <a:pt x="757" y="82"/>
                      </a:lnTo>
                      <a:lnTo>
                        <a:pt x="753" y="85"/>
                      </a:lnTo>
                      <a:lnTo>
                        <a:pt x="748" y="88"/>
                      </a:lnTo>
                      <a:lnTo>
                        <a:pt x="742" y="90"/>
                      </a:lnTo>
                      <a:lnTo>
                        <a:pt x="736" y="90"/>
                      </a:lnTo>
                      <a:lnTo>
                        <a:pt x="731" y="90"/>
                      </a:lnTo>
                      <a:lnTo>
                        <a:pt x="724" y="88"/>
                      </a:lnTo>
                      <a:lnTo>
                        <a:pt x="720" y="85"/>
                      </a:lnTo>
                      <a:lnTo>
                        <a:pt x="716" y="82"/>
                      </a:lnTo>
                      <a:lnTo>
                        <a:pt x="711" y="78"/>
                      </a:lnTo>
                      <a:lnTo>
                        <a:pt x="708" y="72"/>
                      </a:lnTo>
                      <a:lnTo>
                        <a:pt x="707" y="67"/>
                      </a:lnTo>
                      <a:lnTo>
                        <a:pt x="706" y="60"/>
                      </a:lnTo>
                      <a:lnTo>
                        <a:pt x="707" y="55"/>
                      </a:lnTo>
                      <a:lnTo>
                        <a:pt x="708" y="49"/>
                      </a:lnTo>
                      <a:lnTo>
                        <a:pt x="711" y="43"/>
                      </a:lnTo>
                      <a:lnTo>
                        <a:pt x="716" y="39"/>
                      </a:lnTo>
                      <a:lnTo>
                        <a:pt x="720" y="36"/>
                      </a:lnTo>
                      <a:lnTo>
                        <a:pt x="724" y="33"/>
                      </a:lnTo>
                      <a:lnTo>
                        <a:pt x="731" y="31"/>
                      </a:lnTo>
                      <a:lnTo>
                        <a:pt x="736" y="30"/>
                      </a:lnTo>
                      <a:lnTo>
                        <a:pt x="736" y="30"/>
                      </a:lnTo>
                      <a:close/>
                      <a:moveTo>
                        <a:pt x="60" y="496"/>
                      </a:moveTo>
                      <a:lnTo>
                        <a:pt x="66" y="496"/>
                      </a:lnTo>
                      <a:lnTo>
                        <a:pt x="72" y="495"/>
                      </a:lnTo>
                      <a:lnTo>
                        <a:pt x="77" y="494"/>
                      </a:lnTo>
                      <a:lnTo>
                        <a:pt x="84" y="492"/>
                      </a:lnTo>
                      <a:lnTo>
                        <a:pt x="89" y="489"/>
                      </a:lnTo>
                      <a:lnTo>
                        <a:pt x="93" y="487"/>
                      </a:lnTo>
                      <a:lnTo>
                        <a:pt x="98" y="482"/>
                      </a:lnTo>
                      <a:lnTo>
                        <a:pt x="102" y="479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3" y="465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8"/>
                      </a:lnTo>
                      <a:lnTo>
                        <a:pt x="120" y="443"/>
                      </a:lnTo>
                      <a:lnTo>
                        <a:pt x="120" y="436"/>
                      </a:lnTo>
                      <a:lnTo>
                        <a:pt x="119" y="429"/>
                      </a:lnTo>
                      <a:lnTo>
                        <a:pt x="118" y="422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1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6" y="300"/>
                      </a:lnTo>
                      <a:lnTo>
                        <a:pt x="285" y="301"/>
                      </a:lnTo>
                      <a:lnTo>
                        <a:pt x="292" y="300"/>
                      </a:lnTo>
                      <a:lnTo>
                        <a:pt x="300" y="299"/>
                      </a:lnTo>
                      <a:lnTo>
                        <a:pt x="306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6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1"/>
                      </a:lnTo>
                      <a:lnTo>
                        <a:pt x="451" y="338"/>
                      </a:lnTo>
                      <a:lnTo>
                        <a:pt x="452" y="343"/>
                      </a:lnTo>
                      <a:lnTo>
                        <a:pt x="453" y="350"/>
                      </a:lnTo>
                      <a:lnTo>
                        <a:pt x="455" y="355"/>
                      </a:lnTo>
                      <a:lnTo>
                        <a:pt x="457" y="360"/>
                      </a:lnTo>
                      <a:lnTo>
                        <a:pt x="461" y="365"/>
                      </a:lnTo>
                      <a:lnTo>
                        <a:pt x="464" y="370"/>
                      </a:lnTo>
                      <a:lnTo>
                        <a:pt x="468" y="374"/>
                      </a:lnTo>
                      <a:lnTo>
                        <a:pt x="472" y="377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7" y="387"/>
                      </a:lnTo>
                      <a:lnTo>
                        <a:pt x="493" y="388"/>
                      </a:lnTo>
                      <a:lnTo>
                        <a:pt x="498" y="390"/>
                      </a:lnTo>
                      <a:lnTo>
                        <a:pt x="505" y="391"/>
                      </a:lnTo>
                      <a:lnTo>
                        <a:pt x="511" y="391"/>
                      </a:lnTo>
                      <a:lnTo>
                        <a:pt x="517" y="391"/>
                      </a:lnTo>
                      <a:lnTo>
                        <a:pt x="523" y="390"/>
                      </a:lnTo>
                      <a:lnTo>
                        <a:pt x="529" y="388"/>
                      </a:lnTo>
                      <a:lnTo>
                        <a:pt x="535" y="387"/>
                      </a:lnTo>
                      <a:lnTo>
                        <a:pt x="540" y="384"/>
                      </a:lnTo>
                      <a:lnTo>
                        <a:pt x="544" y="381"/>
                      </a:lnTo>
                      <a:lnTo>
                        <a:pt x="550" y="377"/>
                      </a:lnTo>
                      <a:lnTo>
                        <a:pt x="554" y="373"/>
                      </a:lnTo>
                      <a:lnTo>
                        <a:pt x="557" y="370"/>
                      </a:lnTo>
                      <a:lnTo>
                        <a:pt x="560" y="365"/>
                      </a:lnTo>
                      <a:lnTo>
                        <a:pt x="564" y="360"/>
                      </a:lnTo>
                      <a:lnTo>
                        <a:pt x="567" y="355"/>
                      </a:lnTo>
                      <a:lnTo>
                        <a:pt x="568" y="350"/>
                      </a:lnTo>
                      <a:lnTo>
                        <a:pt x="570" y="343"/>
                      </a:lnTo>
                      <a:lnTo>
                        <a:pt x="571" y="338"/>
                      </a:lnTo>
                      <a:lnTo>
                        <a:pt x="571" y="331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59" y="296"/>
                      </a:lnTo>
                      <a:lnTo>
                        <a:pt x="710" y="115"/>
                      </a:lnTo>
                      <a:lnTo>
                        <a:pt x="717" y="117"/>
                      </a:lnTo>
                      <a:lnTo>
                        <a:pt x="723" y="119"/>
                      </a:lnTo>
                      <a:lnTo>
                        <a:pt x="730" y="120"/>
                      </a:lnTo>
                      <a:lnTo>
                        <a:pt x="736" y="120"/>
                      </a:lnTo>
                      <a:lnTo>
                        <a:pt x="742" y="120"/>
                      </a:lnTo>
                      <a:lnTo>
                        <a:pt x="749" y="119"/>
                      </a:lnTo>
                      <a:lnTo>
                        <a:pt x="754" y="118"/>
                      </a:lnTo>
                      <a:lnTo>
                        <a:pt x="760" y="116"/>
                      </a:lnTo>
                      <a:lnTo>
                        <a:pt x="765" y="114"/>
                      </a:lnTo>
                      <a:lnTo>
                        <a:pt x="770" y="111"/>
                      </a:lnTo>
                      <a:lnTo>
                        <a:pt x="775" y="106"/>
                      </a:lnTo>
                      <a:lnTo>
                        <a:pt x="779" y="103"/>
                      </a:lnTo>
                      <a:lnTo>
                        <a:pt x="783" y="99"/>
                      </a:lnTo>
                      <a:lnTo>
                        <a:pt x="786" y="95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4" y="79"/>
                      </a:lnTo>
                      <a:lnTo>
                        <a:pt x="795" y="73"/>
                      </a:lnTo>
                      <a:lnTo>
                        <a:pt x="796" y="67"/>
                      </a:lnTo>
                      <a:lnTo>
                        <a:pt x="796" y="60"/>
                      </a:lnTo>
                      <a:lnTo>
                        <a:pt x="796" y="54"/>
                      </a:lnTo>
                      <a:lnTo>
                        <a:pt x="795" y="49"/>
                      </a:lnTo>
                      <a:lnTo>
                        <a:pt x="794" y="43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6" y="27"/>
                      </a:lnTo>
                      <a:lnTo>
                        <a:pt x="783" y="23"/>
                      </a:lnTo>
                      <a:lnTo>
                        <a:pt x="779" y="19"/>
                      </a:lnTo>
                      <a:lnTo>
                        <a:pt x="775" y="14"/>
                      </a:lnTo>
                      <a:lnTo>
                        <a:pt x="770" y="11"/>
                      </a:lnTo>
                      <a:lnTo>
                        <a:pt x="765" y="8"/>
                      </a:lnTo>
                      <a:lnTo>
                        <a:pt x="760" y="5"/>
                      </a:lnTo>
                      <a:lnTo>
                        <a:pt x="754" y="4"/>
                      </a:lnTo>
                      <a:lnTo>
                        <a:pt x="749" y="1"/>
                      </a:lnTo>
                      <a:lnTo>
                        <a:pt x="742" y="0"/>
                      </a:lnTo>
                      <a:lnTo>
                        <a:pt x="736" y="0"/>
                      </a:lnTo>
                      <a:lnTo>
                        <a:pt x="731" y="0"/>
                      </a:lnTo>
                      <a:lnTo>
                        <a:pt x="724" y="1"/>
                      </a:lnTo>
                      <a:lnTo>
                        <a:pt x="719" y="4"/>
                      </a:lnTo>
                      <a:lnTo>
                        <a:pt x="712" y="5"/>
                      </a:lnTo>
                      <a:lnTo>
                        <a:pt x="708" y="8"/>
                      </a:lnTo>
                      <a:lnTo>
                        <a:pt x="703" y="11"/>
                      </a:lnTo>
                      <a:lnTo>
                        <a:pt x="698" y="14"/>
                      </a:lnTo>
                      <a:lnTo>
                        <a:pt x="694" y="19"/>
                      </a:lnTo>
                      <a:lnTo>
                        <a:pt x="690" y="22"/>
                      </a:lnTo>
                      <a:lnTo>
                        <a:pt x="687" y="27"/>
                      </a:lnTo>
                      <a:lnTo>
                        <a:pt x="683" y="31"/>
                      </a:lnTo>
                      <a:lnTo>
                        <a:pt x="681" y="37"/>
                      </a:lnTo>
                      <a:lnTo>
                        <a:pt x="679" y="43"/>
                      </a:lnTo>
                      <a:lnTo>
                        <a:pt x="677" y="49"/>
                      </a:lnTo>
                      <a:lnTo>
                        <a:pt x="676" y="54"/>
                      </a:lnTo>
                      <a:lnTo>
                        <a:pt x="676" y="60"/>
                      </a:lnTo>
                      <a:lnTo>
                        <a:pt x="677" y="70"/>
                      </a:lnTo>
                      <a:lnTo>
                        <a:pt x="679" y="80"/>
                      </a:lnTo>
                      <a:lnTo>
                        <a:pt x="682" y="88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0" y="275"/>
                      </a:lnTo>
                      <a:lnTo>
                        <a:pt x="524" y="272"/>
                      </a:lnTo>
                      <a:lnTo>
                        <a:pt x="517" y="271"/>
                      </a:lnTo>
                      <a:lnTo>
                        <a:pt x="511" y="271"/>
                      </a:lnTo>
                      <a:lnTo>
                        <a:pt x="504" y="271"/>
                      </a:lnTo>
                      <a:lnTo>
                        <a:pt x="496" y="272"/>
                      </a:lnTo>
                      <a:lnTo>
                        <a:pt x="490" y="275"/>
                      </a:lnTo>
                      <a:lnTo>
                        <a:pt x="483" y="278"/>
                      </a:lnTo>
                      <a:lnTo>
                        <a:pt x="478" y="281"/>
                      </a:lnTo>
                      <a:lnTo>
                        <a:pt x="472" y="285"/>
                      </a:lnTo>
                      <a:lnTo>
                        <a:pt x="467" y="291"/>
                      </a:lnTo>
                      <a:lnTo>
                        <a:pt x="463" y="296"/>
                      </a:lnTo>
                      <a:lnTo>
                        <a:pt x="345" y="249"/>
                      </a:lnTo>
                      <a:lnTo>
                        <a:pt x="345" y="245"/>
                      </a:lnTo>
                      <a:lnTo>
                        <a:pt x="345" y="241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2"/>
                      </a:lnTo>
                      <a:lnTo>
                        <a:pt x="335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2"/>
                      </a:lnTo>
                      <a:lnTo>
                        <a:pt x="291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2"/>
                      </a:lnTo>
                      <a:lnTo>
                        <a:pt x="268" y="184"/>
                      </a:lnTo>
                      <a:lnTo>
                        <a:pt x="261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7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2" y="212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1"/>
                      </a:lnTo>
                      <a:lnTo>
                        <a:pt x="226" y="248"/>
                      </a:lnTo>
                      <a:lnTo>
                        <a:pt x="227" y="255"/>
                      </a:lnTo>
                      <a:lnTo>
                        <a:pt x="229" y="262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3"/>
                      </a:lnTo>
                      <a:lnTo>
                        <a:pt x="78" y="380"/>
                      </a:lnTo>
                      <a:lnTo>
                        <a:pt x="69" y="377"/>
                      </a:lnTo>
                      <a:lnTo>
                        <a:pt x="60" y="376"/>
                      </a:lnTo>
                      <a:lnTo>
                        <a:pt x="54" y="376"/>
                      </a:lnTo>
                      <a:lnTo>
                        <a:pt x="47" y="377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4"/>
                      </a:lnTo>
                      <a:lnTo>
                        <a:pt x="26" y="387"/>
                      </a:lnTo>
                      <a:lnTo>
                        <a:pt x="21" y="390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10" y="403"/>
                      </a:lnTo>
                      <a:lnTo>
                        <a:pt x="6" y="407"/>
                      </a:lnTo>
                      <a:lnTo>
                        <a:pt x="4" y="413"/>
                      </a:lnTo>
                      <a:lnTo>
                        <a:pt x="2" y="418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6"/>
                      </a:lnTo>
                      <a:lnTo>
                        <a:pt x="0" y="443"/>
                      </a:lnTo>
                      <a:lnTo>
                        <a:pt x="1" y="448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5"/>
                      </a:lnTo>
                      <a:lnTo>
                        <a:pt x="10" y="470"/>
                      </a:lnTo>
                      <a:lnTo>
                        <a:pt x="13" y="475"/>
                      </a:lnTo>
                      <a:lnTo>
                        <a:pt x="17" y="479"/>
                      </a:lnTo>
                      <a:lnTo>
                        <a:pt x="21" y="482"/>
                      </a:lnTo>
                      <a:lnTo>
                        <a:pt x="26" y="487"/>
                      </a:lnTo>
                      <a:lnTo>
                        <a:pt x="31" y="489"/>
                      </a:lnTo>
                      <a:lnTo>
                        <a:pt x="36" y="492"/>
                      </a:lnTo>
                      <a:lnTo>
                        <a:pt x="42" y="494"/>
                      </a:lnTo>
                      <a:lnTo>
                        <a:pt x="47" y="495"/>
                      </a:lnTo>
                      <a:lnTo>
                        <a:pt x="54" y="496"/>
                      </a:lnTo>
                      <a:lnTo>
                        <a:pt x="60" y="4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4" name="íSlîdè">
              <a:extLst>
                <a:ext uri="{FF2B5EF4-FFF2-40B4-BE49-F238E27FC236}">
                  <a16:creationId xmlns:a16="http://schemas.microsoft.com/office/drawing/2014/main" id="{F8ACF02D-E543-43E6-AB78-7D9EB47EDB16}"/>
                </a:ext>
              </a:extLst>
            </p:cNvPr>
            <p:cNvSpPr txBox="1"/>
            <p:nvPr/>
          </p:nvSpPr>
          <p:spPr>
            <a:xfrm>
              <a:off x="673100" y="3129835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15" name="îSlíḑê">
              <a:extLst>
                <a:ext uri="{FF2B5EF4-FFF2-40B4-BE49-F238E27FC236}">
                  <a16:creationId xmlns:a16="http://schemas.microsoft.com/office/drawing/2014/main" id="{5C7019DB-7023-4C2E-A5CF-ED5C29171A8F}"/>
                </a:ext>
              </a:extLst>
            </p:cNvPr>
            <p:cNvSpPr txBox="1"/>
            <p:nvPr/>
          </p:nvSpPr>
          <p:spPr>
            <a:xfrm>
              <a:off x="673100" y="3522347"/>
              <a:ext cx="322071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..</a:t>
              </a:r>
            </a:p>
          </p:txBody>
        </p:sp>
        <p:sp>
          <p:nvSpPr>
            <p:cNvPr id="16" name="îṣḻïdè">
              <a:extLst>
                <a:ext uri="{FF2B5EF4-FFF2-40B4-BE49-F238E27FC236}">
                  <a16:creationId xmlns:a16="http://schemas.microsoft.com/office/drawing/2014/main" id="{658C06DF-D6FC-4BD2-BF27-A9C6AA8ECE7A}"/>
                </a:ext>
              </a:extLst>
            </p:cNvPr>
            <p:cNvSpPr/>
            <p:nvPr/>
          </p:nvSpPr>
          <p:spPr>
            <a:xfrm>
              <a:off x="2778448" y="1474850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algn="ctr" defTabSz="914400"/>
              <a:r>
                <a:rPr lang="en-US" sz="1600" b="1" kern="0" dirty="0"/>
                <a:t>01</a:t>
              </a:r>
            </a:p>
          </p:txBody>
        </p:sp>
        <p:sp>
          <p:nvSpPr>
            <p:cNvPr id="17" name="îŝḻîdé">
              <a:extLst>
                <a:ext uri="{FF2B5EF4-FFF2-40B4-BE49-F238E27FC236}">
                  <a16:creationId xmlns:a16="http://schemas.microsoft.com/office/drawing/2014/main" id="{BD403B49-41ED-41CC-9566-5949944DEEEF}"/>
                </a:ext>
              </a:extLst>
            </p:cNvPr>
            <p:cNvSpPr/>
            <p:nvPr/>
          </p:nvSpPr>
          <p:spPr>
            <a:xfrm>
              <a:off x="2778448" y="5211051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algn="ctr" defTabSz="914400"/>
              <a:r>
                <a:rPr lang="en-US" sz="1600" b="1" kern="0" dirty="0"/>
                <a:t>04</a:t>
              </a:r>
            </a:p>
          </p:txBody>
        </p:sp>
        <p:sp>
          <p:nvSpPr>
            <p:cNvPr id="18" name="ïṩļîḍé">
              <a:extLst>
                <a:ext uri="{FF2B5EF4-FFF2-40B4-BE49-F238E27FC236}">
                  <a16:creationId xmlns:a16="http://schemas.microsoft.com/office/drawing/2014/main" id="{4ED7A279-4578-46E2-B55A-E27501CAE281}"/>
                </a:ext>
              </a:extLst>
            </p:cNvPr>
            <p:cNvSpPr/>
            <p:nvPr/>
          </p:nvSpPr>
          <p:spPr>
            <a:xfrm>
              <a:off x="4028502" y="3965649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algn="ctr" defTabSz="914400"/>
              <a:r>
                <a:rPr lang="en-US" sz="1600" b="1" kern="0" dirty="0"/>
                <a:t>03</a:t>
              </a:r>
            </a:p>
          </p:txBody>
        </p:sp>
        <p:sp>
          <p:nvSpPr>
            <p:cNvPr id="19" name="ïŝḷíḓè">
              <a:extLst>
                <a:ext uri="{FF2B5EF4-FFF2-40B4-BE49-F238E27FC236}">
                  <a16:creationId xmlns:a16="http://schemas.microsoft.com/office/drawing/2014/main" id="{8C90AB7F-CAEA-4E47-B728-37E9A09FF930}"/>
                </a:ext>
              </a:extLst>
            </p:cNvPr>
            <p:cNvSpPr/>
            <p:nvPr/>
          </p:nvSpPr>
          <p:spPr>
            <a:xfrm>
              <a:off x="4028502" y="2720249"/>
              <a:ext cx="576000" cy="576000"/>
            </a:xfrm>
            <a:prstGeom prst="ellips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02</a:t>
              </a:r>
            </a:p>
          </p:txBody>
        </p:sp>
        <p:sp>
          <p:nvSpPr>
            <p:cNvPr id="20" name="isḻíḍê">
              <a:extLst>
                <a:ext uri="{FF2B5EF4-FFF2-40B4-BE49-F238E27FC236}">
                  <a16:creationId xmlns:a16="http://schemas.microsoft.com/office/drawing/2014/main" id="{E34DE167-152D-443C-B24C-0AC8F61A2585}"/>
                </a:ext>
              </a:extLst>
            </p:cNvPr>
            <p:cNvSpPr txBox="1"/>
            <p:nvPr/>
          </p:nvSpPr>
          <p:spPr>
            <a:xfrm>
              <a:off x="3893818" y="1474850"/>
              <a:ext cx="762667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.…</a:t>
              </a:r>
              <a:r>
                <a:rPr lang="de-DE" sz="1200" dirty="0"/>
                <a:t>.</a:t>
              </a:r>
            </a:p>
          </p:txBody>
        </p:sp>
        <p:sp>
          <p:nvSpPr>
            <p:cNvPr id="21" name="ïṩ1íḍe">
              <a:extLst>
                <a:ext uri="{FF2B5EF4-FFF2-40B4-BE49-F238E27FC236}">
                  <a16:creationId xmlns:a16="http://schemas.microsoft.com/office/drawing/2014/main" id="{62C4283B-AFC3-4A1F-BB3A-664F16F1D0BC}"/>
                </a:ext>
              </a:extLst>
            </p:cNvPr>
            <p:cNvSpPr txBox="1"/>
            <p:nvPr/>
          </p:nvSpPr>
          <p:spPr>
            <a:xfrm>
              <a:off x="4693710" y="2731916"/>
              <a:ext cx="682677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.…</a:t>
              </a:r>
              <a:r>
                <a:rPr lang="de-DE" sz="1200" dirty="0"/>
                <a:t>.</a:t>
              </a:r>
            </a:p>
          </p:txBody>
        </p:sp>
        <p:sp>
          <p:nvSpPr>
            <p:cNvPr id="22" name="iS1ïďè">
              <a:extLst>
                <a:ext uri="{FF2B5EF4-FFF2-40B4-BE49-F238E27FC236}">
                  <a16:creationId xmlns:a16="http://schemas.microsoft.com/office/drawing/2014/main" id="{9492EF89-C45A-4338-BCB8-944C3AD7C26C}"/>
                </a:ext>
              </a:extLst>
            </p:cNvPr>
            <p:cNvSpPr txBox="1"/>
            <p:nvPr/>
          </p:nvSpPr>
          <p:spPr>
            <a:xfrm>
              <a:off x="4693710" y="3965156"/>
              <a:ext cx="682677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.…</a:t>
              </a:r>
              <a:r>
                <a:rPr lang="de-DE" sz="1200" dirty="0"/>
                <a:t>.</a:t>
              </a:r>
            </a:p>
          </p:txBody>
        </p:sp>
        <p:sp>
          <p:nvSpPr>
            <p:cNvPr id="23" name="íŝḻîḓé">
              <a:extLst>
                <a:ext uri="{FF2B5EF4-FFF2-40B4-BE49-F238E27FC236}">
                  <a16:creationId xmlns:a16="http://schemas.microsoft.com/office/drawing/2014/main" id="{A26F2622-828A-46F0-BC1F-57099B710462}"/>
                </a:ext>
              </a:extLst>
            </p:cNvPr>
            <p:cNvSpPr txBox="1"/>
            <p:nvPr/>
          </p:nvSpPr>
          <p:spPr>
            <a:xfrm>
              <a:off x="3893818" y="5211051"/>
              <a:ext cx="762667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.…</a:t>
              </a:r>
              <a:r>
                <a:rPr lang="de-DE" sz="12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078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0CBE9-7A42-4827-B87E-D0B6D643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4BADC3-0640-4FC7-8185-7A3F3570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1F6E54-120F-48F4-B003-9F88538D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grpSp>
        <p:nvGrpSpPr>
          <p:cNvPr id="5" name="c7e296a4-46d1-4493-87a0-a5493486f67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62F42FF-17E9-4045-AE75-E5E2E7D29BA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4763" y="1899000"/>
            <a:ext cx="12196763" cy="3391052"/>
            <a:chOff x="-4763" y="1899000"/>
            <a:chExt cx="12196763" cy="339105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1E0C8ED-FCE6-4BB1-8C4C-32F009543418}"/>
                </a:ext>
              </a:extLst>
            </p:cNvPr>
            <p:cNvCxnSpPr/>
            <p:nvPr/>
          </p:nvCxnSpPr>
          <p:spPr>
            <a:xfrm>
              <a:off x="-4763" y="3438015"/>
              <a:ext cx="121967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i$1ïdé">
              <a:extLst>
                <a:ext uri="{FF2B5EF4-FFF2-40B4-BE49-F238E27FC236}">
                  <a16:creationId xmlns:a16="http://schemas.microsoft.com/office/drawing/2014/main" id="{DA9B276D-D4D1-44B9-864D-7DA5BFD5CA49}"/>
                </a:ext>
              </a:extLst>
            </p:cNvPr>
            <p:cNvGrpSpPr/>
            <p:nvPr/>
          </p:nvGrpSpPr>
          <p:grpSpPr>
            <a:xfrm>
              <a:off x="1354891" y="1899000"/>
              <a:ext cx="2576513" cy="2063042"/>
              <a:chOff x="2235411" y="2349000"/>
              <a:chExt cx="2576513" cy="2063042"/>
            </a:xfrm>
          </p:grpSpPr>
          <p:sp>
            <p:nvSpPr>
              <p:cNvPr id="19" name="ïṡlíḑè">
                <a:extLst>
                  <a:ext uri="{FF2B5EF4-FFF2-40B4-BE49-F238E27FC236}">
                    <a16:creationId xmlns:a16="http://schemas.microsoft.com/office/drawing/2014/main" id="{186AA232-1657-4991-848F-F1C0792E5777}"/>
                  </a:ext>
                </a:extLst>
              </p:cNvPr>
              <p:cNvSpPr/>
              <p:nvPr/>
            </p:nvSpPr>
            <p:spPr>
              <a:xfrm>
                <a:off x="3000436" y="3365578"/>
                <a:ext cx="1046464" cy="1046464"/>
              </a:xfrm>
              <a:prstGeom prst="ellipse">
                <a:avLst/>
              </a:prstGeom>
              <a:blipFill>
                <a:blip r:embed="rId3"/>
                <a:stretch>
                  <a:fillRect l="-25303" r="-24697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ïṩḻíḑê">
                <a:extLst>
                  <a:ext uri="{FF2B5EF4-FFF2-40B4-BE49-F238E27FC236}">
                    <a16:creationId xmlns:a16="http://schemas.microsoft.com/office/drawing/2014/main" id="{90A2DD52-E826-4D41-93DA-0E2E7DA6417E}"/>
                  </a:ext>
                </a:extLst>
              </p:cNvPr>
              <p:cNvSpPr/>
              <p:nvPr/>
            </p:nvSpPr>
            <p:spPr bwMode="auto">
              <a:xfrm rot="10800000">
                <a:off x="3268874" y="2726760"/>
                <a:ext cx="509587" cy="438150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ïślídé">
                <a:extLst>
                  <a:ext uri="{FF2B5EF4-FFF2-40B4-BE49-F238E27FC236}">
                    <a16:creationId xmlns:a16="http://schemas.microsoft.com/office/drawing/2014/main" id="{D4D3B80B-F4F1-4A72-9D97-03E1B8FB8B89}"/>
                  </a:ext>
                </a:extLst>
              </p:cNvPr>
              <p:cNvSpPr/>
              <p:nvPr/>
            </p:nvSpPr>
            <p:spPr bwMode="auto">
              <a:xfrm>
                <a:off x="2235411" y="2349000"/>
                <a:ext cx="2576513" cy="616678"/>
              </a:xfrm>
              <a:prstGeom prst="roundRect">
                <a:avLst>
                  <a:gd name="adj" fmla="val 9438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</a:rPr>
                  <a:t>Text here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iş1îḋe">
              <a:extLst>
                <a:ext uri="{FF2B5EF4-FFF2-40B4-BE49-F238E27FC236}">
                  <a16:creationId xmlns:a16="http://schemas.microsoft.com/office/drawing/2014/main" id="{C35BAF61-16F0-4DAB-B7D0-5160AE6F363A}"/>
                </a:ext>
              </a:extLst>
            </p:cNvPr>
            <p:cNvGrpSpPr/>
            <p:nvPr/>
          </p:nvGrpSpPr>
          <p:grpSpPr>
            <a:xfrm>
              <a:off x="4807744" y="1899000"/>
              <a:ext cx="2576513" cy="2063042"/>
              <a:chOff x="2235411" y="2349000"/>
              <a:chExt cx="2576513" cy="2063042"/>
            </a:xfrm>
          </p:grpSpPr>
          <p:sp>
            <p:nvSpPr>
              <p:cNvPr id="16" name="išḻidè">
                <a:extLst>
                  <a:ext uri="{FF2B5EF4-FFF2-40B4-BE49-F238E27FC236}">
                    <a16:creationId xmlns:a16="http://schemas.microsoft.com/office/drawing/2014/main" id="{60DE14C5-065D-4DE7-8968-A9C282074B92}"/>
                  </a:ext>
                </a:extLst>
              </p:cNvPr>
              <p:cNvSpPr/>
              <p:nvPr/>
            </p:nvSpPr>
            <p:spPr>
              <a:xfrm>
                <a:off x="3000436" y="3365578"/>
                <a:ext cx="1046464" cy="1046464"/>
              </a:xfrm>
              <a:prstGeom prst="ellipse">
                <a:avLst/>
              </a:prstGeom>
              <a:blipFill>
                <a:blip r:embed="rId4"/>
                <a:stretch>
                  <a:fillRect l="-27500" r="-2684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iṡļíḓè">
                <a:extLst>
                  <a:ext uri="{FF2B5EF4-FFF2-40B4-BE49-F238E27FC236}">
                    <a16:creationId xmlns:a16="http://schemas.microsoft.com/office/drawing/2014/main" id="{79E46862-6444-4349-904B-5DC6CC1D76B3}"/>
                  </a:ext>
                </a:extLst>
              </p:cNvPr>
              <p:cNvSpPr/>
              <p:nvPr/>
            </p:nvSpPr>
            <p:spPr bwMode="auto">
              <a:xfrm rot="10800000">
                <a:off x="3268874" y="2726760"/>
                <a:ext cx="509587" cy="438150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islîdé">
                <a:extLst>
                  <a:ext uri="{FF2B5EF4-FFF2-40B4-BE49-F238E27FC236}">
                    <a16:creationId xmlns:a16="http://schemas.microsoft.com/office/drawing/2014/main" id="{BFE6EB1A-C44E-4C80-B994-29129C26D69C}"/>
                  </a:ext>
                </a:extLst>
              </p:cNvPr>
              <p:cNvSpPr/>
              <p:nvPr/>
            </p:nvSpPr>
            <p:spPr bwMode="auto">
              <a:xfrm>
                <a:off x="2235411" y="2349000"/>
                <a:ext cx="2576513" cy="616678"/>
              </a:xfrm>
              <a:prstGeom prst="roundRect">
                <a:avLst>
                  <a:gd name="adj" fmla="val 9438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</a:rPr>
                  <a:t>Text here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ïšļídè">
              <a:extLst>
                <a:ext uri="{FF2B5EF4-FFF2-40B4-BE49-F238E27FC236}">
                  <a16:creationId xmlns:a16="http://schemas.microsoft.com/office/drawing/2014/main" id="{B1F3C426-5791-47BC-A21D-98F304C4E78F}"/>
                </a:ext>
              </a:extLst>
            </p:cNvPr>
            <p:cNvGrpSpPr/>
            <p:nvPr/>
          </p:nvGrpSpPr>
          <p:grpSpPr>
            <a:xfrm>
              <a:off x="8260597" y="1899000"/>
              <a:ext cx="2576513" cy="2063042"/>
              <a:chOff x="2235411" y="2349000"/>
              <a:chExt cx="2576513" cy="2063042"/>
            </a:xfrm>
          </p:grpSpPr>
          <p:sp>
            <p:nvSpPr>
              <p:cNvPr id="13" name="íśľïḓe">
                <a:extLst>
                  <a:ext uri="{FF2B5EF4-FFF2-40B4-BE49-F238E27FC236}">
                    <a16:creationId xmlns:a16="http://schemas.microsoft.com/office/drawing/2014/main" id="{6E007221-DE45-44C1-8E48-41DC8908F5C1}"/>
                  </a:ext>
                </a:extLst>
              </p:cNvPr>
              <p:cNvSpPr/>
              <p:nvPr/>
            </p:nvSpPr>
            <p:spPr>
              <a:xfrm>
                <a:off x="3000436" y="3365578"/>
                <a:ext cx="1046464" cy="1046464"/>
              </a:xfrm>
              <a:prstGeom prst="ellipse">
                <a:avLst/>
              </a:prstGeom>
              <a:blipFill>
                <a:blip r:embed="rId5"/>
                <a:stretch>
                  <a:fillRect l="-25351" r="-24743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ïṩliḋê">
                <a:extLst>
                  <a:ext uri="{FF2B5EF4-FFF2-40B4-BE49-F238E27FC236}">
                    <a16:creationId xmlns:a16="http://schemas.microsoft.com/office/drawing/2014/main" id="{08E766A1-DBC0-47A2-91CB-FA5A028BA98E}"/>
                  </a:ext>
                </a:extLst>
              </p:cNvPr>
              <p:cNvSpPr/>
              <p:nvPr/>
            </p:nvSpPr>
            <p:spPr bwMode="auto">
              <a:xfrm rot="10800000">
                <a:off x="3268874" y="2726760"/>
                <a:ext cx="509587" cy="438150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iŝļíḑê">
                <a:extLst>
                  <a:ext uri="{FF2B5EF4-FFF2-40B4-BE49-F238E27FC236}">
                    <a16:creationId xmlns:a16="http://schemas.microsoft.com/office/drawing/2014/main" id="{158102B1-B4AD-4602-B4AE-BDD6CEEEEC23}"/>
                  </a:ext>
                </a:extLst>
              </p:cNvPr>
              <p:cNvSpPr/>
              <p:nvPr/>
            </p:nvSpPr>
            <p:spPr bwMode="auto">
              <a:xfrm>
                <a:off x="2235411" y="2349000"/>
                <a:ext cx="2576513" cy="616678"/>
              </a:xfrm>
              <a:prstGeom prst="roundRect">
                <a:avLst>
                  <a:gd name="adj" fmla="val 9438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</a:rPr>
                  <a:t>Text here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îṧlïdè">
              <a:extLst>
                <a:ext uri="{FF2B5EF4-FFF2-40B4-BE49-F238E27FC236}">
                  <a16:creationId xmlns:a16="http://schemas.microsoft.com/office/drawing/2014/main" id="{AF1661B9-D28D-4211-9915-FD5C7CAD9186}"/>
                </a:ext>
              </a:extLst>
            </p:cNvPr>
            <p:cNvSpPr txBox="1"/>
            <p:nvPr/>
          </p:nvSpPr>
          <p:spPr>
            <a:xfrm>
              <a:off x="1322961" y="4239000"/>
              <a:ext cx="2640371" cy="1051052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" name="îṣḷîdè">
              <a:extLst>
                <a:ext uri="{FF2B5EF4-FFF2-40B4-BE49-F238E27FC236}">
                  <a16:creationId xmlns:a16="http://schemas.microsoft.com/office/drawing/2014/main" id="{DF6F0A42-ED24-4EC3-850F-4CC3BF2BD715}"/>
                </a:ext>
              </a:extLst>
            </p:cNvPr>
            <p:cNvSpPr txBox="1"/>
            <p:nvPr/>
          </p:nvSpPr>
          <p:spPr>
            <a:xfrm>
              <a:off x="4773432" y="4239000"/>
              <a:ext cx="2640371" cy="1051052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2" name="î$1îďé">
              <a:extLst>
                <a:ext uri="{FF2B5EF4-FFF2-40B4-BE49-F238E27FC236}">
                  <a16:creationId xmlns:a16="http://schemas.microsoft.com/office/drawing/2014/main" id="{4F5BA744-5FBE-4446-ADFB-7E50ACE2E213}"/>
                </a:ext>
              </a:extLst>
            </p:cNvPr>
            <p:cNvSpPr txBox="1"/>
            <p:nvPr/>
          </p:nvSpPr>
          <p:spPr>
            <a:xfrm>
              <a:off x="8223903" y="4239000"/>
              <a:ext cx="2640371" cy="1051052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90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B7648-1071-47D0-9B8B-7A162CF9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AB8785-9F1E-45F9-B28B-1897603C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B1D45C-1AF0-4489-96BA-ECB87662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grpSp>
        <p:nvGrpSpPr>
          <p:cNvPr id="5" name="99f4cb39-d780-4a6d-bc4f-0a1c37094d9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DC71E69-9BA6-4220-BD97-BF25C9F59DE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1075" y="1152525"/>
            <a:ext cx="10829413" cy="4991100"/>
            <a:chOff x="691075" y="1152525"/>
            <a:chExt cx="10829413" cy="4991100"/>
          </a:xfrm>
        </p:grpSpPr>
        <p:sp>
          <p:nvSpPr>
            <p:cNvPr id="6" name="íśḻíḋe">
              <a:extLst>
                <a:ext uri="{FF2B5EF4-FFF2-40B4-BE49-F238E27FC236}">
                  <a16:creationId xmlns:a16="http://schemas.microsoft.com/office/drawing/2014/main" id="{91C5AB75-048A-44CE-99A1-555BDB5B076D}"/>
                </a:ext>
              </a:extLst>
            </p:cNvPr>
            <p:cNvSpPr/>
            <p:nvPr/>
          </p:nvSpPr>
          <p:spPr>
            <a:xfrm>
              <a:off x="7229237" y="2079000"/>
              <a:ext cx="1943582" cy="4063354"/>
            </a:xfrm>
            <a:prstGeom prst="rect">
              <a:avLst/>
            </a:prstGeom>
            <a:blipFill>
              <a:blip r:embed="rId3"/>
              <a:srcRect/>
              <a:stretch>
                <a:fillRect l="-106897" r="-106897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íṩliḍê">
              <a:extLst>
                <a:ext uri="{FF2B5EF4-FFF2-40B4-BE49-F238E27FC236}">
                  <a16:creationId xmlns:a16="http://schemas.microsoft.com/office/drawing/2014/main" id="{322BFB26-7D45-447A-B10E-DDBAE92B87AB}"/>
                </a:ext>
              </a:extLst>
            </p:cNvPr>
            <p:cNvSpPr/>
            <p:nvPr/>
          </p:nvSpPr>
          <p:spPr>
            <a:xfrm>
              <a:off x="5646000" y="3204000"/>
              <a:ext cx="1516436" cy="2938355"/>
            </a:xfrm>
            <a:prstGeom prst="rect">
              <a:avLst/>
            </a:prstGeom>
            <a:blipFill>
              <a:blip r:embed="rId4"/>
              <a:stretch>
                <a:fillRect l="-96123" r="-94527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iṩḻíďè">
              <a:extLst>
                <a:ext uri="{FF2B5EF4-FFF2-40B4-BE49-F238E27FC236}">
                  <a16:creationId xmlns:a16="http://schemas.microsoft.com/office/drawing/2014/main" id="{8A6BD0E5-5DAA-460D-BAE0-26DCAC92E1F2}"/>
                </a:ext>
              </a:extLst>
            </p:cNvPr>
            <p:cNvSpPr/>
            <p:nvPr/>
          </p:nvSpPr>
          <p:spPr>
            <a:xfrm>
              <a:off x="9239620" y="1152525"/>
              <a:ext cx="2280868" cy="4989830"/>
            </a:xfrm>
            <a:prstGeom prst="rect">
              <a:avLst/>
            </a:prstGeom>
            <a:blipFill>
              <a:blip r:embed="rId5"/>
              <a:srcRect/>
              <a:stretch>
                <a:fillRect l="-114077" r="-114077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i$ḻïḑe">
              <a:extLst>
                <a:ext uri="{FF2B5EF4-FFF2-40B4-BE49-F238E27FC236}">
                  <a16:creationId xmlns:a16="http://schemas.microsoft.com/office/drawing/2014/main" id="{CD9C3DA7-BC14-4E37-9341-93D6BF96E320}"/>
                </a:ext>
              </a:extLst>
            </p:cNvPr>
            <p:cNvGrpSpPr/>
            <p:nvPr/>
          </p:nvGrpSpPr>
          <p:grpSpPr>
            <a:xfrm>
              <a:off x="691075" y="1202654"/>
              <a:ext cx="4508638" cy="1382273"/>
              <a:chOff x="7013437" y="1202654"/>
              <a:chExt cx="4508638" cy="1382273"/>
            </a:xfrm>
          </p:grpSpPr>
          <p:grpSp>
            <p:nvGrpSpPr>
              <p:cNvPr id="24" name="îšḻíḍe">
                <a:extLst>
                  <a:ext uri="{FF2B5EF4-FFF2-40B4-BE49-F238E27FC236}">
                    <a16:creationId xmlns:a16="http://schemas.microsoft.com/office/drawing/2014/main" id="{466F78BC-2CD4-40F2-8A7F-8F61C4080C76}"/>
                  </a:ext>
                </a:extLst>
              </p:cNvPr>
              <p:cNvGrpSpPr/>
              <p:nvPr/>
            </p:nvGrpSpPr>
            <p:grpSpPr>
              <a:xfrm>
                <a:off x="7013437" y="1321806"/>
                <a:ext cx="814912" cy="814910"/>
                <a:chOff x="683975" y="1866715"/>
                <a:chExt cx="577851" cy="577851"/>
              </a:xfrm>
            </p:grpSpPr>
            <p:sp>
              <p:nvSpPr>
                <p:cNvPr id="27" name="íṥḷíďè">
                  <a:extLst>
                    <a:ext uri="{FF2B5EF4-FFF2-40B4-BE49-F238E27FC236}">
                      <a16:creationId xmlns:a16="http://schemas.microsoft.com/office/drawing/2014/main" id="{26A00E75-9CAC-46B2-9B16-0AB48C32A1B8}"/>
                    </a:ext>
                  </a:extLst>
                </p:cNvPr>
                <p:cNvSpPr/>
                <p:nvPr/>
              </p:nvSpPr>
              <p:spPr>
                <a:xfrm>
                  <a:off x="683975" y="1866715"/>
                  <a:ext cx="577851" cy="5778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81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>
                    <a:defRPr sz="3200"/>
                  </a:pPr>
                  <a:endParaRPr sz="1600"/>
                </a:p>
              </p:txBody>
            </p:sp>
            <p:sp>
              <p:nvSpPr>
                <p:cNvPr id="28" name="iṧľîḋe">
                  <a:extLst>
                    <a:ext uri="{FF2B5EF4-FFF2-40B4-BE49-F238E27FC236}">
                      <a16:creationId xmlns:a16="http://schemas.microsoft.com/office/drawing/2014/main" id="{0FDD3452-F0D7-40E8-AD46-59D987DE2273}"/>
                    </a:ext>
                  </a:extLst>
                </p:cNvPr>
                <p:cNvSpPr/>
                <p:nvPr/>
              </p:nvSpPr>
              <p:spPr>
                <a:xfrm>
                  <a:off x="831997" y="2024253"/>
                  <a:ext cx="281804" cy="262772"/>
                </a:xfrm>
                <a:custGeom>
                  <a:avLst/>
                  <a:gdLst>
                    <a:gd name="T0" fmla="*/ 3958 w 4630"/>
                    <a:gd name="T1" fmla="*/ 1193 h 4324"/>
                    <a:gd name="T2" fmla="*/ 3772 w 4630"/>
                    <a:gd name="T3" fmla="*/ 1223 h 4324"/>
                    <a:gd name="T4" fmla="*/ 3358 w 4630"/>
                    <a:gd name="T5" fmla="*/ 1778 h 4324"/>
                    <a:gd name="T6" fmla="*/ 3055 w 4630"/>
                    <a:gd name="T7" fmla="*/ 1876 h 4324"/>
                    <a:gd name="T8" fmla="*/ 2515 w 4630"/>
                    <a:gd name="T9" fmla="*/ 1484 h 4324"/>
                    <a:gd name="T10" fmla="*/ 2515 w 4630"/>
                    <a:gd name="T11" fmla="*/ 1166 h 4324"/>
                    <a:gd name="T12" fmla="*/ 2915 w 4630"/>
                    <a:gd name="T13" fmla="*/ 600 h 4324"/>
                    <a:gd name="T14" fmla="*/ 2315 w 4630"/>
                    <a:gd name="T15" fmla="*/ 0 h 4324"/>
                    <a:gd name="T16" fmla="*/ 1715 w 4630"/>
                    <a:gd name="T17" fmla="*/ 600 h 4324"/>
                    <a:gd name="T18" fmla="*/ 2115 w 4630"/>
                    <a:gd name="T19" fmla="*/ 1166 h 4324"/>
                    <a:gd name="T20" fmla="*/ 2115 w 4630"/>
                    <a:gd name="T21" fmla="*/ 1484 h 4324"/>
                    <a:gd name="T22" fmla="*/ 1575 w 4630"/>
                    <a:gd name="T23" fmla="*/ 1877 h 4324"/>
                    <a:gd name="T24" fmla="*/ 1273 w 4630"/>
                    <a:gd name="T25" fmla="*/ 1778 h 4324"/>
                    <a:gd name="T26" fmla="*/ 858 w 4630"/>
                    <a:gd name="T27" fmla="*/ 1223 h 4324"/>
                    <a:gd name="T28" fmla="*/ 673 w 4630"/>
                    <a:gd name="T29" fmla="*/ 1193 h 4324"/>
                    <a:gd name="T30" fmla="*/ 102 w 4630"/>
                    <a:gd name="T31" fmla="*/ 1608 h 4324"/>
                    <a:gd name="T32" fmla="*/ 488 w 4630"/>
                    <a:gd name="T33" fmla="*/ 2364 h 4324"/>
                    <a:gd name="T34" fmla="*/ 673 w 4630"/>
                    <a:gd name="T35" fmla="*/ 2394 h 4324"/>
                    <a:gd name="T36" fmla="*/ 1149 w 4630"/>
                    <a:gd name="T37" fmla="*/ 2159 h 4324"/>
                    <a:gd name="T38" fmla="*/ 1452 w 4630"/>
                    <a:gd name="T39" fmla="*/ 2258 h 4324"/>
                    <a:gd name="T40" fmla="*/ 1449 w 4630"/>
                    <a:gd name="T41" fmla="*/ 2327 h 4324"/>
                    <a:gd name="T42" fmla="*/ 1658 w 4630"/>
                    <a:gd name="T43" fmla="*/ 2891 h 4324"/>
                    <a:gd name="T44" fmla="*/ 1471 w 4630"/>
                    <a:gd name="T45" fmla="*/ 3149 h 4324"/>
                    <a:gd name="T46" fmla="*/ 1301 w 4630"/>
                    <a:gd name="T47" fmla="*/ 3124 h 4324"/>
                    <a:gd name="T48" fmla="*/ 815 w 4630"/>
                    <a:gd name="T49" fmla="*/ 3371 h 4324"/>
                    <a:gd name="T50" fmla="*/ 948 w 4630"/>
                    <a:gd name="T51" fmla="*/ 4209 h 4324"/>
                    <a:gd name="T52" fmla="*/ 1300 w 4630"/>
                    <a:gd name="T53" fmla="*/ 4324 h 4324"/>
                    <a:gd name="T54" fmla="*/ 1786 w 4630"/>
                    <a:gd name="T55" fmla="*/ 4077 h 4324"/>
                    <a:gd name="T56" fmla="*/ 1795 w 4630"/>
                    <a:gd name="T57" fmla="*/ 3384 h 4324"/>
                    <a:gd name="T58" fmla="*/ 1981 w 4630"/>
                    <a:gd name="T59" fmla="*/ 3127 h 4324"/>
                    <a:gd name="T60" fmla="*/ 2315 w 4630"/>
                    <a:gd name="T61" fmla="*/ 3194 h 4324"/>
                    <a:gd name="T62" fmla="*/ 2647 w 4630"/>
                    <a:gd name="T63" fmla="*/ 3127 h 4324"/>
                    <a:gd name="T64" fmla="*/ 2836 w 4630"/>
                    <a:gd name="T65" fmla="*/ 3385 h 4324"/>
                    <a:gd name="T66" fmla="*/ 2845 w 4630"/>
                    <a:gd name="T67" fmla="*/ 4077 h 4324"/>
                    <a:gd name="T68" fmla="*/ 3331 w 4630"/>
                    <a:gd name="T69" fmla="*/ 4324 h 4324"/>
                    <a:gd name="T70" fmla="*/ 3331 w 4630"/>
                    <a:gd name="T71" fmla="*/ 4324 h 4324"/>
                    <a:gd name="T72" fmla="*/ 3683 w 4630"/>
                    <a:gd name="T73" fmla="*/ 4209 h 4324"/>
                    <a:gd name="T74" fmla="*/ 3816 w 4630"/>
                    <a:gd name="T75" fmla="*/ 3371 h 4324"/>
                    <a:gd name="T76" fmla="*/ 3330 w 4630"/>
                    <a:gd name="T77" fmla="*/ 3124 h 4324"/>
                    <a:gd name="T78" fmla="*/ 3159 w 4630"/>
                    <a:gd name="T79" fmla="*/ 3149 h 4324"/>
                    <a:gd name="T80" fmla="*/ 2971 w 4630"/>
                    <a:gd name="T81" fmla="*/ 2893 h 4324"/>
                    <a:gd name="T82" fmla="*/ 3182 w 4630"/>
                    <a:gd name="T83" fmla="*/ 2327 h 4324"/>
                    <a:gd name="T84" fmla="*/ 3179 w 4630"/>
                    <a:gd name="T85" fmla="*/ 2257 h 4324"/>
                    <a:gd name="T86" fmla="*/ 3481 w 4630"/>
                    <a:gd name="T87" fmla="*/ 2159 h 4324"/>
                    <a:gd name="T88" fmla="*/ 3957 w 4630"/>
                    <a:gd name="T89" fmla="*/ 2394 h 4324"/>
                    <a:gd name="T90" fmla="*/ 3957 w 4630"/>
                    <a:gd name="T91" fmla="*/ 2394 h 4324"/>
                    <a:gd name="T92" fmla="*/ 4143 w 4630"/>
                    <a:gd name="T93" fmla="*/ 2364 h 4324"/>
                    <a:gd name="T94" fmla="*/ 4528 w 4630"/>
                    <a:gd name="T95" fmla="*/ 1608 h 4324"/>
                    <a:gd name="T96" fmla="*/ 3958 w 4630"/>
                    <a:gd name="T97" fmla="*/ 1193 h 4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30" h="4324">
                      <a:moveTo>
                        <a:pt x="3958" y="1193"/>
                      </a:moveTo>
                      <a:cubicBezTo>
                        <a:pt x="3895" y="1193"/>
                        <a:pt x="3832" y="1203"/>
                        <a:pt x="3772" y="1223"/>
                      </a:cubicBezTo>
                      <a:cubicBezTo>
                        <a:pt x="3524" y="1304"/>
                        <a:pt x="3364" y="1531"/>
                        <a:pt x="3358" y="1778"/>
                      </a:cubicBezTo>
                      <a:lnTo>
                        <a:pt x="3055" y="1876"/>
                      </a:lnTo>
                      <a:cubicBezTo>
                        <a:pt x="2936" y="1682"/>
                        <a:pt x="2743" y="1538"/>
                        <a:pt x="2515" y="1484"/>
                      </a:cubicBezTo>
                      <a:lnTo>
                        <a:pt x="2515" y="1166"/>
                      </a:lnTo>
                      <a:cubicBezTo>
                        <a:pt x="2748" y="1083"/>
                        <a:pt x="2915" y="861"/>
                        <a:pt x="2915" y="600"/>
                      </a:cubicBezTo>
                      <a:cubicBezTo>
                        <a:pt x="2915" y="270"/>
                        <a:pt x="2646" y="0"/>
                        <a:pt x="2315" y="0"/>
                      </a:cubicBezTo>
                      <a:cubicBezTo>
                        <a:pt x="1984" y="0"/>
                        <a:pt x="1715" y="270"/>
                        <a:pt x="1715" y="600"/>
                      </a:cubicBezTo>
                      <a:cubicBezTo>
                        <a:pt x="1715" y="861"/>
                        <a:pt x="1882" y="1083"/>
                        <a:pt x="2115" y="1166"/>
                      </a:cubicBezTo>
                      <a:lnTo>
                        <a:pt x="2115" y="1484"/>
                      </a:lnTo>
                      <a:cubicBezTo>
                        <a:pt x="1887" y="1538"/>
                        <a:pt x="1694" y="1682"/>
                        <a:pt x="1575" y="1877"/>
                      </a:cubicBezTo>
                      <a:lnTo>
                        <a:pt x="1273" y="1778"/>
                      </a:lnTo>
                      <a:cubicBezTo>
                        <a:pt x="1266" y="1531"/>
                        <a:pt x="1107" y="1304"/>
                        <a:pt x="858" y="1223"/>
                      </a:cubicBezTo>
                      <a:cubicBezTo>
                        <a:pt x="798" y="1203"/>
                        <a:pt x="736" y="1193"/>
                        <a:pt x="673" y="1193"/>
                      </a:cubicBezTo>
                      <a:cubicBezTo>
                        <a:pt x="412" y="1193"/>
                        <a:pt x="183" y="1360"/>
                        <a:pt x="102" y="1608"/>
                      </a:cubicBezTo>
                      <a:cubicBezTo>
                        <a:pt x="0" y="1923"/>
                        <a:pt x="173" y="2262"/>
                        <a:pt x="488" y="2364"/>
                      </a:cubicBezTo>
                      <a:cubicBezTo>
                        <a:pt x="548" y="2384"/>
                        <a:pt x="610" y="2394"/>
                        <a:pt x="673" y="2394"/>
                      </a:cubicBezTo>
                      <a:cubicBezTo>
                        <a:pt x="864" y="2394"/>
                        <a:pt x="1038" y="2304"/>
                        <a:pt x="1149" y="2159"/>
                      </a:cubicBezTo>
                      <a:lnTo>
                        <a:pt x="1452" y="2258"/>
                      </a:lnTo>
                      <a:cubicBezTo>
                        <a:pt x="1450" y="2281"/>
                        <a:pt x="1449" y="2304"/>
                        <a:pt x="1449" y="2327"/>
                      </a:cubicBezTo>
                      <a:cubicBezTo>
                        <a:pt x="1449" y="2542"/>
                        <a:pt x="1528" y="2740"/>
                        <a:pt x="1658" y="2891"/>
                      </a:cubicBezTo>
                      <a:lnTo>
                        <a:pt x="1471" y="3149"/>
                      </a:lnTo>
                      <a:cubicBezTo>
                        <a:pt x="1416" y="3132"/>
                        <a:pt x="1359" y="3124"/>
                        <a:pt x="1301" y="3124"/>
                      </a:cubicBezTo>
                      <a:cubicBezTo>
                        <a:pt x="1109" y="3124"/>
                        <a:pt x="927" y="3216"/>
                        <a:pt x="815" y="3371"/>
                      </a:cubicBezTo>
                      <a:cubicBezTo>
                        <a:pt x="620" y="3639"/>
                        <a:pt x="680" y="4015"/>
                        <a:pt x="948" y="4209"/>
                      </a:cubicBezTo>
                      <a:cubicBezTo>
                        <a:pt x="1051" y="4284"/>
                        <a:pt x="1173" y="4324"/>
                        <a:pt x="1300" y="4324"/>
                      </a:cubicBezTo>
                      <a:cubicBezTo>
                        <a:pt x="1492" y="4324"/>
                        <a:pt x="1673" y="4232"/>
                        <a:pt x="1786" y="4077"/>
                      </a:cubicBezTo>
                      <a:cubicBezTo>
                        <a:pt x="1939" y="3866"/>
                        <a:pt x="1934" y="3588"/>
                        <a:pt x="1795" y="3384"/>
                      </a:cubicBezTo>
                      <a:lnTo>
                        <a:pt x="1981" y="3127"/>
                      </a:lnTo>
                      <a:cubicBezTo>
                        <a:pt x="2084" y="3170"/>
                        <a:pt x="2197" y="3194"/>
                        <a:pt x="2315" y="3194"/>
                      </a:cubicBezTo>
                      <a:cubicBezTo>
                        <a:pt x="2433" y="3194"/>
                        <a:pt x="2545" y="3170"/>
                        <a:pt x="2647" y="3127"/>
                      </a:cubicBezTo>
                      <a:lnTo>
                        <a:pt x="2836" y="3385"/>
                      </a:lnTo>
                      <a:cubicBezTo>
                        <a:pt x="2696" y="3588"/>
                        <a:pt x="2692" y="3866"/>
                        <a:pt x="2845" y="4077"/>
                      </a:cubicBezTo>
                      <a:cubicBezTo>
                        <a:pt x="2957" y="4232"/>
                        <a:pt x="3139" y="4324"/>
                        <a:pt x="3331" y="4324"/>
                      </a:cubicBezTo>
                      <a:lnTo>
                        <a:pt x="3331" y="4324"/>
                      </a:lnTo>
                      <a:cubicBezTo>
                        <a:pt x="3458" y="4324"/>
                        <a:pt x="3580" y="4284"/>
                        <a:pt x="3683" y="4209"/>
                      </a:cubicBezTo>
                      <a:cubicBezTo>
                        <a:pt x="3951" y="4015"/>
                        <a:pt x="4010" y="3639"/>
                        <a:pt x="3816" y="3371"/>
                      </a:cubicBezTo>
                      <a:cubicBezTo>
                        <a:pt x="3703" y="3216"/>
                        <a:pt x="3522" y="3124"/>
                        <a:pt x="3330" y="3124"/>
                      </a:cubicBezTo>
                      <a:cubicBezTo>
                        <a:pt x="3271" y="3124"/>
                        <a:pt x="3214" y="3133"/>
                        <a:pt x="3159" y="3149"/>
                      </a:cubicBezTo>
                      <a:lnTo>
                        <a:pt x="2971" y="2893"/>
                      </a:lnTo>
                      <a:cubicBezTo>
                        <a:pt x="3102" y="2741"/>
                        <a:pt x="3182" y="2543"/>
                        <a:pt x="3182" y="2327"/>
                      </a:cubicBezTo>
                      <a:cubicBezTo>
                        <a:pt x="3182" y="2303"/>
                        <a:pt x="3181" y="2280"/>
                        <a:pt x="3179" y="2257"/>
                      </a:cubicBezTo>
                      <a:lnTo>
                        <a:pt x="3481" y="2159"/>
                      </a:lnTo>
                      <a:cubicBezTo>
                        <a:pt x="3592" y="2304"/>
                        <a:pt x="3766" y="2394"/>
                        <a:pt x="3957" y="2394"/>
                      </a:cubicBezTo>
                      <a:lnTo>
                        <a:pt x="3957" y="2394"/>
                      </a:lnTo>
                      <a:cubicBezTo>
                        <a:pt x="4020" y="2394"/>
                        <a:pt x="4083" y="2384"/>
                        <a:pt x="4143" y="2364"/>
                      </a:cubicBezTo>
                      <a:cubicBezTo>
                        <a:pt x="4458" y="2262"/>
                        <a:pt x="4630" y="1923"/>
                        <a:pt x="4528" y="1608"/>
                      </a:cubicBezTo>
                      <a:cubicBezTo>
                        <a:pt x="4447" y="1360"/>
                        <a:pt x="4218" y="1193"/>
                        <a:pt x="3958" y="119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19050" tIns="19050" rIns="19050" bIns="1905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6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/>
                </a:p>
              </p:txBody>
            </p:sp>
          </p:grpSp>
          <p:sp>
            <p:nvSpPr>
              <p:cNvPr id="25" name="îşľiḑè">
                <a:extLst>
                  <a:ext uri="{FF2B5EF4-FFF2-40B4-BE49-F238E27FC236}">
                    <a16:creationId xmlns:a16="http://schemas.microsoft.com/office/drawing/2014/main" id="{2D721F4B-8535-46FF-A45A-77002FE40882}"/>
                  </a:ext>
                </a:extLst>
              </p:cNvPr>
              <p:cNvSpPr/>
              <p:nvPr/>
            </p:nvSpPr>
            <p:spPr bwMode="auto">
              <a:xfrm>
                <a:off x="7899285" y="1615534"/>
                <a:ext cx="3622790" cy="969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When you copy &amp; paste, choose "keep text only" option.</a:t>
                </a:r>
              </a:p>
            </p:txBody>
          </p:sp>
          <p:sp>
            <p:nvSpPr>
              <p:cNvPr id="26" name="î$liďê">
                <a:extLst>
                  <a:ext uri="{FF2B5EF4-FFF2-40B4-BE49-F238E27FC236}">
                    <a16:creationId xmlns:a16="http://schemas.microsoft.com/office/drawing/2014/main" id="{57A864A5-30AD-4478-92A3-C62413DE9602}"/>
                  </a:ext>
                </a:extLst>
              </p:cNvPr>
              <p:cNvSpPr txBox="1"/>
              <p:nvPr/>
            </p:nvSpPr>
            <p:spPr bwMode="auto">
              <a:xfrm>
                <a:off x="7899285" y="1202654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01.Text here</a:t>
                </a:r>
              </a:p>
            </p:txBody>
          </p:sp>
        </p:grpSp>
        <p:grpSp>
          <p:nvGrpSpPr>
            <p:cNvPr id="10" name="îšľïďê">
              <a:extLst>
                <a:ext uri="{FF2B5EF4-FFF2-40B4-BE49-F238E27FC236}">
                  <a16:creationId xmlns:a16="http://schemas.microsoft.com/office/drawing/2014/main" id="{BD95BD5F-D33C-4C51-9620-618ABA742C5F}"/>
                </a:ext>
              </a:extLst>
            </p:cNvPr>
            <p:cNvGrpSpPr/>
            <p:nvPr/>
          </p:nvGrpSpPr>
          <p:grpSpPr>
            <a:xfrm>
              <a:off x="691075" y="2982003"/>
              <a:ext cx="4508638" cy="1382273"/>
              <a:chOff x="7013437" y="1202654"/>
              <a:chExt cx="4508638" cy="1382273"/>
            </a:xfrm>
          </p:grpSpPr>
          <p:grpSp>
            <p:nvGrpSpPr>
              <p:cNvPr id="19" name="îṧḷïďe">
                <a:extLst>
                  <a:ext uri="{FF2B5EF4-FFF2-40B4-BE49-F238E27FC236}">
                    <a16:creationId xmlns:a16="http://schemas.microsoft.com/office/drawing/2014/main" id="{6DD40814-A07A-40CA-BB7B-FDE4ED5171C1}"/>
                  </a:ext>
                </a:extLst>
              </p:cNvPr>
              <p:cNvGrpSpPr/>
              <p:nvPr/>
            </p:nvGrpSpPr>
            <p:grpSpPr>
              <a:xfrm>
                <a:off x="7013437" y="1321806"/>
                <a:ext cx="814912" cy="814910"/>
                <a:chOff x="683975" y="1866715"/>
                <a:chExt cx="577851" cy="577851"/>
              </a:xfrm>
            </p:grpSpPr>
            <p:sp>
              <p:nvSpPr>
                <p:cNvPr id="22" name="iṩḷïḋè">
                  <a:extLst>
                    <a:ext uri="{FF2B5EF4-FFF2-40B4-BE49-F238E27FC236}">
                      <a16:creationId xmlns:a16="http://schemas.microsoft.com/office/drawing/2014/main" id="{75F2B34B-6BD6-486A-A8EE-B9985183B858}"/>
                    </a:ext>
                  </a:extLst>
                </p:cNvPr>
                <p:cNvSpPr/>
                <p:nvPr/>
              </p:nvSpPr>
              <p:spPr>
                <a:xfrm>
                  <a:off x="683975" y="1866715"/>
                  <a:ext cx="577851" cy="5778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81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>
                    <a:defRPr sz="3200"/>
                  </a:pPr>
                  <a:endParaRPr sz="1600"/>
                </a:p>
              </p:txBody>
            </p:sp>
            <p:sp>
              <p:nvSpPr>
                <p:cNvPr id="23" name="íSļïde">
                  <a:extLst>
                    <a:ext uri="{FF2B5EF4-FFF2-40B4-BE49-F238E27FC236}">
                      <a16:creationId xmlns:a16="http://schemas.microsoft.com/office/drawing/2014/main" id="{2201F855-C150-438A-8196-DE3064954595}"/>
                    </a:ext>
                  </a:extLst>
                </p:cNvPr>
                <p:cNvSpPr/>
                <p:nvPr/>
              </p:nvSpPr>
              <p:spPr>
                <a:xfrm>
                  <a:off x="831997" y="2024253"/>
                  <a:ext cx="281804" cy="262772"/>
                </a:xfrm>
                <a:custGeom>
                  <a:avLst/>
                  <a:gdLst>
                    <a:gd name="T0" fmla="*/ 3958 w 4630"/>
                    <a:gd name="T1" fmla="*/ 1193 h 4324"/>
                    <a:gd name="T2" fmla="*/ 3772 w 4630"/>
                    <a:gd name="T3" fmla="*/ 1223 h 4324"/>
                    <a:gd name="T4" fmla="*/ 3358 w 4630"/>
                    <a:gd name="T5" fmla="*/ 1778 h 4324"/>
                    <a:gd name="T6" fmla="*/ 3055 w 4630"/>
                    <a:gd name="T7" fmla="*/ 1876 h 4324"/>
                    <a:gd name="T8" fmla="*/ 2515 w 4630"/>
                    <a:gd name="T9" fmla="*/ 1484 h 4324"/>
                    <a:gd name="T10" fmla="*/ 2515 w 4630"/>
                    <a:gd name="T11" fmla="*/ 1166 h 4324"/>
                    <a:gd name="T12" fmla="*/ 2915 w 4630"/>
                    <a:gd name="T13" fmla="*/ 600 h 4324"/>
                    <a:gd name="T14" fmla="*/ 2315 w 4630"/>
                    <a:gd name="T15" fmla="*/ 0 h 4324"/>
                    <a:gd name="T16" fmla="*/ 1715 w 4630"/>
                    <a:gd name="T17" fmla="*/ 600 h 4324"/>
                    <a:gd name="T18" fmla="*/ 2115 w 4630"/>
                    <a:gd name="T19" fmla="*/ 1166 h 4324"/>
                    <a:gd name="T20" fmla="*/ 2115 w 4630"/>
                    <a:gd name="T21" fmla="*/ 1484 h 4324"/>
                    <a:gd name="T22" fmla="*/ 1575 w 4630"/>
                    <a:gd name="T23" fmla="*/ 1877 h 4324"/>
                    <a:gd name="T24" fmla="*/ 1273 w 4630"/>
                    <a:gd name="T25" fmla="*/ 1778 h 4324"/>
                    <a:gd name="T26" fmla="*/ 858 w 4630"/>
                    <a:gd name="T27" fmla="*/ 1223 h 4324"/>
                    <a:gd name="T28" fmla="*/ 673 w 4630"/>
                    <a:gd name="T29" fmla="*/ 1193 h 4324"/>
                    <a:gd name="T30" fmla="*/ 102 w 4630"/>
                    <a:gd name="T31" fmla="*/ 1608 h 4324"/>
                    <a:gd name="T32" fmla="*/ 488 w 4630"/>
                    <a:gd name="T33" fmla="*/ 2364 h 4324"/>
                    <a:gd name="T34" fmla="*/ 673 w 4630"/>
                    <a:gd name="T35" fmla="*/ 2394 h 4324"/>
                    <a:gd name="T36" fmla="*/ 1149 w 4630"/>
                    <a:gd name="T37" fmla="*/ 2159 h 4324"/>
                    <a:gd name="T38" fmla="*/ 1452 w 4630"/>
                    <a:gd name="T39" fmla="*/ 2258 h 4324"/>
                    <a:gd name="T40" fmla="*/ 1449 w 4630"/>
                    <a:gd name="T41" fmla="*/ 2327 h 4324"/>
                    <a:gd name="T42" fmla="*/ 1658 w 4630"/>
                    <a:gd name="T43" fmla="*/ 2891 h 4324"/>
                    <a:gd name="T44" fmla="*/ 1471 w 4630"/>
                    <a:gd name="T45" fmla="*/ 3149 h 4324"/>
                    <a:gd name="T46" fmla="*/ 1301 w 4630"/>
                    <a:gd name="T47" fmla="*/ 3124 h 4324"/>
                    <a:gd name="T48" fmla="*/ 815 w 4630"/>
                    <a:gd name="T49" fmla="*/ 3371 h 4324"/>
                    <a:gd name="T50" fmla="*/ 948 w 4630"/>
                    <a:gd name="T51" fmla="*/ 4209 h 4324"/>
                    <a:gd name="T52" fmla="*/ 1300 w 4630"/>
                    <a:gd name="T53" fmla="*/ 4324 h 4324"/>
                    <a:gd name="T54" fmla="*/ 1786 w 4630"/>
                    <a:gd name="T55" fmla="*/ 4077 h 4324"/>
                    <a:gd name="T56" fmla="*/ 1795 w 4630"/>
                    <a:gd name="T57" fmla="*/ 3384 h 4324"/>
                    <a:gd name="T58" fmla="*/ 1981 w 4630"/>
                    <a:gd name="T59" fmla="*/ 3127 h 4324"/>
                    <a:gd name="T60" fmla="*/ 2315 w 4630"/>
                    <a:gd name="T61" fmla="*/ 3194 h 4324"/>
                    <a:gd name="T62" fmla="*/ 2647 w 4630"/>
                    <a:gd name="T63" fmla="*/ 3127 h 4324"/>
                    <a:gd name="T64" fmla="*/ 2836 w 4630"/>
                    <a:gd name="T65" fmla="*/ 3385 h 4324"/>
                    <a:gd name="T66" fmla="*/ 2845 w 4630"/>
                    <a:gd name="T67" fmla="*/ 4077 h 4324"/>
                    <a:gd name="T68" fmla="*/ 3331 w 4630"/>
                    <a:gd name="T69" fmla="*/ 4324 h 4324"/>
                    <a:gd name="T70" fmla="*/ 3331 w 4630"/>
                    <a:gd name="T71" fmla="*/ 4324 h 4324"/>
                    <a:gd name="T72" fmla="*/ 3683 w 4630"/>
                    <a:gd name="T73" fmla="*/ 4209 h 4324"/>
                    <a:gd name="T74" fmla="*/ 3816 w 4630"/>
                    <a:gd name="T75" fmla="*/ 3371 h 4324"/>
                    <a:gd name="T76" fmla="*/ 3330 w 4630"/>
                    <a:gd name="T77" fmla="*/ 3124 h 4324"/>
                    <a:gd name="T78" fmla="*/ 3159 w 4630"/>
                    <a:gd name="T79" fmla="*/ 3149 h 4324"/>
                    <a:gd name="T80" fmla="*/ 2971 w 4630"/>
                    <a:gd name="T81" fmla="*/ 2893 h 4324"/>
                    <a:gd name="T82" fmla="*/ 3182 w 4630"/>
                    <a:gd name="T83" fmla="*/ 2327 h 4324"/>
                    <a:gd name="T84" fmla="*/ 3179 w 4630"/>
                    <a:gd name="T85" fmla="*/ 2257 h 4324"/>
                    <a:gd name="T86" fmla="*/ 3481 w 4630"/>
                    <a:gd name="T87" fmla="*/ 2159 h 4324"/>
                    <a:gd name="T88" fmla="*/ 3957 w 4630"/>
                    <a:gd name="T89" fmla="*/ 2394 h 4324"/>
                    <a:gd name="T90" fmla="*/ 3957 w 4630"/>
                    <a:gd name="T91" fmla="*/ 2394 h 4324"/>
                    <a:gd name="T92" fmla="*/ 4143 w 4630"/>
                    <a:gd name="T93" fmla="*/ 2364 h 4324"/>
                    <a:gd name="T94" fmla="*/ 4528 w 4630"/>
                    <a:gd name="T95" fmla="*/ 1608 h 4324"/>
                    <a:gd name="T96" fmla="*/ 3958 w 4630"/>
                    <a:gd name="T97" fmla="*/ 1193 h 4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30" h="4324">
                      <a:moveTo>
                        <a:pt x="3958" y="1193"/>
                      </a:moveTo>
                      <a:cubicBezTo>
                        <a:pt x="3895" y="1193"/>
                        <a:pt x="3832" y="1203"/>
                        <a:pt x="3772" y="1223"/>
                      </a:cubicBezTo>
                      <a:cubicBezTo>
                        <a:pt x="3524" y="1304"/>
                        <a:pt x="3364" y="1531"/>
                        <a:pt x="3358" y="1778"/>
                      </a:cubicBezTo>
                      <a:lnTo>
                        <a:pt x="3055" y="1876"/>
                      </a:lnTo>
                      <a:cubicBezTo>
                        <a:pt x="2936" y="1682"/>
                        <a:pt x="2743" y="1538"/>
                        <a:pt x="2515" y="1484"/>
                      </a:cubicBezTo>
                      <a:lnTo>
                        <a:pt x="2515" y="1166"/>
                      </a:lnTo>
                      <a:cubicBezTo>
                        <a:pt x="2748" y="1083"/>
                        <a:pt x="2915" y="861"/>
                        <a:pt x="2915" y="600"/>
                      </a:cubicBezTo>
                      <a:cubicBezTo>
                        <a:pt x="2915" y="270"/>
                        <a:pt x="2646" y="0"/>
                        <a:pt x="2315" y="0"/>
                      </a:cubicBezTo>
                      <a:cubicBezTo>
                        <a:pt x="1984" y="0"/>
                        <a:pt x="1715" y="270"/>
                        <a:pt x="1715" y="600"/>
                      </a:cubicBezTo>
                      <a:cubicBezTo>
                        <a:pt x="1715" y="861"/>
                        <a:pt x="1882" y="1083"/>
                        <a:pt x="2115" y="1166"/>
                      </a:cubicBezTo>
                      <a:lnTo>
                        <a:pt x="2115" y="1484"/>
                      </a:lnTo>
                      <a:cubicBezTo>
                        <a:pt x="1887" y="1538"/>
                        <a:pt x="1694" y="1682"/>
                        <a:pt x="1575" y="1877"/>
                      </a:cubicBezTo>
                      <a:lnTo>
                        <a:pt x="1273" y="1778"/>
                      </a:lnTo>
                      <a:cubicBezTo>
                        <a:pt x="1266" y="1531"/>
                        <a:pt x="1107" y="1304"/>
                        <a:pt x="858" y="1223"/>
                      </a:cubicBezTo>
                      <a:cubicBezTo>
                        <a:pt x="798" y="1203"/>
                        <a:pt x="736" y="1193"/>
                        <a:pt x="673" y="1193"/>
                      </a:cubicBezTo>
                      <a:cubicBezTo>
                        <a:pt x="412" y="1193"/>
                        <a:pt x="183" y="1360"/>
                        <a:pt x="102" y="1608"/>
                      </a:cubicBezTo>
                      <a:cubicBezTo>
                        <a:pt x="0" y="1923"/>
                        <a:pt x="173" y="2262"/>
                        <a:pt x="488" y="2364"/>
                      </a:cubicBezTo>
                      <a:cubicBezTo>
                        <a:pt x="548" y="2384"/>
                        <a:pt x="610" y="2394"/>
                        <a:pt x="673" y="2394"/>
                      </a:cubicBezTo>
                      <a:cubicBezTo>
                        <a:pt x="864" y="2394"/>
                        <a:pt x="1038" y="2304"/>
                        <a:pt x="1149" y="2159"/>
                      </a:cubicBezTo>
                      <a:lnTo>
                        <a:pt x="1452" y="2258"/>
                      </a:lnTo>
                      <a:cubicBezTo>
                        <a:pt x="1450" y="2281"/>
                        <a:pt x="1449" y="2304"/>
                        <a:pt x="1449" y="2327"/>
                      </a:cubicBezTo>
                      <a:cubicBezTo>
                        <a:pt x="1449" y="2542"/>
                        <a:pt x="1528" y="2740"/>
                        <a:pt x="1658" y="2891"/>
                      </a:cubicBezTo>
                      <a:lnTo>
                        <a:pt x="1471" y="3149"/>
                      </a:lnTo>
                      <a:cubicBezTo>
                        <a:pt x="1416" y="3132"/>
                        <a:pt x="1359" y="3124"/>
                        <a:pt x="1301" y="3124"/>
                      </a:cubicBezTo>
                      <a:cubicBezTo>
                        <a:pt x="1109" y="3124"/>
                        <a:pt x="927" y="3216"/>
                        <a:pt x="815" y="3371"/>
                      </a:cubicBezTo>
                      <a:cubicBezTo>
                        <a:pt x="620" y="3639"/>
                        <a:pt x="680" y="4015"/>
                        <a:pt x="948" y="4209"/>
                      </a:cubicBezTo>
                      <a:cubicBezTo>
                        <a:pt x="1051" y="4284"/>
                        <a:pt x="1173" y="4324"/>
                        <a:pt x="1300" y="4324"/>
                      </a:cubicBezTo>
                      <a:cubicBezTo>
                        <a:pt x="1492" y="4324"/>
                        <a:pt x="1673" y="4232"/>
                        <a:pt x="1786" y="4077"/>
                      </a:cubicBezTo>
                      <a:cubicBezTo>
                        <a:pt x="1939" y="3866"/>
                        <a:pt x="1934" y="3588"/>
                        <a:pt x="1795" y="3384"/>
                      </a:cubicBezTo>
                      <a:lnTo>
                        <a:pt x="1981" y="3127"/>
                      </a:lnTo>
                      <a:cubicBezTo>
                        <a:pt x="2084" y="3170"/>
                        <a:pt x="2197" y="3194"/>
                        <a:pt x="2315" y="3194"/>
                      </a:cubicBezTo>
                      <a:cubicBezTo>
                        <a:pt x="2433" y="3194"/>
                        <a:pt x="2545" y="3170"/>
                        <a:pt x="2647" y="3127"/>
                      </a:cubicBezTo>
                      <a:lnTo>
                        <a:pt x="2836" y="3385"/>
                      </a:lnTo>
                      <a:cubicBezTo>
                        <a:pt x="2696" y="3588"/>
                        <a:pt x="2692" y="3866"/>
                        <a:pt x="2845" y="4077"/>
                      </a:cubicBezTo>
                      <a:cubicBezTo>
                        <a:pt x="2957" y="4232"/>
                        <a:pt x="3139" y="4324"/>
                        <a:pt x="3331" y="4324"/>
                      </a:cubicBezTo>
                      <a:lnTo>
                        <a:pt x="3331" y="4324"/>
                      </a:lnTo>
                      <a:cubicBezTo>
                        <a:pt x="3458" y="4324"/>
                        <a:pt x="3580" y="4284"/>
                        <a:pt x="3683" y="4209"/>
                      </a:cubicBezTo>
                      <a:cubicBezTo>
                        <a:pt x="3951" y="4015"/>
                        <a:pt x="4010" y="3639"/>
                        <a:pt x="3816" y="3371"/>
                      </a:cubicBezTo>
                      <a:cubicBezTo>
                        <a:pt x="3703" y="3216"/>
                        <a:pt x="3522" y="3124"/>
                        <a:pt x="3330" y="3124"/>
                      </a:cubicBezTo>
                      <a:cubicBezTo>
                        <a:pt x="3271" y="3124"/>
                        <a:pt x="3214" y="3133"/>
                        <a:pt x="3159" y="3149"/>
                      </a:cubicBezTo>
                      <a:lnTo>
                        <a:pt x="2971" y="2893"/>
                      </a:lnTo>
                      <a:cubicBezTo>
                        <a:pt x="3102" y="2741"/>
                        <a:pt x="3182" y="2543"/>
                        <a:pt x="3182" y="2327"/>
                      </a:cubicBezTo>
                      <a:cubicBezTo>
                        <a:pt x="3182" y="2303"/>
                        <a:pt x="3181" y="2280"/>
                        <a:pt x="3179" y="2257"/>
                      </a:cubicBezTo>
                      <a:lnTo>
                        <a:pt x="3481" y="2159"/>
                      </a:lnTo>
                      <a:cubicBezTo>
                        <a:pt x="3592" y="2304"/>
                        <a:pt x="3766" y="2394"/>
                        <a:pt x="3957" y="2394"/>
                      </a:cubicBezTo>
                      <a:lnTo>
                        <a:pt x="3957" y="2394"/>
                      </a:lnTo>
                      <a:cubicBezTo>
                        <a:pt x="4020" y="2394"/>
                        <a:pt x="4083" y="2384"/>
                        <a:pt x="4143" y="2364"/>
                      </a:cubicBezTo>
                      <a:cubicBezTo>
                        <a:pt x="4458" y="2262"/>
                        <a:pt x="4630" y="1923"/>
                        <a:pt x="4528" y="1608"/>
                      </a:cubicBezTo>
                      <a:cubicBezTo>
                        <a:pt x="4447" y="1360"/>
                        <a:pt x="4218" y="1193"/>
                        <a:pt x="3958" y="119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19050" tIns="19050" rIns="19050" bIns="1905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6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/>
                </a:p>
              </p:txBody>
            </p:sp>
          </p:grpSp>
          <p:sp>
            <p:nvSpPr>
              <p:cNvPr id="20" name="îşľîḋè">
                <a:extLst>
                  <a:ext uri="{FF2B5EF4-FFF2-40B4-BE49-F238E27FC236}">
                    <a16:creationId xmlns:a16="http://schemas.microsoft.com/office/drawing/2014/main" id="{11026BD4-8ED2-417A-9D0C-1D182A2B4299}"/>
                  </a:ext>
                </a:extLst>
              </p:cNvPr>
              <p:cNvSpPr/>
              <p:nvPr/>
            </p:nvSpPr>
            <p:spPr bwMode="auto">
              <a:xfrm>
                <a:off x="7899285" y="1615534"/>
                <a:ext cx="3622790" cy="969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When you copy &amp; paste, choose "keep text only" option.</a:t>
                </a:r>
              </a:p>
            </p:txBody>
          </p:sp>
          <p:sp>
            <p:nvSpPr>
              <p:cNvPr id="21" name="îŝliḑè">
                <a:extLst>
                  <a:ext uri="{FF2B5EF4-FFF2-40B4-BE49-F238E27FC236}">
                    <a16:creationId xmlns:a16="http://schemas.microsoft.com/office/drawing/2014/main" id="{2B273747-C0BD-49AC-9B55-88CBC49E6199}"/>
                  </a:ext>
                </a:extLst>
              </p:cNvPr>
              <p:cNvSpPr txBox="1"/>
              <p:nvPr/>
            </p:nvSpPr>
            <p:spPr bwMode="auto">
              <a:xfrm>
                <a:off x="7899285" y="1202654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02.Text here</a:t>
                </a:r>
              </a:p>
            </p:txBody>
          </p:sp>
        </p:grpSp>
        <p:grpSp>
          <p:nvGrpSpPr>
            <p:cNvPr id="11" name="ïṥliḑe">
              <a:extLst>
                <a:ext uri="{FF2B5EF4-FFF2-40B4-BE49-F238E27FC236}">
                  <a16:creationId xmlns:a16="http://schemas.microsoft.com/office/drawing/2014/main" id="{9FE19E37-EB21-4E6A-A3A1-05BB4828B243}"/>
                </a:ext>
              </a:extLst>
            </p:cNvPr>
            <p:cNvGrpSpPr/>
            <p:nvPr/>
          </p:nvGrpSpPr>
          <p:grpSpPr>
            <a:xfrm>
              <a:off x="691075" y="4761352"/>
              <a:ext cx="4508638" cy="1382273"/>
              <a:chOff x="7013437" y="1202654"/>
              <a:chExt cx="4508638" cy="1382273"/>
            </a:xfrm>
          </p:grpSpPr>
          <p:grpSp>
            <p:nvGrpSpPr>
              <p:cNvPr id="14" name="î$ļíḍè">
                <a:extLst>
                  <a:ext uri="{FF2B5EF4-FFF2-40B4-BE49-F238E27FC236}">
                    <a16:creationId xmlns:a16="http://schemas.microsoft.com/office/drawing/2014/main" id="{5598F4EE-DE8E-48E2-8DAF-D7544536E95B}"/>
                  </a:ext>
                </a:extLst>
              </p:cNvPr>
              <p:cNvGrpSpPr/>
              <p:nvPr/>
            </p:nvGrpSpPr>
            <p:grpSpPr>
              <a:xfrm>
                <a:off x="7013437" y="1321806"/>
                <a:ext cx="814912" cy="814910"/>
                <a:chOff x="683975" y="1866715"/>
                <a:chExt cx="577851" cy="577851"/>
              </a:xfrm>
            </p:grpSpPr>
            <p:sp>
              <p:nvSpPr>
                <p:cNvPr id="17" name="íSḻíḑé">
                  <a:extLst>
                    <a:ext uri="{FF2B5EF4-FFF2-40B4-BE49-F238E27FC236}">
                      <a16:creationId xmlns:a16="http://schemas.microsoft.com/office/drawing/2014/main" id="{D8170A01-E108-4EEC-8D15-50AB6DC12F81}"/>
                    </a:ext>
                  </a:extLst>
                </p:cNvPr>
                <p:cNvSpPr/>
                <p:nvPr/>
              </p:nvSpPr>
              <p:spPr>
                <a:xfrm>
                  <a:off x="683975" y="1866715"/>
                  <a:ext cx="577851" cy="5778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381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>
                    <a:defRPr sz="3200"/>
                  </a:pPr>
                  <a:endParaRPr sz="1600"/>
                </a:p>
              </p:txBody>
            </p:sp>
            <p:sp>
              <p:nvSpPr>
                <p:cNvPr id="18" name="i$ļïḋè">
                  <a:extLst>
                    <a:ext uri="{FF2B5EF4-FFF2-40B4-BE49-F238E27FC236}">
                      <a16:creationId xmlns:a16="http://schemas.microsoft.com/office/drawing/2014/main" id="{BD524337-0BB3-481A-AAFF-172AC5EBB7DD}"/>
                    </a:ext>
                  </a:extLst>
                </p:cNvPr>
                <p:cNvSpPr/>
                <p:nvPr/>
              </p:nvSpPr>
              <p:spPr>
                <a:xfrm>
                  <a:off x="831997" y="2024253"/>
                  <a:ext cx="281804" cy="262772"/>
                </a:xfrm>
                <a:custGeom>
                  <a:avLst/>
                  <a:gdLst>
                    <a:gd name="T0" fmla="*/ 3958 w 4630"/>
                    <a:gd name="T1" fmla="*/ 1193 h 4324"/>
                    <a:gd name="T2" fmla="*/ 3772 w 4630"/>
                    <a:gd name="T3" fmla="*/ 1223 h 4324"/>
                    <a:gd name="T4" fmla="*/ 3358 w 4630"/>
                    <a:gd name="T5" fmla="*/ 1778 h 4324"/>
                    <a:gd name="T6" fmla="*/ 3055 w 4630"/>
                    <a:gd name="T7" fmla="*/ 1876 h 4324"/>
                    <a:gd name="T8" fmla="*/ 2515 w 4630"/>
                    <a:gd name="T9" fmla="*/ 1484 h 4324"/>
                    <a:gd name="T10" fmla="*/ 2515 w 4630"/>
                    <a:gd name="T11" fmla="*/ 1166 h 4324"/>
                    <a:gd name="T12" fmla="*/ 2915 w 4630"/>
                    <a:gd name="T13" fmla="*/ 600 h 4324"/>
                    <a:gd name="T14" fmla="*/ 2315 w 4630"/>
                    <a:gd name="T15" fmla="*/ 0 h 4324"/>
                    <a:gd name="T16" fmla="*/ 1715 w 4630"/>
                    <a:gd name="T17" fmla="*/ 600 h 4324"/>
                    <a:gd name="T18" fmla="*/ 2115 w 4630"/>
                    <a:gd name="T19" fmla="*/ 1166 h 4324"/>
                    <a:gd name="T20" fmla="*/ 2115 w 4630"/>
                    <a:gd name="T21" fmla="*/ 1484 h 4324"/>
                    <a:gd name="T22" fmla="*/ 1575 w 4630"/>
                    <a:gd name="T23" fmla="*/ 1877 h 4324"/>
                    <a:gd name="T24" fmla="*/ 1273 w 4630"/>
                    <a:gd name="T25" fmla="*/ 1778 h 4324"/>
                    <a:gd name="T26" fmla="*/ 858 w 4630"/>
                    <a:gd name="T27" fmla="*/ 1223 h 4324"/>
                    <a:gd name="T28" fmla="*/ 673 w 4630"/>
                    <a:gd name="T29" fmla="*/ 1193 h 4324"/>
                    <a:gd name="T30" fmla="*/ 102 w 4630"/>
                    <a:gd name="T31" fmla="*/ 1608 h 4324"/>
                    <a:gd name="T32" fmla="*/ 488 w 4630"/>
                    <a:gd name="T33" fmla="*/ 2364 h 4324"/>
                    <a:gd name="T34" fmla="*/ 673 w 4630"/>
                    <a:gd name="T35" fmla="*/ 2394 h 4324"/>
                    <a:gd name="T36" fmla="*/ 1149 w 4630"/>
                    <a:gd name="T37" fmla="*/ 2159 h 4324"/>
                    <a:gd name="T38" fmla="*/ 1452 w 4630"/>
                    <a:gd name="T39" fmla="*/ 2258 h 4324"/>
                    <a:gd name="T40" fmla="*/ 1449 w 4630"/>
                    <a:gd name="T41" fmla="*/ 2327 h 4324"/>
                    <a:gd name="T42" fmla="*/ 1658 w 4630"/>
                    <a:gd name="T43" fmla="*/ 2891 h 4324"/>
                    <a:gd name="T44" fmla="*/ 1471 w 4630"/>
                    <a:gd name="T45" fmla="*/ 3149 h 4324"/>
                    <a:gd name="T46" fmla="*/ 1301 w 4630"/>
                    <a:gd name="T47" fmla="*/ 3124 h 4324"/>
                    <a:gd name="T48" fmla="*/ 815 w 4630"/>
                    <a:gd name="T49" fmla="*/ 3371 h 4324"/>
                    <a:gd name="T50" fmla="*/ 948 w 4630"/>
                    <a:gd name="T51" fmla="*/ 4209 h 4324"/>
                    <a:gd name="T52" fmla="*/ 1300 w 4630"/>
                    <a:gd name="T53" fmla="*/ 4324 h 4324"/>
                    <a:gd name="T54" fmla="*/ 1786 w 4630"/>
                    <a:gd name="T55" fmla="*/ 4077 h 4324"/>
                    <a:gd name="T56" fmla="*/ 1795 w 4630"/>
                    <a:gd name="T57" fmla="*/ 3384 h 4324"/>
                    <a:gd name="T58" fmla="*/ 1981 w 4630"/>
                    <a:gd name="T59" fmla="*/ 3127 h 4324"/>
                    <a:gd name="T60" fmla="*/ 2315 w 4630"/>
                    <a:gd name="T61" fmla="*/ 3194 h 4324"/>
                    <a:gd name="T62" fmla="*/ 2647 w 4630"/>
                    <a:gd name="T63" fmla="*/ 3127 h 4324"/>
                    <a:gd name="T64" fmla="*/ 2836 w 4630"/>
                    <a:gd name="T65" fmla="*/ 3385 h 4324"/>
                    <a:gd name="T66" fmla="*/ 2845 w 4630"/>
                    <a:gd name="T67" fmla="*/ 4077 h 4324"/>
                    <a:gd name="T68" fmla="*/ 3331 w 4630"/>
                    <a:gd name="T69" fmla="*/ 4324 h 4324"/>
                    <a:gd name="T70" fmla="*/ 3331 w 4630"/>
                    <a:gd name="T71" fmla="*/ 4324 h 4324"/>
                    <a:gd name="T72" fmla="*/ 3683 w 4630"/>
                    <a:gd name="T73" fmla="*/ 4209 h 4324"/>
                    <a:gd name="T74" fmla="*/ 3816 w 4630"/>
                    <a:gd name="T75" fmla="*/ 3371 h 4324"/>
                    <a:gd name="T76" fmla="*/ 3330 w 4630"/>
                    <a:gd name="T77" fmla="*/ 3124 h 4324"/>
                    <a:gd name="T78" fmla="*/ 3159 w 4630"/>
                    <a:gd name="T79" fmla="*/ 3149 h 4324"/>
                    <a:gd name="T80" fmla="*/ 2971 w 4630"/>
                    <a:gd name="T81" fmla="*/ 2893 h 4324"/>
                    <a:gd name="T82" fmla="*/ 3182 w 4630"/>
                    <a:gd name="T83" fmla="*/ 2327 h 4324"/>
                    <a:gd name="T84" fmla="*/ 3179 w 4630"/>
                    <a:gd name="T85" fmla="*/ 2257 h 4324"/>
                    <a:gd name="T86" fmla="*/ 3481 w 4630"/>
                    <a:gd name="T87" fmla="*/ 2159 h 4324"/>
                    <a:gd name="T88" fmla="*/ 3957 w 4630"/>
                    <a:gd name="T89" fmla="*/ 2394 h 4324"/>
                    <a:gd name="T90" fmla="*/ 3957 w 4630"/>
                    <a:gd name="T91" fmla="*/ 2394 h 4324"/>
                    <a:gd name="T92" fmla="*/ 4143 w 4630"/>
                    <a:gd name="T93" fmla="*/ 2364 h 4324"/>
                    <a:gd name="T94" fmla="*/ 4528 w 4630"/>
                    <a:gd name="T95" fmla="*/ 1608 h 4324"/>
                    <a:gd name="T96" fmla="*/ 3958 w 4630"/>
                    <a:gd name="T97" fmla="*/ 1193 h 4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30" h="4324">
                      <a:moveTo>
                        <a:pt x="3958" y="1193"/>
                      </a:moveTo>
                      <a:cubicBezTo>
                        <a:pt x="3895" y="1193"/>
                        <a:pt x="3832" y="1203"/>
                        <a:pt x="3772" y="1223"/>
                      </a:cubicBezTo>
                      <a:cubicBezTo>
                        <a:pt x="3524" y="1304"/>
                        <a:pt x="3364" y="1531"/>
                        <a:pt x="3358" y="1778"/>
                      </a:cubicBezTo>
                      <a:lnTo>
                        <a:pt x="3055" y="1876"/>
                      </a:lnTo>
                      <a:cubicBezTo>
                        <a:pt x="2936" y="1682"/>
                        <a:pt x="2743" y="1538"/>
                        <a:pt x="2515" y="1484"/>
                      </a:cubicBezTo>
                      <a:lnTo>
                        <a:pt x="2515" y="1166"/>
                      </a:lnTo>
                      <a:cubicBezTo>
                        <a:pt x="2748" y="1083"/>
                        <a:pt x="2915" y="861"/>
                        <a:pt x="2915" y="600"/>
                      </a:cubicBezTo>
                      <a:cubicBezTo>
                        <a:pt x="2915" y="270"/>
                        <a:pt x="2646" y="0"/>
                        <a:pt x="2315" y="0"/>
                      </a:cubicBezTo>
                      <a:cubicBezTo>
                        <a:pt x="1984" y="0"/>
                        <a:pt x="1715" y="270"/>
                        <a:pt x="1715" y="600"/>
                      </a:cubicBezTo>
                      <a:cubicBezTo>
                        <a:pt x="1715" y="861"/>
                        <a:pt x="1882" y="1083"/>
                        <a:pt x="2115" y="1166"/>
                      </a:cubicBezTo>
                      <a:lnTo>
                        <a:pt x="2115" y="1484"/>
                      </a:lnTo>
                      <a:cubicBezTo>
                        <a:pt x="1887" y="1538"/>
                        <a:pt x="1694" y="1682"/>
                        <a:pt x="1575" y="1877"/>
                      </a:cubicBezTo>
                      <a:lnTo>
                        <a:pt x="1273" y="1778"/>
                      </a:lnTo>
                      <a:cubicBezTo>
                        <a:pt x="1266" y="1531"/>
                        <a:pt x="1107" y="1304"/>
                        <a:pt x="858" y="1223"/>
                      </a:cubicBezTo>
                      <a:cubicBezTo>
                        <a:pt x="798" y="1203"/>
                        <a:pt x="736" y="1193"/>
                        <a:pt x="673" y="1193"/>
                      </a:cubicBezTo>
                      <a:cubicBezTo>
                        <a:pt x="412" y="1193"/>
                        <a:pt x="183" y="1360"/>
                        <a:pt x="102" y="1608"/>
                      </a:cubicBezTo>
                      <a:cubicBezTo>
                        <a:pt x="0" y="1923"/>
                        <a:pt x="173" y="2262"/>
                        <a:pt x="488" y="2364"/>
                      </a:cubicBezTo>
                      <a:cubicBezTo>
                        <a:pt x="548" y="2384"/>
                        <a:pt x="610" y="2394"/>
                        <a:pt x="673" y="2394"/>
                      </a:cubicBezTo>
                      <a:cubicBezTo>
                        <a:pt x="864" y="2394"/>
                        <a:pt x="1038" y="2304"/>
                        <a:pt x="1149" y="2159"/>
                      </a:cubicBezTo>
                      <a:lnTo>
                        <a:pt x="1452" y="2258"/>
                      </a:lnTo>
                      <a:cubicBezTo>
                        <a:pt x="1450" y="2281"/>
                        <a:pt x="1449" y="2304"/>
                        <a:pt x="1449" y="2327"/>
                      </a:cubicBezTo>
                      <a:cubicBezTo>
                        <a:pt x="1449" y="2542"/>
                        <a:pt x="1528" y="2740"/>
                        <a:pt x="1658" y="2891"/>
                      </a:cubicBezTo>
                      <a:lnTo>
                        <a:pt x="1471" y="3149"/>
                      </a:lnTo>
                      <a:cubicBezTo>
                        <a:pt x="1416" y="3132"/>
                        <a:pt x="1359" y="3124"/>
                        <a:pt x="1301" y="3124"/>
                      </a:cubicBezTo>
                      <a:cubicBezTo>
                        <a:pt x="1109" y="3124"/>
                        <a:pt x="927" y="3216"/>
                        <a:pt x="815" y="3371"/>
                      </a:cubicBezTo>
                      <a:cubicBezTo>
                        <a:pt x="620" y="3639"/>
                        <a:pt x="680" y="4015"/>
                        <a:pt x="948" y="4209"/>
                      </a:cubicBezTo>
                      <a:cubicBezTo>
                        <a:pt x="1051" y="4284"/>
                        <a:pt x="1173" y="4324"/>
                        <a:pt x="1300" y="4324"/>
                      </a:cubicBezTo>
                      <a:cubicBezTo>
                        <a:pt x="1492" y="4324"/>
                        <a:pt x="1673" y="4232"/>
                        <a:pt x="1786" y="4077"/>
                      </a:cubicBezTo>
                      <a:cubicBezTo>
                        <a:pt x="1939" y="3866"/>
                        <a:pt x="1934" y="3588"/>
                        <a:pt x="1795" y="3384"/>
                      </a:cubicBezTo>
                      <a:lnTo>
                        <a:pt x="1981" y="3127"/>
                      </a:lnTo>
                      <a:cubicBezTo>
                        <a:pt x="2084" y="3170"/>
                        <a:pt x="2197" y="3194"/>
                        <a:pt x="2315" y="3194"/>
                      </a:cubicBezTo>
                      <a:cubicBezTo>
                        <a:pt x="2433" y="3194"/>
                        <a:pt x="2545" y="3170"/>
                        <a:pt x="2647" y="3127"/>
                      </a:cubicBezTo>
                      <a:lnTo>
                        <a:pt x="2836" y="3385"/>
                      </a:lnTo>
                      <a:cubicBezTo>
                        <a:pt x="2696" y="3588"/>
                        <a:pt x="2692" y="3866"/>
                        <a:pt x="2845" y="4077"/>
                      </a:cubicBezTo>
                      <a:cubicBezTo>
                        <a:pt x="2957" y="4232"/>
                        <a:pt x="3139" y="4324"/>
                        <a:pt x="3331" y="4324"/>
                      </a:cubicBezTo>
                      <a:lnTo>
                        <a:pt x="3331" y="4324"/>
                      </a:lnTo>
                      <a:cubicBezTo>
                        <a:pt x="3458" y="4324"/>
                        <a:pt x="3580" y="4284"/>
                        <a:pt x="3683" y="4209"/>
                      </a:cubicBezTo>
                      <a:cubicBezTo>
                        <a:pt x="3951" y="4015"/>
                        <a:pt x="4010" y="3639"/>
                        <a:pt x="3816" y="3371"/>
                      </a:cubicBezTo>
                      <a:cubicBezTo>
                        <a:pt x="3703" y="3216"/>
                        <a:pt x="3522" y="3124"/>
                        <a:pt x="3330" y="3124"/>
                      </a:cubicBezTo>
                      <a:cubicBezTo>
                        <a:pt x="3271" y="3124"/>
                        <a:pt x="3214" y="3133"/>
                        <a:pt x="3159" y="3149"/>
                      </a:cubicBezTo>
                      <a:lnTo>
                        <a:pt x="2971" y="2893"/>
                      </a:lnTo>
                      <a:cubicBezTo>
                        <a:pt x="3102" y="2741"/>
                        <a:pt x="3182" y="2543"/>
                        <a:pt x="3182" y="2327"/>
                      </a:cubicBezTo>
                      <a:cubicBezTo>
                        <a:pt x="3182" y="2303"/>
                        <a:pt x="3181" y="2280"/>
                        <a:pt x="3179" y="2257"/>
                      </a:cubicBezTo>
                      <a:lnTo>
                        <a:pt x="3481" y="2159"/>
                      </a:lnTo>
                      <a:cubicBezTo>
                        <a:pt x="3592" y="2304"/>
                        <a:pt x="3766" y="2394"/>
                        <a:pt x="3957" y="2394"/>
                      </a:cubicBezTo>
                      <a:lnTo>
                        <a:pt x="3957" y="2394"/>
                      </a:lnTo>
                      <a:cubicBezTo>
                        <a:pt x="4020" y="2394"/>
                        <a:pt x="4083" y="2384"/>
                        <a:pt x="4143" y="2364"/>
                      </a:cubicBezTo>
                      <a:cubicBezTo>
                        <a:pt x="4458" y="2262"/>
                        <a:pt x="4630" y="1923"/>
                        <a:pt x="4528" y="1608"/>
                      </a:cubicBezTo>
                      <a:cubicBezTo>
                        <a:pt x="4447" y="1360"/>
                        <a:pt x="4218" y="1193"/>
                        <a:pt x="3958" y="119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19050" tIns="19050" rIns="19050" bIns="1905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6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/>
                </a:p>
              </p:txBody>
            </p:sp>
          </p:grpSp>
          <p:sp>
            <p:nvSpPr>
              <p:cNvPr id="15" name="î$ļiḍe">
                <a:extLst>
                  <a:ext uri="{FF2B5EF4-FFF2-40B4-BE49-F238E27FC236}">
                    <a16:creationId xmlns:a16="http://schemas.microsoft.com/office/drawing/2014/main" id="{30D1E1EB-5611-4245-9F00-EA21B1E0FAD1}"/>
                  </a:ext>
                </a:extLst>
              </p:cNvPr>
              <p:cNvSpPr/>
              <p:nvPr/>
            </p:nvSpPr>
            <p:spPr bwMode="auto">
              <a:xfrm>
                <a:off x="7899285" y="1615534"/>
                <a:ext cx="3622790" cy="969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When you copy &amp; paste, choose "keep text only" option.</a:t>
                </a:r>
              </a:p>
            </p:txBody>
          </p:sp>
          <p:sp>
            <p:nvSpPr>
              <p:cNvPr id="16" name="îṥḻíḍé">
                <a:extLst>
                  <a:ext uri="{FF2B5EF4-FFF2-40B4-BE49-F238E27FC236}">
                    <a16:creationId xmlns:a16="http://schemas.microsoft.com/office/drawing/2014/main" id="{F4DA8B60-4BF5-43A2-95A3-7E8D618B22B6}"/>
                  </a:ext>
                </a:extLst>
              </p:cNvPr>
              <p:cNvSpPr txBox="1"/>
              <p:nvPr/>
            </p:nvSpPr>
            <p:spPr bwMode="auto">
              <a:xfrm>
                <a:off x="7899285" y="1202654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03.Text here</a:t>
                </a: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8EEEFC2-08B9-4BFD-AB51-3C7981E7277C}"/>
                </a:ext>
              </a:extLst>
            </p:cNvPr>
            <p:cNvCxnSpPr/>
            <p:nvPr/>
          </p:nvCxnSpPr>
          <p:spPr>
            <a:xfrm>
              <a:off x="1753638" y="2663987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10CA4BB-1464-4CD9-B8C2-787DB45499F3}"/>
                </a:ext>
              </a:extLst>
            </p:cNvPr>
            <p:cNvCxnSpPr/>
            <p:nvPr/>
          </p:nvCxnSpPr>
          <p:spPr>
            <a:xfrm>
              <a:off x="1753638" y="4411306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919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7800E-3952-49D4-A498-5C7FA262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CF5884-8CB4-4ADB-88A2-3C13B54F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1E8E78-36B7-4679-BBF3-4A232159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grpSp>
        <p:nvGrpSpPr>
          <p:cNvPr id="5" name="470d4233-bf96-4b0c-b35c-5425b20cb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9CDC593-FE45-43CF-A4A9-473E6837C27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129471"/>
            <a:ext cx="10850564" cy="5014154"/>
            <a:chOff x="669924" y="1129471"/>
            <a:chExt cx="10850564" cy="5014154"/>
          </a:xfrm>
        </p:grpSpPr>
        <p:grpSp>
          <p:nvGrpSpPr>
            <p:cNvPr id="6" name="íṩľïḋè">
              <a:extLst>
                <a:ext uri="{FF2B5EF4-FFF2-40B4-BE49-F238E27FC236}">
                  <a16:creationId xmlns:a16="http://schemas.microsoft.com/office/drawing/2014/main" id="{7B58E0A2-4411-493C-B45F-3173C85DCAF5}"/>
                </a:ext>
              </a:extLst>
            </p:cNvPr>
            <p:cNvGrpSpPr/>
            <p:nvPr/>
          </p:nvGrpSpPr>
          <p:grpSpPr>
            <a:xfrm>
              <a:off x="669924" y="4104000"/>
              <a:ext cx="3224577" cy="2039624"/>
              <a:chOff x="669924" y="4104000"/>
              <a:chExt cx="2560755" cy="2039624"/>
            </a:xfrm>
          </p:grpSpPr>
          <p:sp>
            <p:nvSpPr>
              <p:cNvPr id="15" name="ïsḷídè">
                <a:extLst>
                  <a:ext uri="{FF2B5EF4-FFF2-40B4-BE49-F238E27FC236}">
                    <a16:creationId xmlns:a16="http://schemas.microsoft.com/office/drawing/2014/main" id="{C751F412-7C77-40A6-9D1C-09BEF7C26672}"/>
                  </a:ext>
                </a:extLst>
              </p:cNvPr>
              <p:cNvSpPr/>
              <p:nvPr/>
            </p:nvSpPr>
            <p:spPr bwMode="auto">
              <a:xfrm>
                <a:off x="669924" y="4239000"/>
                <a:ext cx="2560755" cy="190462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/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 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</p:txBody>
          </p:sp>
          <p:sp>
            <p:nvSpPr>
              <p:cNvPr id="16" name="îśḻíḑé">
                <a:extLst>
                  <a:ext uri="{FF2B5EF4-FFF2-40B4-BE49-F238E27FC236}">
                    <a16:creationId xmlns:a16="http://schemas.microsoft.com/office/drawing/2014/main" id="{81DEFE19-841A-4BD3-9AA6-00E35FD67E03}"/>
                  </a:ext>
                </a:extLst>
              </p:cNvPr>
              <p:cNvSpPr/>
              <p:nvPr/>
            </p:nvSpPr>
            <p:spPr bwMode="auto">
              <a:xfrm>
                <a:off x="746791" y="4104000"/>
                <a:ext cx="180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  <p:grpSp>
          <p:nvGrpSpPr>
            <p:cNvPr id="7" name="işlîḍé">
              <a:extLst>
                <a:ext uri="{FF2B5EF4-FFF2-40B4-BE49-F238E27FC236}">
                  <a16:creationId xmlns:a16="http://schemas.microsoft.com/office/drawing/2014/main" id="{047258F2-3427-46D5-9F84-B1AB15349F6E}"/>
                </a:ext>
              </a:extLst>
            </p:cNvPr>
            <p:cNvGrpSpPr/>
            <p:nvPr/>
          </p:nvGrpSpPr>
          <p:grpSpPr>
            <a:xfrm>
              <a:off x="4482918" y="2578623"/>
              <a:ext cx="3224577" cy="3565002"/>
              <a:chOff x="6636000" y="3294000"/>
              <a:chExt cx="2560755" cy="3565002"/>
            </a:xfrm>
          </p:grpSpPr>
          <p:sp>
            <p:nvSpPr>
              <p:cNvPr id="13" name="ïṣļiḓé">
                <a:extLst>
                  <a:ext uri="{FF2B5EF4-FFF2-40B4-BE49-F238E27FC236}">
                    <a16:creationId xmlns:a16="http://schemas.microsoft.com/office/drawing/2014/main" id="{D8D89590-4534-4149-B9A7-5922ACB651B9}"/>
                  </a:ext>
                </a:extLst>
              </p:cNvPr>
              <p:cNvSpPr/>
              <p:nvPr/>
            </p:nvSpPr>
            <p:spPr bwMode="auto">
              <a:xfrm>
                <a:off x="6636000" y="3428999"/>
                <a:ext cx="2560755" cy="343000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 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</p:txBody>
          </p:sp>
          <p:sp>
            <p:nvSpPr>
              <p:cNvPr id="14" name="ïSlïďe">
                <a:extLst>
                  <a:ext uri="{FF2B5EF4-FFF2-40B4-BE49-F238E27FC236}">
                    <a16:creationId xmlns:a16="http://schemas.microsoft.com/office/drawing/2014/main" id="{437AC71A-8D34-42A5-B898-DC4A4DA5B632}"/>
                  </a:ext>
                </a:extLst>
              </p:cNvPr>
              <p:cNvSpPr/>
              <p:nvPr/>
            </p:nvSpPr>
            <p:spPr bwMode="auto">
              <a:xfrm>
                <a:off x="6712867" y="3294000"/>
                <a:ext cx="180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  <p:grpSp>
          <p:nvGrpSpPr>
            <p:cNvPr id="8" name="íṧļîďè">
              <a:extLst>
                <a:ext uri="{FF2B5EF4-FFF2-40B4-BE49-F238E27FC236}">
                  <a16:creationId xmlns:a16="http://schemas.microsoft.com/office/drawing/2014/main" id="{F71D9591-985A-4575-9929-4FB934B75329}"/>
                </a:ext>
              </a:extLst>
            </p:cNvPr>
            <p:cNvGrpSpPr/>
            <p:nvPr/>
          </p:nvGrpSpPr>
          <p:grpSpPr>
            <a:xfrm>
              <a:off x="8295911" y="1646498"/>
              <a:ext cx="3224577" cy="4497127"/>
              <a:chOff x="6636000" y="3294000"/>
              <a:chExt cx="2560755" cy="4497127"/>
            </a:xfrm>
          </p:grpSpPr>
          <p:sp>
            <p:nvSpPr>
              <p:cNvPr id="11" name="ïṣlïḓe">
                <a:extLst>
                  <a:ext uri="{FF2B5EF4-FFF2-40B4-BE49-F238E27FC236}">
                    <a16:creationId xmlns:a16="http://schemas.microsoft.com/office/drawing/2014/main" id="{2D2721D5-4835-45F0-A369-329B57006EDC}"/>
                  </a:ext>
                </a:extLst>
              </p:cNvPr>
              <p:cNvSpPr/>
              <p:nvPr/>
            </p:nvSpPr>
            <p:spPr bwMode="auto">
              <a:xfrm>
                <a:off x="6636000" y="3428999"/>
                <a:ext cx="2560755" cy="4362128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/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 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</p:txBody>
          </p:sp>
          <p:sp>
            <p:nvSpPr>
              <p:cNvPr id="12" name="îśļïdê">
                <a:extLst>
                  <a:ext uri="{FF2B5EF4-FFF2-40B4-BE49-F238E27FC236}">
                    <a16:creationId xmlns:a16="http://schemas.microsoft.com/office/drawing/2014/main" id="{5A3F62E8-DE8B-4715-88F3-191647DD1266}"/>
                  </a:ext>
                </a:extLst>
              </p:cNvPr>
              <p:cNvSpPr/>
              <p:nvPr/>
            </p:nvSpPr>
            <p:spPr bwMode="auto">
              <a:xfrm>
                <a:off x="6712867" y="3294000"/>
                <a:ext cx="180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  <p:sp>
          <p:nvSpPr>
            <p:cNvPr id="9" name="i$ḷiḍé">
              <a:extLst>
                <a:ext uri="{FF2B5EF4-FFF2-40B4-BE49-F238E27FC236}">
                  <a16:creationId xmlns:a16="http://schemas.microsoft.com/office/drawing/2014/main" id="{AB17277F-3B76-4313-A0EE-9A51FC28CB3F}"/>
                </a:ext>
              </a:extLst>
            </p:cNvPr>
            <p:cNvSpPr/>
            <p:nvPr/>
          </p:nvSpPr>
          <p:spPr bwMode="auto">
            <a:xfrm rot="954532">
              <a:off x="3567359" y="2269758"/>
              <a:ext cx="809391" cy="887726"/>
            </a:xfrm>
            <a:custGeom>
              <a:avLst/>
              <a:gdLst>
                <a:gd name="T0" fmla="*/ 3880 w 4987"/>
                <a:gd name="T1" fmla="*/ 336 h 5478"/>
                <a:gd name="T2" fmla="*/ 2772 w 4987"/>
                <a:gd name="T3" fmla="*/ 0 h 5478"/>
                <a:gd name="T4" fmla="*/ 2946 w 4987"/>
                <a:gd name="T5" fmla="*/ 748 h 5478"/>
                <a:gd name="T6" fmla="*/ 742 w 4987"/>
                <a:gd name="T7" fmla="*/ 2455 h 5478"/>
                <a:gd name="T8" fmla="*/ 243 w 4987"/>
                <a:gd name="T9" fmla="*/ 5478 h 5478"/>
                <a:gd name="T10" fmla="*/ 969 w 4987"/>
                <a:gd name="T11" fmla="*/ 5309 h 5478"/>
                <a:gd name="T12" fmla="*/ 3116 w 4987"/>
                <a:gd name="T13" fmla="*/ 1477 h 5478"/>
                <a:gd name="T14" fmla="*/ 3297 w 4987"/>
                <a:gd name="T15" fmla="*/ 2255 h 5478"/>
                <a:gd name="T16" fmla="*/ 4142 w 4987"/>
                <a:gd name="T17" fmla="*/ 1463 h 5478"/>
                <a:gd name="T18" fmla="*/ 4987 w 4987"/>
                <a:gd name="T19" fmla="*/ 672 h 5478"/>
                <a:gd name="T20" fmla="*/ 3880 w 4987"/>
                <a:gd name="T21" fmla="*/ 336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iṩ1ïḋe">
              <a:extLst>
                <a:ext uri="{FF2B5EF4-FFF2-40B4-BE49-F238E27FC236}">
                  <a16:creationId xmlns:a16="http://schemas.microsoft.com/office/drawing/2014/main" id="{BD0A0B2F-6CE9-4403-9D0C-A511640BDB1B}"/>
                </a:ext>
              </a:extLst>
            </p:cNvPr>
            <p:cNvSpPr/>
            <p:nvPr/>
          </p:nvSpPr>
          <p:spPr bwMode="auto">
            <a:xfrm rot="1044842">
              <a:off x="7372232" y="1129471"/>
              <a:ext cx="809391" cy="887726"/>
            </a:xfrm>
            <a:custGeom>
              <a:avLst/>
              <a:gdLst>
                <a:gd name="T0" fmla="*/ 3880 w 4987"/>
                <a:gd name="T1" fmla="*/ 336 h 5478"/>
                <a:gd name="T2" fmla="*/ 2772 w 4987"/>
                <a:gd name="T3" fmla="*/ 0 h 5478"/>
                <a:gd name="T4" fmla="*/ 2946 w 4987"/>
                <a:gd name="T5" fmla="*/ 748 h 5478"/>
                <a:gd name="T6" fmla="*/ 742 w 4987"/>
                <a:gd name="T7" fmla="*/ 2455 h 5478"/>
                <a:gd name="T8" fmla="*/ 243 w 4987"/>
                <a:gd name="T9" fmla="*/ 5478 h 5478"/>
                <a:gd name="T10" fmla="*/ 969 w 4987"/>
                <a:gd name="T11" fmla="*/ 5309 h 5478"/>
                <a:gd name="T12" fmla="*/ 3116 w 4987"/>
                <a:gd name="T13" fmla="*/ 1477 h 5478"/>
                <a:gd name="T14" fmla="*/ 3297 w 4987"/>
                <a:gd name="T15" fmla="*/ 2255 h 5478"/>
                <a:gd name="T16" fmla="*/ 4142 w 4987"/>
                <a:gd name="T17" fmla="*/ 1463 h 5478"/>
                <a:gd name="T18" fmla="*/ 4987 w 4987"/>
                <a:gd name="T19" fmla="*/ 672 h 5478"/>
                <a:gd name="T20" fmla="*/ 3880 w 4987"/>
                <a:gd name="T21" fmla="*/ 336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637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椭圆 7">
            <a:extLst>
              <a:ext uri="{FF2B5EF4-FFF2-40B4-BE49-F238E27FC236}">
                <a16:creationId xmlns:a16="http://schemas.microsoft.com/office/drawing/2014/main" id="{F5D947FC-A600-49ED-A705-C8044F70D0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52501" y="1696636"/>
            <a:ext cx="2037063" cy="2037063"/>
          </a:xfrm>
          <a:prstGeom prst="wedgeEllipseCallout">
            <a:avLst>
              <a:gd name="adj1" fmla="val 62086"/>
              <a:gd name="adj2" fmla="val 18859"/>
            </a:avLst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文本框 601">
            <a:extLst>
              <a:ext uri="{FF2B5EF4-FFF2-40B4-BE49-F238E27FC236}">
                <a16:creationId xmlns:a16="http://schemas.microsoft.com/office/drawing/2014/main" id="{F1B75B81-5AD3-4691-AD3F-E229C9C45BB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23621" y="1740533"/>
            <a:ext cx="1949268" cy="1949268"/>
          </a:xfrm>
          <a:prstGeom prst="ellipse">
            <a:avLst/>
          </a:prstGeom>
          <a:noFill/>
          <a:ln>
            <a:noFill/>
          </a:ln>
        </p:spPr>
        <p:txBody>
          <a:bodyPr wrap="none" rtlCol="0" anchor="ctr">
            <a:normAutofit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293AB9DB-074D-49BC-9614-C66A2789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699" y="3241018"/>
            <a:ext cx="4748789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6D461D5C-8ACF-484F-BA2E-1290CB20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815" y="4136368"/>
            <a:ext cx="4748789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607A76-0581-44C5-AE17-BD4F8B930701}"/>
              </a:ext>
            </a:extLst>
          </p:cNvPr>
          <p:cNvSpPr txBox="1"/>
          <p:nvPr/>
        </p:nvSpPr>
        <p:spPr>
          <a:xfrm>
            <a:off x="5860681" y="2249181"/>
            <a:ext cx="1175816" cy="102232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871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B7822-D9E1-460C-8E3C-37F06224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29CB78-3F00-43E0-9E8A-0CDC65BE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6C525E-0F1B-4948-908E-4EF26D33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grpSp>
        <p:nvGrpSpPr>
          <p:cNvPr id="5" name="1ce82da5-b796-4fa9-bf68-61c7dfc964a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7BCDA21-1229-474C-9F19-8351E8869D0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162419"/>
            <a:ext cx="10850564" cy="4975197"/>
            <a:chOff x="669924" y="1162419"/>
            <a:chExt cx="10850564" cy="4975197"/>
          </a:xfrm>
        </p:grpSpPr>
        <p:grpSp>
          <p:nvGrpSpPr>
            <p:cNvPr id="6" name="íşľîḑ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9E28A1D-496A-4446-A938-C00F88B533A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66489" y="1314000"/>
              <a:ext cx="2259025" cy="3965717"/>
              <a:chOff x="4657422" y="1131682"/>
              <a:chExt cx="2877157" cy="5050863"/>
            </a:xfrm>
          </p:grpSpPr>
          <p:sp>
            <p:nvSpPr>
              <p:cNvPr id="23" name="ïšḷídê">
                <a:extLst>
                  <a:ext uri="{FF2B5EF4-FFF2-40B4-BE49-F238E27FC236}">
                    <a16:creationId xmlns:a16="http://schemas.microsoft.com/office/drawing/2014/main" id="{A535E823-9579-410F-B41E-F3C20B03AEC3}"/>
                  </a:ext>
                </a:extLst>
              </p:cNvPr>
              <p:cNvSpPr/>
              <p:nvPr/>
            </p:nvSpPr>
            <p:spPr bwMode="auto">
              <a:xfrm>
                <a:off x="5493952" y="2798402"/>
                <a:ext cx="994966" cy="1001301"/>
              </a:xfrm>
              <a:custGeom>
                <a:avLst/>
                <a:gdLst>
                  <a:gd name="T0" fmla="*/ 116 w 137"/>
                  <a:gd name="T1" fmla="*/ 34 h 139"/>
                  <a:gd name="T2" fmla="*/ 106 w 137"/>
                  <a:gd name="T3" fmla="*/ 120 h 139"/>
                  <a:gd name="T4" fmla="*/ 21 w 137"/>
                  <a:gd name="T5" fmla="*/ 105 h 139"/>
                  <a:gd name="T6" fmla="*/ 31 w 137"/>
                  <a:gd name="T7" fmla="*/ 19 h 139"/>
                  <a:gd name="T8" fmla="*/ 116 w 137"/>
                  <a:gd name="T9" fmla="*/ 34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9">
                    <a:moveTo>
                      <a:pt x="116" y="34"/>
                    </a:moveTo>
                    <a:cubicBezTo>
                      <a:pt x="137" y="62"/>
                      <a:pt x="132" y="100"/>
                      <a:pt x="106" y="120"/>
                    </a:cubicBezTo>
                    <a:cubicBezTo>
                      <a:pt x="80" y="139"/>
                      <a:pt x="41" y="133"/>
                      <a:pt x="21" y="105"/>
                    </a:cubicBezTo>
                    <a:cubicBezTo>
                      <a:pt x="0" y="78"/>
                      <a:pt x="4" y="39"/>
                      <a:pt x="31" y="19"/>
                    </a:cubicBezTo>
                    <a:cubicBezTo>
                      <a:pt x="57" y="0"/>
                      <a:pt x="95" y="6"/>
                      <a:pt x="116" y="34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ļíḍe">
                <a:extLst>
                  <a:ext uri="{FF2B5EF4-FFF2-40B4-BE49-F238E27FC236}">
                    <a16:creationId xmlns:a16="http://schemas.microsoft.com/office/drawing/2014/main" id="{78E00E92-BD97-4F76-89B6-2EAE4BB54BBF}"/>
                  </a:ext>
                </a:extLst>
              </p:cNvPr>
              <p:cNvSpPr/>
              <p:nvPr/>
            </p:nvSpPr>
            <p:spPr bwMode="auto">
              <a:xfrm>
                <a:off x="5570000" y="2798402"/>
                <a:ext cx="899904" cy="956941"/>
              </a:xfrm>
              <a:custGeom>
                <a:avLst/>
                <a:gdLst>
                  <a:gd name="T0" fmla="*/ 105 w 125"/>
                  <a:gd name="T1" fmla="*/ 35 h 133"/>
                  <a:gd name="T2" fmla="*/ 99 w 125"/>
                  <a:gd name="T3" fmla="*/ 115 h 133"/>
                  <a:gd name="T4" fmla="*/ 20 w 125"/>
                  <a:gd name="T5" fmla="*/ 98 h 133"/>
                  <a:gd name="T6" fmla="*/ 26 w 125"/>
                  <a:gd name="T7" fmla="*/ 18 h 133"/>
                  <a:gd name="T8" fmla="*/ 105 w 125"/>
                  <a:gd name="T9" fmla="*/ 3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33">
                    <a:moveTo>
                      <a:pt x="105" y="35"/>
                    </a:moveTo>
                    <a:cubicBezTo>
                      <a:pt x="125" y="62"/>
                      <a:pt x="122" y="98"/>
                      <a:pt x="99" y="115"/>
                    </a:cubicBezTo>
                    <a:cubicBezTo>
                      <a:pt x="75" y="133"/>
                      <a:pt x="40" y="125"/>
                      <a:pt x="20" y="98"/>
                    </a:cubicBezTo>
                    <a:cubicBezTo>
                      <a:pt x="0" y="71"/>
                      <a:pt x="2" y="35"/>
                      <a:pt x="26" y="18"/>
                    </a:cubicBezTo>
                    <a:cubicBezTo>
                      <a:pt x="49" y="0"/>
                      <a:pt x="84" y="8"/>
                      <a:pt x="105" y="35"/>
                    </a:cubicBezTo>
                    <a:close/>
                  </a:path>
                </a:pathLst>
              </a:custGeom>
              <a:solidFill>
                <a:srgbClr val="A3AA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sľiḋe">
                <a:extLst>
                  <a:ext uri="{FF2B5EF4-FFF2-40B4-BE49-F238E27FC236}">
                    <a16:creationId xmlns:a16="http://schemas.microsoft.com/office/drawing/2014/main" id="{A429389D-1EF7-4DAA-B7F0-070B55FBEAAA}"/>
                  </a:ext>
                </a:extLst>
              </p:cNvPr>
              <p:cNvSpPr/>
              <p:nvPr/>
            </p:nvSpPr>
            <p:spPr bwMode="auto">
              <a:xfrm>
                <a:off x="5658723" y="2906139"/>
                <a:ext cx="709783" cy="747807"/>
              </a:xfrm>
              <a:custGeom>
                <a:avLst/>
                <a:gdLst>
                  <a:gd name="T0" fmla="*/ 83 w 98"/>
                  <a:gd name="T1" fmla="*/ 27 h 104"/>
                  <a:gd name="T2" fmla="*/ 78 w 98"/>
                  <a:gd name="T3" fmla="*/ 90 h 104"/>
                  <a:gd name="T4" fmla="*/ 16 w 98"/>
                  <a:gd name="T5" fmla="*/ 77 h 104"/>
                  <a:gd name="T6" fmla="*/ 21 w 98"/>
                  <a:gd name="T7" fmla="*/ 13 h 104"/>
                  <a:gd name="T8" fmla="*/ 83 w 98"/>
                  <a:gd name="T9" fmla="*/ 2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04">
                    <a:moveTo>
                      <a:pt x="83" y="27"/>
                    </a:moveTo>
                    <a:cubicBezTo>
                      <a:pt x="98" y="48"/>
                      <a:pt x="96" y="76"/>
                      <a:pt x="78" y="90"/>
                    </a:cubicBezTo>
                    <a:cubicBezTo>
                      <a:pt x="60" y="104"/>
                      <a:pt x="32" y="98"/>
                      <a:pt x="16" y="77"/>
                    </a:cubicBezTo>
                    <a:cubicBezTo>
                      <a:pt x="0" y="55"/>
                      <a:pt x="2" y="27"/>
                      <a:pt x="21" y="13"/>
                    </a:cubicBezTo>
                    <a:cubicBezTo>
                      <a:pt x="39" y="0"/>
                      <a:pt x="67" y="5"/>
                      <a:pt x="83" y="27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ṣļíďè">
                <a:extLst>
                  <a:ext uri="{FF2B5EF4-FFF2-40B4-BE49-F238E27FC236}">
                    <a16:creationId xmlns:a16="http://schemas.microsoft.com/office/drawing/2014/main" id="{97A6AD07-8856-449D-85D5-98E3D9DC0044}"/>
                  </a:ext>
                </a:extLst>
              </p:cNvPr>
              <p:cNvSpPr/>
              <p:nvPr/>
            </p:nvSpPr>
            <p:spPr bwMode="auto">
              <a:xfrm>
                <a:off x="5848844" y="3039221"/>
                <a:ext cx="342217" cy="462628"/>
              </a:xfrm>
              <a:custGeom>
                <a:avLst/>
                <a:gdLst>
                  <a:gd name="T0" fmla="*/ 30 w 47"/>
                  <a:gd name="T1" fmla="*/ 60 h 64"/>
                  <a:gd name="T2" fmla="*/ 22 w 47"/>
                  <a:gd name="T3" fmla="*/ 55 h 64"/>
                  <a:gd name="T4" fmla="*/ 23 w 47"/>
                  <a:gd name="T5" fmla="*/ 54 h 64"/>
                  <a:gd name="T6" fmla="*/ 27 w 47"/>
                  <a:gd name="T7" fmla="*/ 54 h 64"/>
                  <a:gd name="T8" fmla="*/ 34 w 47"/>
                  <a:gd name="T9" fmla="*/ 52 h 64"/>
                  <a:gd name="T10" fmla="*/ 18 w 47"/>
                  <a:gd name="T11" fmla="*/ 36 h 64"/>
                  <a:gd name="T12" fmla="*/ 8 w 47"/>
                  <a:gd name="T13" fmla="*/ 34 h 64"/>
                  <a:gd name="T14" fmla="*/ 1 w 47"/>
                  <a:gd name="T15" fmla="*/ 25 h 64"/>
                  <a:gd name="T16" fmla="*/ 2 w 47"/>
                  <a:gd name="T17" fmla="*/ 14 h 64"/>
                  <a:gd name="T18" fmla="*/ 3 w 47"/>
                  <a:gd name="T19" fmla="*/ 4 h 64"/>
                  <a:gd name="T20" fmla="*/ 3 w 47"/>
                  <a:gd name="T21" fmla="*/ 1 h 64"/>
                  <a:gd name="T22" fmla="*/ 9 w 47"/>
                  <a:gd name="T23" fmla="*/ 7 h 64"/>
                  <a:gd name="T24" fmla="*/ 22 w 47"/>
                  <a:gd name="T25" fmla="*/ 5 h 64"/>
                  <a:gd name="T26" fmla="*/ 21 w 47"/>
                  <a:gd name="T27" fmla="*/ 10 h 64"/>
                  <a:gd name="T28" fmla="*/ 18 w 47"/>
                  <a:gd name="T29" fmla="*/ 10 h 64"/>
                  <a:gd name="T30" fmla="*/ 12 w 47"/>
                  <a:gd name="T31" fmla="*/ 12 h 64"/>
                  <a:gd name="T32" fmla="*/ 28 w 47"/>
                  <a:gd name="T33" fmla="*/ 26 h 64"/>
                  <a:gd name="T34" fmla="*/ 38 w 47"/>
                  <a:gd name="T35" fmla="*/ 27 h 64"/>
                  <a:gd name="T36" fmla="*/ 46 w 47"/>
                  <a:gd name="T37" fmla="*/ 37 h 64"/>
                  <a:gd name="T38" fmla="*/ 45 w 47"/>
                  <a:gd name="T39" fmla="*/ 49 h 64"/>
                  <a:gd name="T40" fmla="*/ 45 w 47"/>
                  <a:gd name="T41" fmla="*/ 60 h 64"/>
                  <a:gd name="T42" fmla="*/ 44 w 47"/>
                  <a:gd name="T43" fmla="*/ 63 h 64"/>
                  <a:gd name="T44" fmla="*/ 38 w 47"/>
                  <a:gd name="T45" fmla="*/ 57 h 64"/>
                  <a:gd name="T46" fmla="*/ 10 w 47"/>
                  <a:gd name="T47" fmla="*/ 28 h 64"/>
                  <a:gd name="T48" fmla="*/ 16 w 47"/>
                  <a:gd name="T49" fmla="*/ 29 h 64"/>
                  <a:gd name="T50" fmla="*/ 9 w 47"/>
                  <a:gd name="T51" fmla="*/ 14 h 64"/>
                  <a:gd name="T52" fmla="*/ 6 w 47"/>
                  <a:gd name="T53" fmla="*/ 20 h 64"/>
                  <a:gd name="T54" fmla="*/ 8 w 47"/>
                  <a:gd name="T55" fmla="*/ 26 h 64"/>
                  <a:gd name="T56" fmla="*/ 36 w 47"/>
                  <a:gd name="T57" fmla="*/ 33 h 64"/>
                  <a:gd name="T58" fmla="*/ 30 w 47"/>
                  <a:gd name="T59" fmla="*/ 32 h 64"/>
                  <a:gd name="T60" fmla="*/ 38 w 47"/>
                  <a:gd name="T61" fmla="*/ 50 h 64"/>
                  <a:gd name="T62" fmla="*/ 41 w 47"/>
                  <a:gd name="T63" fmla="*/ 43 h 64"/>
                  <a:gd name="T64" fmla="*/ 39 w 47"/>
                  <a:gd name="T65" fmla="*/ 3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" h="64">
                    <a:moveTo>
                      <a:pt x="38" y="57"/>
                    </a:moveTo>
                    <a:cubicBezTo>
                      <a:pt x="35" y="58"/>
                      <a:pt x="33" y="59"/>
                      <a:pt x="30" y="60"/>
                    </a:cubicBezTo>
                    <a:cubicBezTo>
                      <a:pt x="28" y="60"/>
                      <a:pt x="25" y="60"/>
                      <a:pt x="23" y="59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3"/>
                      <a:pt x="24" y="53"/>
                      <a:pt x="24" y="53"/>
                    </a:cubicBezTo>
                    <a:cubicBezTo>
                      <a:pt x="25" y="54"/>
                      <a:pt x="26" y="54"/>
                      <a:pt x="27" y="54"/>
                    </a:cubicBezTo>
                    <a:cubicBezTo>
                      <a:pt x="28" y="54"/>
                      <a:pt x="29" y="54"/>
                      <a:pt x="31" y="53"/>
                    </a:cubicBezTo>
                    <a:cubicBezTo>
                      <a:pt x="32" y="53"/>
                      <a:pt x="33" y="53"/>
                      <a:pt x="34" y="52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1" y="35"/>
                      <a:pt x="20" y="35"/>
                      <a:pt x="18" y="36"/>
                    </a:cubicBezTo>
                    <a:cubicBezTo>
                      <a:pt x="16" y="36"/>
                      <a:pt x="15" y="36"/>
                      <a:pt x="13" y="36"/>
                    </a:cubicBezTo>
                    <a:cubicBezTo>
                      <a:pt x="11" y="36"/>
                      <a:pt x="10" y="35"/>
                      <a:pt x="8" y="34"/>
                    </a:cubicBezTo>
                    <a:cubicBezTo>
                      <a:pt x="7" y="34"/>
                      <a:pt x="5" y="32"/>
                      <a:pt x="3" y="30"/>
                    </a:cubicBezTo>
                    <a:cubicBezTo>
                      <a:pt x="2" y="28"/>
                      <a:pt x="1" y="27"/>
                      <a:pt x="1" y="25"/>
                    </a:cubicBezTo>
                    <a:cubicBezTo>
                      <a:pt x="0" y="23"/>
                      <a:pt x="0" y="21"/>
                      <a:pt x="0" y="19"/>
                    </a:cubicBezTo>
                    <a:cubicBezTo>
                      <a:pt x="0" y="17"/>
                      <a:pt x="1" y="16"/>
                      <a:pt x="2" y="14"/>
                    </a:cubicBezTo>
                    <a:cubicBezTo>
                      <a:pt x="3" y="12"/>
                      <a:pt x="4" y="10"/>
                      <a:pt x="6" y="9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1" y="5"/>
                      <a:pt x="13" y="5"/>
                      <a:pt x="15" y="5"/>
                    </a:cubicBezTo>
                    <a:cubicBezTo>
                      <a:pt x="17" y="4"/>
                      <a:pt x="19" y="5"/>
                      <a:pt x="22" y="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9"/>
                      <a:pt x="22" y="9"/>
                      <a:pt x="21" y="10"/>
                    </a:cubicBezTo>
                    <a:cubicBezTo>
                      <a:pt x="21" y="10"/>
                      <a:pt x="21" y="10"/>
                      <a:pt x="20" y="10"/>
                    </a:cubicBezTo>
                    <a:cubicBezTo>
                      <a:pt x="20" y="10"/>
                      <a:pt x="19" y="10"/>
                      <a:pt x="18" y="10"/>
                    </a:cubicBezTo>
                    <a:cubicBezTo>
                      <a:pt x="17" y="10"/>
                      <a:pt x="16" y="10"/>
                      <a:pt x="15" y="11"/>
                    </a:cubicBezTo>
                    <a:cubicBezTo>
                      <a:pt x="14" y="11"/>
                      <a:pt x="13" y="11"/>
                      <a:pt x="12" y="12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5" y="27"/>
                      <a:pt x="26" y="27"/>
                      <a:pt x="28" y="26"/>
                    </a:cubicBezTo>
                    <a:cubicBezTo>
                      <a:pt x="30" y="26"/>
                      <a:pt x="31" y="26"/>
                      <a:pt x="33" y="26"/>
                    </a:cubicBezTo>
                    <a:cubicBezTo>
                      <a:pt x="35" y="26"/>
                      <a:pt x="36" y="26"/>
                      <a:pt x="38" y="27"/>
                    </a:cubicBezTo>
                    <a:cubicBezTo>
                      <a:pt x="40" y="28"/>
                      <a:pt x="41" y="29"/>
                      <a:pt x="43" y="31"/>
                    </a:cubicBezTo>
                    <a:cubicBezTo>
                      <a:pt x="44" y="33"/>
                      <a:pt x="45" y="35"/>
                      <a:pt x="46" y="37"/>
                    </a:cubicBezTo>
                    <a:cubicBezTo>
                      <a:pt x="47" y="39"/>
                      <a:pt x="47" y="41"/>
                      <a:pt x="47" y="43"/>
                    </a:cubicBezTo>
                    <a:cubicBezTo>
                      <a:pt x="47" y="45"/>
                      <a:pt x="46" y="47"/>
                      <a:pt x="45" y="49"/>
                    </a:cubicBezTo>
                    <a:cubicBezTo>
                      <a:pt x="44" y="51"/>
                      <a:pt x="43" y="53"/>
                      <a:pt x="41" y="55"/>
                    </a:cubicBezTo>
                    <a:cubicBezTo>
                      <a:pt x="45" y="60"/>
                      <a:pt x="45" y="60"/>
                      <a:pt x="45" y="60"/>
                    </a:cubicBezTo>
                    <a:cubicBezTo>
                      <a:pt x="45" y="61"/>
                      <a:pt x="45" y="61"/>
                      <a:pt x="45" y="62"/>
                    </a:cubicBezTo>
                    <a:cubicBezTo>
                      <a:pt x="45" y="62"/>
                      <a:pt x="45" y="63"/>
                      <a:pt x="44" y="63"/>
                    </a:cubicBezTo>
                    <a:cubicBezTo>
                      <a:pt x="43" y="64"/>
                      <a:pt x="43" y="64"/>
                      <a:pt x="43" y="64"/>
                    </a:cubicBezTo>
                    <a:lnTo>
                      <a:pt x="38" y="57"/>
                    </a:lnTo>
                    <a:close/>
                    <a:moveTo>
                      <a:pt x="8" y="26"/>
                    </a:moveTo>
                    <a:cubicBezTo>
                      <a:pt x="8" y="27"/>
                      <a:pt x="9" y="28"/>
                      <a:pt x="10" y="28"/>
                    </a:cubicBezTo>
                    <a:cubicBezTo>
                      <a:pt x="11" y="29"/>
                      <a:pt x="12" y="29"/>
                      <a:pt x="13" y="29"/>
                    </a:cubicBezTo>
                    <a:cubicBezTo>
                      <a:pt x="14" y="29"/>
                      <a:pt x="15" y="29"/>
                      <a:pt x="16" y="29"/>
                    </a:cubicBezTo>
                    <a:cubicBezTo>
                      <a:pt x="17" y="29"/>
                      <a:pt x="18" y="29"/>
                      <a:pt x="19" y="29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5"/>
                      <a:pt x="7" y="16"/>
                      <a:pt x="7" y="17"/>
                    </a:cubicBezTo>
                    <a:cubicBezTo>
                      <a:pt x="6" y="18"/>
                      <a:pt x="6" y="19"/>
                      <a:pt x="6" y="20"/>
                    </a:cubicBezTo>
                    <a:cubicBezTo>
                      <a:pt x="6" y="21"/>
                      <a:pt x="6" y="22"/>
                      <a:pt x="6" y="23"/>
                    </a:cubicBezTo>
                    <a:cubicBezTo>
                      <a:pt x="7" y="24"/>
                      <a:pt x="7" y="25"/>
                      <a:pt x="8" y="26"/>
                    </a:cubicBezTo>
                    <a:close/>
                    <a:moveTo>
                      <a:pt x="39" y="36"/>
                    </a:moveTo>
                    <a:cubicBezTo>
                      <a:pt x="38" y="35"/>
                      <a:pt x="37" y="34"/>
                      <a:pt x="36" y="33"/>
                    </a:cubicBezTo>
                    <a:cubicBezTo>
                      <a:pt x="35" y="33"/>
                      <a:pt x="34" y="32"/>
                      <a:pt x="33" y="32"/>
                    </a:cubicBezTo>
                    <a:cubicBezTo>
                      <a:pt x="32" y="32"/>
                      <a:pt x="31" y="32"/>
                      <a:pt x="30" y="32"/>
                    </a:cubicBezTo>
                    <a:cubicBezTo>
                      <a:pt x="29" y="33"/>
                      <a:pt x="28" y="33"/>
                      <a:pt x="27" y="33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9" y="49"/>
                      <a:pt x="40" y="48"/>
                      <a:pt x="40" y="46"/>
                    </a:cubicBezTo>
                    <a:cubicBezTo>
                      <a:pt x="41" y="45"/>
                      <a:pt x="41" y="44"/>
                      <a:pt x="41" y="43"/>
                    </a:cubicBezTo>
                    <a:cubicBezTo>
                      <a:pt x="41" y="42"/>
                      <a:pt x="41" y="40"/>
                      <a:pt x="41" y="39"/>
                    </a:cubicBezTo>
                    <a:cubicBezTo>
                      <a:pt x="40" y="38"/>
                      <a:pt x="40" y="37"/>
                      <a:pt x="39" y="36"/>
                    </a:cubicBezTo>
                    <a:close/>
                  </a:path>
                </a:pathLst>
              </a:custGeom>
              <a:solidFill>
                <a:srgbClr val="A3AA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şľîḑe">
                <a:extLst>
                  <a:ext uri="{FF2B5EF4-FFF2-40B4-BE49-F238E27FC236}">
                    <a16:creationId xmlns:a16="http://schemas.microsoft.com/office/drawing/2014/main" id="{AE543C68-9BAF-4249-B3AF-889A653E1CB7}"/>
                  </a:ext>
                </a:extLst>
              </p:cNvPr>
              <p:cNvSpPr/>
              <p:nvPr/>
            </p:nvSpPr>
            <p:spPr bwMode="auto">
              <a:xfrm>
                <a:off x="5791806" y="1822451"/>
                <a:ext cx="918918" cy="963277"/>
              </a:xfrm>
              <a:custGeom>
                <a:avLst/>
                <a:gdLst>
                  <a:gd name="T0" fmla="*/ 23 w 127"/>
                  <a:gd name="T1" fmla="*/ 31 h 134"/>
                  <a:gd name="T2" fmla="*/ 105 w 127"/>
                  <a:gd name="T3" fmla="*/ 20 h 134"/>
                  <a:gd name="T4" fmla="*/ 104 w 127"/>
                  <a:gd name="T5" fmla="*/ 103 h 134"/>
                  <a:gd name="T6" fmla="*/ 22 w 127"/>
                  <a:gd name="T7" fmla="*/ 114 h 134"/>
                  <a:gd name="T8" fmla="*/ 23 w 127"/>
                  <a:gd name="T9" fmla="*/ 31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34">
                    <a:moveTo>
                      <a:pt x="23" y="31"/>
                    </a:moveTo>
                    <a:cubicBezTo>
                      <a:pt x="46" y="5"/>
                      <a:pt x="83" y="0"/>
                      <a:pt x="105" y="20"/>
                    </a:cubicBezTo>
                    <a:cubicBezTo>
                      <a:pt x="127" y="40"/>
                      <a:pt x="127" y="77"/>
                      <a:pt x="104" y="103"/>
                    </a:cubicBezTo>
                    <a:cubicBezTo>
                      <a:pt x="81" y="129"/>
                      <a:pt x="44" y="134"/>
                      <a:pt x="22" y="114"/>
                    </a:cubicBezTo>
                    <a:cubicBezTo>
                      <a:pt x="0" y="94"/>
                      <a:pt x="0" y="57"/>
                      <a:pt x="23" y="31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šḻîḑè">
                <a:extLst>
                  <a:ext uri="{FF2B5EF4-FFF2-40B4-BE49-F238E27FC236}">
                    <a16:creationId xmlns:a16="http://schemas.microsoft.com/office/drawing/2014/main" id="{EED4A88D-38EF-4F61-BEA2-2AC0594899D0}"/>
                  </a:ext>
                </a:extLst>
              </p:cNvPr>
              <p:cNvSpPr/>
              <p:nvPr/>
            </p:nvSpPr>
            <p:spPr bwMode="auto">
              <a:xfrm>
                <a:off x="5791806" y="1828790"/>
                <a:ext cx="861880" cy="899903"/>
              </a:xfrm>
              <a:custGeom>
                <a:avLst/>
                <a:gdLst>
                  <a:gd name="T0" fmla="*/ 24 w 119"/>
                  <a:gd name="T1" fmla="*/ 31 h 125"/>
                  <a:gd name="T2" fmla="*/ 99 w 119"/>
                  <a:gd name="T3" fmla="*/ 17 h 125"/>
                  <a:gd name="T4" fmla="*/ 94 w 119"/>
                  <a:gd name="T5" fmla="*/ 93 h 125"/>
                  <a:gd name="T6" fmla="*/ 19 w 119"/>
                  <a:gd name="T7" fmla="*/ 108 h 125"/>
                  <a:gd name="T8" fmla="*/ 24 w 119"/>
                  <a:gd name="T9" fmla="*/ 3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5">
                    <a:moveTo>
                      <a:pt x="24" y="31"/>
                    </a:moveTo>
                    <a:cubicBezTo>
                      <a:pt x="47" y="6"/>
                      <a:pt x="80" y="0"/>
                      <a:pt x="99" y="17"/>
                    </a:cubicBezTo>
                    <a:cubicBezTo>
                      <a:pt x="119" y="34"/>
                      <a:pt x="116" y="68"/>
                      <a:pt x="94" y="93"/>
                    </a:cubicBezTo>
                    <a:cubicBezTo>
                      <a:pt x="71" y="118"/>
                      <a:pt x="38" y="125"/>
                      <a:pt x="19" y="108"/>
                    </a:cubicBezTo>
                    <a:cubicBezTo>
                      <a:pt x="0" y="91"/>
                      <a:pt x="2" y="56"/>
                      <a:pt x="24" y="31"/>
                    </a:cubicBezTo>
                    <a:close/>
                  </a:path>
                </a:pathLst>
              </a:custGeom>
              <a:solidFill>
                <a:srgbClr val="A3AA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$ḻiḓê">
                <a:extLst>
                  <a:ext uri="{FF2B5EF4-FFF2-40B4-BE49-F238E27FC236}">
                    <a16:creationId xmlns:a16="http://schemas.microsoft.com/office/drawing/2014/main" id="{16DE19BF-272A-493F-A187-1F798B5F455B}"/>
                  </a:ext>
                </a:extLst>
              </p:cNvPr>
              <p:cNvSpPr/>
              <p:nvPr/>
            </p:nvSpPr>
            <p:spPr bwMode="auto">
              <a:xfrm>
                <a:off x="5874193" y="1904838"/>
                <a:ext cx="678098" cy="709783"/>
              </a:xfrm>
              <a:custGeom>
                <a:avLst/>
                <a:gdLst>
                  <a:gd name="T0" fmla="*/ 19 w 94"/>
                  <a:gd name="T1" fmla="*/ 25 h 98"/>
                  <a:gd name="T2" fmla="*/ 79 w 94"/>
                  <a:gd name="T3" fmla="*/ 13 h 98"/>
                  <a:gd name="T4" fmla="*/ 74 w 94"/>
                  <a:gd name="T5" fmla="*/ 73 h 98"/>
                  <a:gd name="T6" fmla="*/ 15 w 94"/>
                  <a:gd name="T7" fmla="*/ 85 h 98"/>
                  <a:gd name="T8" fmla="*/ 19 w 94"/>
                  <a:gd name="T9" fmla="*/ 2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8">
                    <a:moveTo>
                      <a:pt x="19" y="25"/>
                    </a:moveTo>
                    <a:cubicBezTo>
                      <a:pt x="37" y="5"/>
                      <a:pt x="63" y="0"/>
                      <a:pt x="79" y="13"/>
                    </a:cubicBezTo>
                    <a:cubicBezTo>
                      <a:pt x="94" y="27"/>
                      <a:pt x="92" y="54"/>
                      <a:pt x="74" y="73"/>
                    </a:cubicBezTo>
                    <a:cubicBezTo>
                      <a:pt x="56" y="93"/>
                      <a:pt x="30" y="98"/>
                      <a:pt x="15" y="85"/>
                    </a:cubicBezTo>
                    <a:cubicBezTo>
                      <a:pt x="0" y="72"/>
                      <a:pt x="2" y="45"/>
                      <a:pt x="19" y="25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ṡḷidé">
                <a:extLst>
                  <a:ext uri="{FF2B5EF4-FFF2-40B4-BE49-F238E27FC236}">
                    <a16:creationId xmlns:a16="http://schemas.microsoft.com/office/drawing/2014/main" id="{E65C5B3E-EC9F-423C-A735-0D1D3E8FEEA4}"/>
                  </a:ext>
                </a:extLst>
              </p:cNvPr>
              <p:cNvSpPr/>
              <p:nvPr/>
            </p:nvSpPr>
            <p:spPr bwMode="auto">
              <a:xfrm>
                <a:off x="6007276" y="2063270"/>
                <a:ext cx="399255" cy="392915"/>
              </a:xfrm>
              <a:custGeom>
                <a:avLst/>
                <a:gdLst>
                  <a:gd name="T0" fmla="*/ 52 w 55"/>
                  <a:gd name="T1" fmla="*/ 14 h 54"/>
                  <a:gd name="T2" fmla="*/ 49 w 55"/>
                  <a:gd name="T3" fmla="*/ 22 h 54"/>
                  <a:gd name="T4" fmla="*/ 47 w 55"/>
                  <a:gd name="T5" fmla="*/ 22 h 54"/>
                  <a:gd name="T6" fmla="*/ 47 w 55"/>
                  <a:gd name="T7" fmla="*/ 18 h 54"/>
                  <a:gd name="T8" fmla="*/ 44 w 55"/>
                  <a:gd name="T9" fmla="*/ 12 h 54"/>
                  <a:gd name="T10" fmla="*/ 31 w 55"/>
                  <a:gd name="T11" fmla="*/ 31 h 54"/>
                  <a:gd name="T12" fmla="*/ 31 w 55"/>
                  <a:gd name="T13" fmla="*/ 40 h 54"/>
                  <a:gd name="T14" fmla="*/ 23 w 55"/>
                  <a:gd name="T15" fmla="*/ 50 h 54"/>
                  <a:gd name="T16" fmla="*/ 13 w 55"/>
                  <a:gd name="T17" fmla="*/ 51 h 54"/>
                  <a:gd name="T18" fmla="*/ 4 w 55"/>
                  <a:gd name="T19" fmla="*/ 53 h 54"/>
                  <a:gd name="T20" fmla="*/ 1 w 55"/>
                  <a:gd name="T21" fmla="*/ 53 h 54"/>
                  <a:gd name="T22" fmla="*/ 5 w 55"/>
                  <a:gd name="T23" fmla="*/ 46 h 54"/>
                  <a:gd name="T24" fmla="*/ 2 w 55"/>
                  <a:gd name="T25" fmla="*/ 36 h 54"/>
                  <a:gd name="T26" fmla="*/ 7 w 55"/>
                  <a:gd name="T27" fmla="*/ 35 h 54"/>
                  <a:gd name="T28" fmla="*/ 8 w 55"/>
                  <a:gd name="T29" fmla="*/ 37 h 54"/>
                  <a:gd name="T30" fmla="*/ 10 w 55"/>
                  <a:gd name="T31" fmla="*/ 42 h 54"/>
                  <a:gd name="T32" fmla="*/ 21 w 55"/>
                  <a:gd name="T33" fmla="*/ 24 h 54"/>
                  <a:gd name="T34" fmla="*/ 21 w 55"/>
                  <a:gd name="T35" fmla="*/ 15 h 54"/>
                  <a:gd name="T36" fmla="*/ 29 w 55"/>
                  <a:gd name="T37" fmla="*/ 5 h 54"/>
                  <a:gd name="T38" fmla="*/ 40 w 55"/>
                  <a:gd name="T39" fmla="*/ 3 h 54"/>
                  <a:gd name="T40" fmla="*/ 51 w 55"/>
                  <a:gd name="T41" fmla="*/ 1 h 54"/>
                  <a:gd name="T42" fmla="*/ 53 w 55"/>
                  <a:gd name="T43" fmla="*/ 0 h 54"/>
                  <a:gd name="T44" fmla="*/ 48 w 55"/>
                  <a:gd name="T45" fmla="*/ 8 h 54"/>
                  <a:gd name="T46" fmla="*/ 25 w 55"/>
                  <a:gd name="T47" fmla="*/ 40 h 54"/>
                  <a:gd name="T48" fmla="*/ 26 w 55"/>
                  <a:gd name="T49" fmla="*/ 35 h 54"/>
                  <a:gd name="T50" fmla="*/ 12 w 55"/>
                  <a:gd name="T51" fmla="*/ 45 h 54"/>
                  <a:gd name="T52" fmla="*/ 18 w 55"/>
                  <a:gd name="T53" fmla="*/ 46 h 54"/>
                  <a:gd name="T54" fmla="*/ 24 w 55"/>
                  <a:gd name="T55" fmla="*/ 43 h 54"/>
                  <a:gd name="T56" fmla="*/ 27 w 55"/>
                  <a:gd name="T57" fmla="*/ 15 h 54"/>
                  <a:gd name="T58" fmla="*/ 27 w 55"/>
                  <a:gd name="T59" fmla="*/ 21 h 54"/>
                  <a:gd name="T60" fmla="*/ 42 w 55"/>
                  <a:gd name="T61" fmla="*/ 10 h 54"/>
                  <a:gd name="T62" fmla="*/ 35 w 55"/>
                  <a:gd name="T63" fmla="*/ 8 h 54"/>
                  <a:gd name="T64" fmla="*/ 28 w 55"/>
                  <a:gd name="T65" fmla="*/ 1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54">
                    <a:moveTo>
                      <a:pt x="48" y="8"/>
                    </a:moveTo>
                    <a:cubicBezTo>
                      <a:pt x="50" y="10"/>
                      <a:pt x="51" y="12"/>
                      <a:pt x="52" y="14"/>
                    </a:cubicBezTo>
                    <a:cubicBezTo>
                      <a:pt x="52" y="16"/>
                      <a:pt x="53" y="19"/>
                      <a:pt x="52" y="21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7" y="22"/>
                      <a:pt x="47" y="22"/>
                      <a:pt x="47" y="21"/>
                    </a:cubicBezTo>
                    <a:cubicBezTo>
                      <a:pt x="47" y="20"/>
                      <a:pt x="47" y="19"/>
                      <a:pt x="47" y="18"/>
                    </a:cubicBezTo>
                    <a:cubicBezTo>
                      <a:pt x="47" y="17"/>
                      <a:pt x="46" y="16"/>
                      <a:pt x="46" y="15"/>
                    </a:cubicBezTo>
                    <a:cubicBezTo>
                      <a:pt x="46" y="14"/>
                      <a:pt x="45" y="13"/>
                      <a:pt x="44" y="12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30" y="28"/>
                      <a:pt x="31" y="30"/>
                      <a:pt x="31" y="31"/>
                    </a:cubicBezTo>
                    <a:cubicBezTo>
                      <a:pt x="32" y="33"/>
                      <a:pt x="32" y="34"/>
                      <a:pt x="32" y="36"/>
                    </a:cubicBezTo>
                    <a:cubicBezTo>
                      <a:pt x="32" y="37"/>
                      <a:pt x="32" y="39"/>
                      <a:pt x="31" y="40"/>
                    </a:cubicBezTo>
                    <a:cubicBezTo>
                      <a:pt x="31" y="42"/>
                      <a:pt x="29" y="44"/>
                      <a:pt x="28" y="46"/>
                    </a:cubicBezTo>
                    <a:cubicBezTo>
                      <a:pt x="27" y="47"/>
                      <a:pt x="25" y="49"/>
                      <a:pt x="23" y="50"/>
                    </a:cubicBezTo>
                    <a:cubicBezTo>
                      <a:pt x="22" y="51"/>
                      <a:pt x="20" y="51"/>
                      <a:pt x="18" y="52"/>
                    </a:cubicBezTo>
                    <a:cubicBezTo>
                      <a:pt x="17" y="52"/>
                      <a:pt x="15" y="52"/>
                      <a:pt x="13" y="51"/>
                    </a:cubicBezTo>
                    <a:cubicBezTo>
                      <a:pt x="11" y="51"/>
                      <a:pt x="9" y="50"/>
                      <a:pt x="8" y="49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3" y="53"/>
                      <a:pt x="3" y="53"/>
                      <a:pt x="3" y="54"/>
                    </a:cubicBezTo>
                    <a:cubicBezTo>
                      <a:pt x="2" y="54"/>
                      <a:pt x="2" y="54"/>
                      <a:pt x="1" y="5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4" y="45"/>
                      <a:pt x="3" y="43"/>
                      <a:pt x="3" y="41"/>
                    </a:cubicBezTo>
                    <a:cubicBezTo>
                      <a:pt x="2" y="39"/>
                      <a:pt x="2" y="38"/>
                      <a:pt x="2" y="36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" y="34"/>
                      <a:pt x="6" y="34"/>
                      <a:pt x="7" y="35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8" y="37"/>
                      <a:pt x="8" y="37"/>
                    </a:cubicBezTo>
                    <a:cubicBezTo>
                      <a:pt x="8" y="38"/>
                      <a:pt x="8" y="39"/>
                      <a:pt x="8" y="40"/>
                    </a:cubicBezTo>
                    <a:cubicBezTo>
                      <a:pt x="9" y="41"/>
                      <a:pt x="9" y="41"/>
                      <a:pt x="10" y="42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27"/>
                      <a:pt x="22" y="26"/>
                      <a:pt x="21" y="24"/>
                    </a:cubicBezTo>
                    <a:cubicBezTo>
                      <a:pt x="21" y="23"/>
                      <a:pt x="20" y="21"/>
                      <a:pt x="20" y="20"/>
                    </a:cubicBezTo>
                    <a:cubicBezTo>
                      <a:pt x="20" y="18"/>
                      <a:pt x="20" y="17"/>
                      <a:pt x="21" y="15"/>
                    </a:cubicBezTo>
                    <a:cubicBezTo>
                      <a:pt x="21" y="13"/>
                      <a:pt x="22" y="12"/>
                      <a:pt x="24" y="10"/>
                    </a:cubicBezTo>
                    <a:cubicBezTo>
                      <a:pt x="26" y="8"/>
                      <a:pt x="27" y="7"/>
                      <a:pt x="29" y="5"/>
                    </a:cubicBezTo>
                    <a:cubicBezTo>
                      <a:pt x="31" y="4"/>
                      <a:pt x="33" y="3"/>
                      <a:pt x="35" y="3"/>
                    </a:cubicBezTo>
                    <a:cubicBezTo>
                      <a:pt x="37" y="3"/>
                      <a:pt x="39" y="3"/>
                      <a:pt x="40" y="3"/>
                    </a:cubicBezTo>
                    <a:cubicBezTo>
                      <a:pt x="42" y="3"/>
                      <a:pt x="44" y="4"/>
                      <a:pt x="46" y="6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0"/>
                      <a:pt x="51" y="0"/>
                      <a:pt x="52" y="0"/>
                    </a:cubicBezTo>
                    <a:cubicBezTo>
                      <a:pt x="52" y="0"/>
                      <a:pt x="53" y="0"/>
                      <a:pt x="53" y="0"/>
                    </a:cubicBezTo>
                    <a:cubicBezTo>
                      <a:pt x="55" y="1"/>
                      <a:pt x="55" y="1"/>
                      <a:pt x="55" y="1"/>
                    </a:cubicBezTo>
                    <a:lnTo>
                      <a:pt x="48" y="8"/>
                    </a:lnTo>
                    <a:close/>
                    <a:moveTo>
                      <a:pt x="24" y="43"/>
                    </a:moveTo>
                    <a:cubicBezTo>
                      <a:pt x="24" y="42"/>
                      <a:pt x="25" y="41"/>
                      <a:pt x="25" y="40"/>
                    </a:cubicBezTo>
                    <a:cubicBezTo>
                      <a:pt x="26" y="39"/>
                      <a:pt x="26" y="38"/>
                      <a:pt x="26" y="37"/>
                    </a:cubicBezTo>
                    <a:cubicBezTo>
                      <a:pt x="26" y="37"/>
                      <a:pt x="26" y="36"/>
                      <a:pt x="26" y="35"/>
                    </a:cubicBezTo>
                    <a:cubicBezTo>
                      <a:pt x="25" y="34"/>
                      <a:pt x="25" y="33"/>
                      <a:pt x="25" y="32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3" y="45"/>
                      <a:pt x="14" y="46"/>
                      <a:pt x="15" y="46"/>
                    </a:cubicBezTo>
                    <a:cubicBezTo>
                      <a:pt x="16" y="46"/>
                      <a:pt x="17" y="46"/>
                      <a:pt x="18" y="46"/>
                    </a:cubicBezTo>
                    <a:cubicBezTo>
                      <a:pt x="19" y="46"/>
                      <a:pt x="20" y="46"/>
                      <a:pt x="21" y="45"/>
                    </a:cubicBezTo>
                    <a:cubicBezTo>
                      <a:pt x="22" y="45"/>
                      <a:pt x="23" y="44"/>
                      <a:pt x="24" y="43"/>
                    </a:cubicBezTo>
                    <a:close/>
                    <a:moveTo>
                      <a:pt x="28" y="12"/>
                    </a:moveTo>
                    <a:cubicBezTo>
                      <a:pt x="28" y="13"/>
                      <a:pt x="27" y="14"/>
                      <a:pt x="27" y="15"/>
                    </a:cubicBezTo>
                    <a:cubicBezTo>
                      <a:pt x="26" y="16"/>
                      <a:pt x="26" y="17"/>
                      <a:pt x="26" y="18"/>
                    </a:cubicBezTo>
                    <a:cubicBezTo>
                      <a:pt x="26" y="19"/>
                      <a:pt x="26" y="20"/>
                      <a:pt x="27" y="21"/>
                    </a:cubicBezTo>
                    <a:cubicBezTo>
                      <a:pt x="27" y="22"/>
                      <a:pt x="27" y="23"/>
                      <a:pt x="28" y="24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1" y="9"/>
                      <a:pt x="39" y="9"/>
                      <a:pt x="38" y="8"/>
                    </a:cubicBezTo>
                    <a:cubicBezTo>
                      <a:pt x="37" y="8"/>
                      <a:pt x="36" y="8"/>
                      <a:pt x="35" y="8"/>
                    </a:cubicBezTo>
                    <a:cubicBezTo>
                      <a:pt x="34" y="9"/>
                      <a:pt x="33" y="9"/>
                      <a:pt x="32" y="10"/>
                    </a:cubicBezTo>
                    <a:cubicBezTo>
                      <a:pt x="31" y="10"/>
                      <a:pt x="29" y="11"/>
                      <a:pt x="28" y="12"/>
                    </a:cubicBezTo>
                    <a:close/>
                  </a:path>
                </a:pathLst>
              </a:custGeom>
              <a:solidFill>
                <a:srgbClr val="A3AA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ṣļïḓe">
                <a:extLst>
                  <a:ext uri="{FF2B5EF4-FFF2-40B4-BE49-F238E27FC236}">
                    <a16:creationId xmlns:a16="http://schemas.microsoft.com/office/drawing/2014/main" id="{848C4D7C-1C4A-473D-86DF-9265EBB0C274}"/>
                  </a:ext>
                </a:extLst>
              </p:cNvPr>
              <p:cNvSpPr/>
              <p:nvPr/>
            </p:nvSpPr>
            <p:spPr bwMode="auto">
              <a:xfrm>
                <a:off x="5779131" y="5276302"/>
                <a:ext cx="557687" cy="183785"/>
              </a:xfrm>
              <a:prstGeom prst="rect">
                <a:avLst/>
              </a:prstGeom>
              <a:solidFill>
                <a:srgbClr val="D46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ṩḻíḍe">
                <a:extLst>
                  <a:ext uri="{FF2B5EF4-FFF2-40B4-BE49-F238E27FC236}">
                    <a16:creationId xmlns:a16="http://schemas.microsoft.com/office/drawing/2014/main" id="{93DFBD88-8C97-40E3-AB25-A7C958BF4B5B}"/>
                  </a:ext>
                </a:extLst>
              </p:cNvPr>
              <p:cNvSpPr/>
              <p:nvPr/>
            </p:nvSpPr>
            <p:spPr bwMode="auto">
              <a:xfrm>
                <a:off x="5424239" y="3552544"/>
                <a:ext cx="1267470" cy="1330843"/>
              </a:xfrm>
              <a:custGeom>
                <a:avLst/>
                <a:gdLst>
                  <a:gd name="T0" fmla="*/ 7 w 175"/>
                  <a:gd name="T1" fmla="*/ 0 h 184"/>
                  <a:gd name="T2" fmla="*/ 0 w 175"/>
                  <a:gd name="T3" fmla="*/ 45 h 184"/>
                  <a:gd name="T4" fmla="*/ 87 w 175"/>
                  <a:gd name="T5" fmla="*/ 184 h 184"/>
                  <a:gd name="T6" fmla="*/ 175 w 175"/>
                  <a:gd name="T7" fmla="*/ 45 h 184"/>
                  <a:gd name="T8" fmla="*/ 168 w 175"/>
                  <a:gd name="T9" fmla="*/ 0 h 184"/>
                  <a:gd name="T10" fmla="*/ 7 w 175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5" h="184">
                    <a:moveTo>
                      <a:pt x="7" y="0"/>
                    </a:moveTo>
                    <a:cubicBezTo>
                      <a:pt x="2" y="14"/>
                      <a:pt x="0" y="29"/>
                      <a:pt x="0" y="45"/>
                    </a:cubicBezTo>
                    <a:cubicBezTo>
                      <a:pt x="0" y="107"/>
                      <a:pt x="36" y="160"/>
                      <a:pt x="87" y="184"/>
                    </a:cubicBezTo>
                    <a:cubicBezTo>
                      <a:pt x="139" y="160"/>
                      <a:pt x="175" y="107"/>
                      <a:pt x="175" y="45"/>
                    </a:cubicBezTo>
                    <a:cubicBezTo>
                      <a:pt x="175" y="29"/>
                      <a:pt x="172" y="14"/>
                      <a:pt x="168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46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ṥlídé">
                <a:extLst>
                  <a:ext uri="{FF2B5EF4-FFF2-40B4-BE49-F238E27FC236}">
                    <a16:creationId xmlns:a16="http://schemas.microsoft.com/office/drawing/2014/main" id="{39BF341B-4309-4FB9-87B9-60D0B227743C}"/>
                  </a:ext>
                </a:extLst>
              </p:cNvPr>
              <p:cNvSpPr/>
              <p:nvPr/>
            </p:nvSpPr>
            <p:spPr bwMode="auto">
              <a:xfrm>
                <a:off x="5063012" y="3609582"/>
                <a:ext cx="874554" cy="1083688"/>
              </a:xfrm>
              <a:custGeom>
                <a:avLst/>
                <a:gdLst>
                  <a:gd name="T0" fmla="*/ 121 w 121"/>
                  <a:gd name="T1" fmla="*/ 150 h 150"/>
                  <a:gd name="T2" fmla="*/ 112 w 121"/>
                  <a:gd name="T3" fmla="*/ 149 h 150"/>
                  <a:gd name="T4" fmla="*/ 0 w 121"/>
                  <a:gd name="T5" fmla="*/ 16 h 150"/>
                  <a:gd name="T6" fmla="*/ 1 w 121"/>
                  <a:gd name="T7" fmla="*/ 8 h 150"/>
                  <a:gd name="T8" fmla="*/ 1 w 121"/>
                  <a:gd name="T9" fmla="*/ 0 h 150"/>
                  <a:gd name="T10" fmla="*/ 121 w 121"/>
                  <a:gd name="T11" fmla="*/ 0 h 150"/>
                  <a:gd name="T12" fmla="*/ 121 w 121"/>
                  <a:gd name="T13" fmla="*/ 150 h 150"/>
                  <a:gd name="T14" fmla="*/ 17 w 121"/>
                  <a:gd name="T15" fmla="*/ 17 h 150"/>
                  <a:gd name="T16" fmla="*/ 104 w 121"/>
                  <a:gd name="T17" fmla="*/ 131 h 150"/>
                  <a:gd name="T18" fmla="*/ 104 w 121"/>
                  <a:gd name="T19" fmla="*/ 17 h 150"/>
                  <a:gd name="T20" fmla="*/ 17 w 121"/>
                  <a:gd name="T21" fmla="*/ 1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50">
                    <a:moveTo>
                      <a:pt x="121" y="150"/>
                    </a:moveTo>
                    <a:cubicBezTo>
                      <a:pt x="112" y="149"/>
                      <a:pt x="112" y="149"/>
                      <a:pt x="112" y="149"/>
                    </a:cubicBezTo>
                    <a:cubicBezTo>
                      <a:pt x="48" y="143"/>
                      <a:pt x="0" y="85"/>
                      <a:pt x="0" y="16"/>
                    </a:cubicBezTo>
                    <a:cubicBezTo>
                      <a:pt x="0" y="13"/>
                      <a:pt x="0" y="11"/>
                      <a:pt x="1" y="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21" y="0"/>
                      <a:pt x="121" y="0"/>
                      <a:pt x="121" y="0"/>
                    </a:cubicBezTo>
                    <a:lnTo>
                      <a:pt x="121" y="150"/>
                    </a:lnTo>
                    <a:close/>
                    <a:moveTo>
                      <a:pt x="17" y="17"/>
                    </a:moveTo>
                    <a:cubicBezTo>
                      <a:pt x="17" y="74"/>
                      <a:pt x="54" y="121"/>
                      <a:pt x="104" y="131"/>
                    </a:cubicBezTo>
                    <a:cubicBezTo>
                      <a:pt x="104" y="17"/>
                      <a:pt x="104" y="17"/>
                      <a:pt x="104" y="17"/>
                    </a:cubicBezTo>
                    <a:lnTo>
                      <a:pt x="17" y="17"/>
                    </a:lnTo>
                    <a:close/>
                  </a:path>
                </a:pathLst>
              </a:custGeom>
              <a:solidFill>
                <a:srgbClr val="D46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śľiḍe">
                <a:extLst>
                  <a:ext uri="{FF2B5EF4-FFF2-40B4-BE49-F238E27FC236}">
                    <a16:creationId xmlns:a16="http://schemas.microsoft.com/office/drawing/2014/main" id="{CCA2602C-517B-4688-A2D1-A01F7DF7BCDD}"/>
                  </a:ext>
                </a:extLst>
              </p:cNvPr>
              <p:cNvSpPr/>
              <p:nvPr/>
            </p:nvSpPr>
            <p:spPr bwMode="auto">
              <a:xfrm>
                <a:off x="6178386" y="3609582"/>
                <a:ext cx="868219" cy="1083688"/>
              </a:xfrm>
              <a:custGeom>
                <a:avLst/>
                <a:gdLst>
                  <a:gd name="T0" fmla="*/ 0 w 120"/>
                  <a:gd name="T1" fmla="*/ 150 h 150"/>
                  <a:gd name="T2" fmla="*/ 0 w 120"/>
                  <a:gd name="T3" fmla="*/ 0 h 150"/>
                  <a:gd name="T4" fmla="*/ 120 w 120"/>
                  <a:gd name="T5" fmla="*/ 0 h 150"/>
                  <a:gd name="T6" fmla="*/ 120 w 120"/>
                  <a:gd name="T7" fmla="*/ 8 h 150"/>
                  <a:gd name="T8" fmla="*/ 120 w 120"/>
                  <a:gd name="T9" fmla="*/ 16 h 150"/>
                  <a:gd name="T10" fmla="*/ 9 w 120"/>
                  <a:gd name="T11" fmla="*/ 149 h 150"/>
                  <a:gd name="T12" fmla="*/ 0 w 120"/>
                  <a:gd name="T13" fmla="*/ 150 h 150"/>
                  <a:gd name="T14" fmla="*/ 16 w 120"/>
                  <a:gd name="T15" fmla="*/ 17 h 150"/>
                  <a:gd name="T16" fmla="*/ 16 w 120"/>
                  <a:gd name="T17" fmla="*/ 131 h 150"/>
                  <a:gd name="T18" fmla="*/ 104 w 120"/>
                  <a:gd name="T19" fmla="*/ 17 h 150"/>
                  <a:gd name="T20" fmla="*/ 16 w 120"/>
                  <a:gd name="T21" fmla="*/ 1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150">
                    <a:moveTo>
                      <a:pt x="0" y="15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11"/>
                      <a:pt x="120" y="14"/>
                      <a:pt x="120" y="16"/>
                    </a:cubicBezTo>
                    <a:cubicBezTo>
                      <a:pt x="120" y="85"/>
                      <a:pt x="73" y="143"/>
                      <a:pt x="9" y="149"/>
                    </a:cubicBezTo>
                    <a:lnTo>
                      <a:pt x="0" y="150"/>
                    </a:lnTo>
                    <a:close/>
                    <a:moveTo>
                      <a:pt x="16" y="17"/>
                    </a:moveTo>
                    <a:cubicBezTo>
                      <a:pt x="16" y="131"/>
                      <a:pt x="16" y="131"/>
                      <a:pt x="16" y="131"/>
                    </a:cubicBezTo>
                    <a:cubicBezTo>
                      <a:pt x="67" y="121"/>
                      <a:pt x="103" y="74"/>
                      <a:pt x="104" y="17"/>
                    </a:cubicBez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D46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ŝḻîďé">
                <a:extLst>
                  <a:ext uri="{FF2B5EF4-FFF2-40B4-BE49-F238E27FC236}">
                    <a16:creationId xmlns:a16="http://schemas.microsoft.com/office/drawing/2014/main" id="{55E833FF-9179-4C89-823A-A012DF8B998F}"/>
                  </a:ext>
                </a:extLst>
              </p:cNvPr>
              <p:cNvSpPr/>
              <p:nvPr/>
            </p:nvSpPr>
            <p:spPr bwMode="auto">
              <a:xfrm>
                <a:off x="5962916" y="4655243"/>
                <a:ext cx="183785" cy="747807"/>
              </a:xfrm>
              <a:prstGeom prst="rect">
                <a:avLst/>
              </a:prstGeom>
              <a:solidFill>
                <a:srgbClr val="D46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şḻïḍê">
                <a:extLst>
                  <a:ext uri="{FF2B5EF4-FFF2-40B4-BE49-F238E27FC236}">
                    <a16:creationId xmlns:a16="http://schemas.microsoft.com/office/drawing/2014/main" id="{562D55EB-4514-4FEF-89E3-85F31FE04DDE}"/>
                  </a:ext>
                </a:extLst>
              </p:cNvPr>
              <p:cNvSpPr/>
              <p:nvPr/>
            </p:nvSpPr>
            <p:spPr bwMode="auto">
              <a:xfrm>
                <a:off x="5570000" y="5333341"/>
                <a:ext cx="975952" cy="133086"/>
              </a:xfrm>
              <a:custGeom>
                <a:avLst/>
                <a:gdLst>
                  <a:gd name="T0" fmla="*/ 135 w 135"/>
                  <a:gd name="T1" fmla="*/ 19 h 19"/>
                  <a:gd name="T2" fmla="*/ 135 w 135"/>
                  <a:gd name="T3" fmla="*/ 10 h 19"/>
                  <a:gd name="T4" fmla="*/ 127 w 135"/>
                  <a:gd name="T5" fmla="*/ 0 h 19"/>
                  <a:gd name="T6" fmla="*/ 8 w 135"/>
                  <a:gd name="T7" fmla="*/ 0 h 19"/>
                  <a:gd name="T8" fmla="*/ 0 w 135"/>
                  <a:gd name="T9" fmla="*/ 10 h 19"/>
                  <a:gd name="T10" fmla="*/ 0 w 135"/>
                  <a:gd name="T11" fmla="*/ 19 h 19"/>
                  <a:gd name="T12" fmla="*/ 135 w 135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9">
                    <a:moveTo>
                      <a:pt x="135" y="19"/>
                    </a:moveTo>
                    <a:cubicBezTo>
                      <a:pt x="135" y="10"/>
                      <a:pt x="135" y="10"/>
                      <a:pt x="135" y="10"/>
                    </a:cubicBezTo>
                    <a:cubicBezTo>
                      <a:pt x="135" y="5"/>
                      <a:pt x="132" y="0"/>
                      <a:pt x="12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5"/>
                      <a:pt x="0" y="10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135" y="19"/>
                    </a:lnTo>
                    <a:close/>
                  </a:path>
                </a:pathLst>
              </a:custGeom>
              <a:solidFill>
                <a:srgbClr val="D46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ṥlïďe">
                <a:extLst>
                  <a:ext uri="{FF2B5EF4-FFF2-40B4-BE49-F238E27FC236}">
                    <a16:creationId xmlns:a16="http://schemas.microsoft.com/office/drawing/2014/main" id="{228FEA32-E7DE-4E88-ABD1-4066AA48FDA7}"/>
                  </a:ext>
                </a:extLst>
              </p:cNvPr>
              <p:cNvSpPr/>
              <p:nvPr/>
            </p:nvSpPr>
            <p:spPr bwMode="auto">
              <a:xfrm>
                <a:off x="5424239" y="3552544"/>
                <a:ext cx="621060" cy="1723758"/>
              </a:xfrm>
              <a:custGeom>
                <a:avLst/>
                <a:gdLst>
                  <a:gd name="T0" fmla="*/ 7 w 86"/>
                  <a:gd name="T1" fmla="*/ 0 h 238"/>
                  <a:gd name="T2" fmla="*/ 0 w 86"/>
                  <a:gd name="T3" fmla="*/ 45 h 238"/>
                  <a:gd name="T4" fmla="*/ 75 w 86"/>
                  <a:gd name="T5" fmla="*/ 177 h 238"/>
                  <a:gd name="T6" fmla="*/ 75 w 86"/>
                  <a:gd name="T7" fmla="*/ 238 h 238"/>
                  <a:gd name="T8" fmla="*/ 86 w 86"/>
                  <a:gd name="T9" fmla="*/ 238 h 238"/>
                  <a:gd name="T10" fmla="*/ 86 w 86"/>
                  <a:gd name="T11" fmla="*/ 152 h 238"/>
                  <a:gd name="T12" fmla="*/ 86 w 86"/>
                  <a:gd name="T13" fmla="*/ 0 h 238"/>
                  <a:gd name="T14" fmla="*/ 7 w 86"/>
                  <a:gd name="T15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238">
                    <a:moveTo>
                      <a:pt x="7" y="0"/>
                    </a:moveTo>
                    <a:cubicBezTo>
                      <a:pt x="2" y="14"/>
                      <a:pt x="0" y="29"/>
                      <a:pt x="0" y="45"/>
                    </a:cubicBezTo>
                    <a:cubicBezTo>
                      <a:pt x="0" y="102"/>
                      <a:pt x="30" y="151"/>
                      <a:pt x="75" y="177"/>
                    </a:cubicBezTo>
                    <a:cubicBezTo>
                      <a:pt x="75" y="238"/>
                      <a:pt x="75" y="238"/>
                      <a:pt x="75" y="238"/>
                    </a:cubicBezTo>
                    <a:cubicBezTo>
                      <a:pt x="86" y="238"/>
                      <a:pt x="86" y="238"/>
                      <a:pt x="86" y="238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0"/>
                      <a:pt x="86" y="0"/>
                      <a:pt x="86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C8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ṡḷïḑe">
                <a:extLst>
                  <a:ext uri="{FF2B5EF4-FFF2-40B4-BE49-F238E27FC236}">
                    <a16:creationId xmlns:a16="http://schemas.microsoft.com/office/drawing/2014/main" id="{99227E58-FF4B-45AC-9357-3B078496AFC4}"/>
                  </a:ext>
                </a:extLst>
              </p:cNvPr>
              <p:cNvSpPr/>
              <p:nvPr/>
            </p:nvSpPr>
            <p:spPr bwMode="auto">
              <a:xfrm>
                <a:off x="5570000" y="5333341"/>
                <a:ext cx="475303" cy="133086"/>
              </a:xfrm>
              <a:custGeom>
                <a:avLst/>
                <a:gdLst>
                  <a:gd name="T0" fmla="*/ 29 w 66"/>
                  <a:gd name="T1" fmla="*/ 0 h 19"/>
                  <a:gd name="T2" fmla="*/ 8 w 66"/>
                  <a:gd name="T3" fmla="*/ 0 h 19"/>
                  <a:gd name="T4" fmla="*/ 0 w 66"/>
                  <a:gd name="T5" fmla="*/ 10 h 19"/>
                  <a:gd name="T6" fmla="*/ 0 w 66"/>
                  <a:gd name="T7" fmla="*/ 19 h 19"/>
                  <a:gd name="T8" fmla="*/ 66 w 66"/>
                  <a:gd name="T9" fmla="*/ 19 h 19"/>
                  <a:gd name="T10" fmla="*/ 66 w 66"/>
                  <a:gd name="T11" fmla="*/ 0 h 19"/>
                  <a:gd name="T12" fmla="*/ 55 w 66"/>
                  <a:gd name="T13" fmla="*/ 0 h 19"/>
                  <a:gd name="T14" fmla="*/ 29 w 66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19">
                    <a:moveTo>
                      <a:pt x="2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5"/>
                      <a:pt x="0" y="1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C8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Slíďê">
                <a:extLst>
                  <a:ext uri="{FF2B5EF4-FFF2-40B4-BE49-F238E27FC236}">
                    <a16:creationId xmlns:a16="http://schemas.microsoft.com/office/drawing/2014/main" id="{02696C8C-3450-4FBB-94B4-B41AE2E07964}"/>
                  </a:ext>
                </a:extLst>
              </p:cNvPr>
              <p:cNvSpPr/>
              <p:nvPr/>
            </p:nvSpPr>
            <p:spPr bwMode="auto">
              <a:xfrm>
                <a:off x="5436914" y="5460088"/>
                <a:ext cx="1229446" cy="602050"/>
              </a:xfrm>
              <a:prstGeom prst="rect">
                <a:avLst/>
              </a:prstGeom>
              <a:solidFill>
                <a:srgbClr val="72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slíḑê">
                <a:extLst>
                  <a:ext uri="{FF2B5EF4-FFF2-40B4-BE49-F238E27FC236}">
                    <a16:creationId xmlns:a16="http://schemas.microsoft.com/office/drawing/2014/main" id="{C3A20D03-3225-4DFA-8804-D43D8B7E3CB5}"/>
                  </a:ext>
                </a:extLst>
              </p:cNvPr>
              <p:cNvSpPr/>
              <p:nvPr/>
            </p:nvSpPr>
            <p:spPr bwMode="auto">
              <a:xfrm>
                <a:off x="5582675" y="5605844"/>
                <a:ext cx="937928" cy="310532"/>
              </a:xfrm>
              <a:prstGeom prst="rect">
                <a:avLst/>
              </a:prstGeom>
              <a:solidFill>
                <a:srgbClr val="5F9C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$ļíḓé">
                <a:extLst>
                  <a:ext uri="{FF2B5EF4-FFF2-40B4-BE49-F238E27FC236}">
                    <a16:creationId xmlns:a16="http://schemas.microsoft.com/office/drawing/2014/main" id="{B424A484-4C16-4C3D-B08C-E59D4356E9B8}"/>
                  </a:ext>
                </a:extLst>
              </p:cNvPr>
              <p:cNvSpPr/>
              <p:nvPr/>
            </p:nvSpPr>
            <p:spPr bwMode="auto">
              <a:xfrm>
                <a:off x="5392555" y="6036784"/>
                <a:ext cx="1324508" cy="145761"/>
              </a:xfrm>
              <a:prstGeom prst="rect">
                <a:avLst/>
              </a:prstGeom>
              <a:solidFill>
                <a:srgbClr val="5F9C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ṣ1íḑé">
                <a:extLst>
                  <a:ext uri="{FF2B5EF4-FFF2-40B4-BE49-F238E27FC236}">
                    <a16:creationId xmlns:a16="http://schemas.microsoft.com/office/drawing/2014/main" id="{2DFD4C06-8C05-471A-8A55-7C044AF2A42F}"/>
                  </a:ext>
                </a:extLst>
              </p:cNvPr>
              <p:cNvSpPr/>
              <p:nvPr/>
            </p:nvSpPr>
            <p:spPr bwMode="auto">
              <a:xfrm>
                <a:off x="4879227" y="4946760"/>
                <a:ext cx="107737" cy="177446"/>
              </a:xfrm>
              <a:custGeom>
                <a:avLst/>
                <a:gdLst>
                  <a:gd name="T0" fmla="*/ 8 w 15"/>
                  <a:gd name="T1" fmla="*/ 24 h 24"/>
                  <a:gd name="T2" fmla="*/ 0 w 15"/>
                  <a:gd name="T3" fmla="*/ 16 h 24"/>
                  <a:gd name="T4" fmla="*/ 0 w 15"/>
                  <a:gd name="T5" fmla="*/ 8 h 24"/>
                  <a:gd name="T6" fmla="*/ 8 w 15"/>
                  <a:gd name="T7" fmla="*/ 0 h 24"/>
                  <a:gd name="T8" fmla="*/ 15 w 15"/>
                  <a:gd name="T9" fmla="*/ 8 h 24"/>
                  <a:gd name="T10" fmla="*/ 15 w 15"/>
                  <a:gd name="T11" fmla="*/ 16 h 24"/>
                  <a:gd name="T12" fmla="*/ 8 w 15"/>
                  <a:gd name="T13" fmla="*/ 24 h 24"/>
                  <a:gd name="T14" fmla="*/ 8 w 15"/>
                  <a:gd name="T15" fmla="*/ 4 h 24"/>
                  <a:gd name="T16" fmla="*/ 4 w 15"/>
                  <a:gd name="T17" fmla="*/ 8 h 24"/>
                  <a:gd name="T18" fmla="*/ 4 w 15"/>
                  <a:gd name="T19" fmla="*/ 16 h 24"/>
                  <a:gd name="T20" fmla="*/ 8 w 15"/>
                  <a:gd name="T21" fmla="*/ 20 h 24"/>
                  <a:gd name="T22" fmla="*/ 12 w 15"/>
                  <a:gd name="T23" fmla="*/ 16 h 24"/>
                  <a:gd name="T24" fmla="*/ 12 w 15"/>
                  <a:gd name="T25" fmla="*/ 8 h 24"/>
                  <a:gd name="T26" fmla="*/ 8 w 15"/>
                  <a:gd name="T2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24">
                    <a:moveTo>
                      <a:pt x="8" y="24"/>
                    </a:moveTo>
                    <a:cubicBezTo>
                      <a:pt x="3" y="24"/>
                      <a:pt x="0" y="20"/>
                      <a:pt x="0" y="1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5" y="4"/>
                      <a:pt x="15" y="8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0"/>
                      <a:pt x="12" y="24"/>
                      <a:pt x="8" y="24"/>
                    </a:cubicBezTo>
                    <a:close/>
                    <a:moveTo>
                      <a:pt x="8" y="4"/>
                    </a:moveTo>
                    <a:cubicBezTo>
                      <a:pt x="5" y="4"/>
                      <a:pt x="4" y="6"/>
                      <a:pt x="4" y="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8"/>
                      <a:pt x="5" y="20"/>
                      <a:pt x="8" y="20"/>
                    </a:cubicBezTo>
                    <a:cubicBezTo>
                      <a:pt x="10" y="20"/>
                      <a:pt x="12" y="18"/>
                      <a:pt x="12" y="1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śľíḓe">
                <a:extLst>
                  <a:ext uri="{FF2B5EF4-FFF2-40B4-BE49-F238E27FC236}">
                    <a16:creationId xmlns:a16="http://schemas.microsoft.com/office/drawing/2014/main" id="{1C606721-91C0-42BB-90DF-25C276DC8830}"/>
                  </a:ext>
                </a:extLst>
              </p:cNvPr>
              <p:cNvSpPr/>
              <p:nvPr/>
            </p:nvSpPr>
            <p:spPr bwMode="auto">
              <a:xfrm>
                <a:off x="5056673" y="5092521"/>
                <a:ext cx="114072" cy="164771"/>
              </a:xfrm>
              <a:custGeom>
                <a:avLst/>
                <a:gdLst>
                  <a:gd name="T0" fmla="*/ 8 w 16"/>
                  <a:gd name="T1" fmla="*/ 23 h 23"/>
                  <a:gd name="T2" fmla="*/ 0 w 16"/>
                  <a:gd name="T3" fmla="*/ 16 h 23"/>
                  <a:gd name="T4" fmla="*/ 0 w 16"/>
                  <a:gd name="T5" fmla="*/ 8 h 23"/>
                  <a:gd name="T6" fmla="*/ 8 w 16"/>
                  <a:gd name="T7" fmla="*/ 0 h 23"/>
                  <a:gd name="T8" fmla="*/ 16 w 16"/>
                  <a:gd name="T9" fmla="*/ 8 h 23"/>
                  <a:gd name="T10" fmla="*/ 16 w 16"/>
                  <a:gd name="T11" fmla="*/ 16 h 23"/>
                  <a:gd name="T12" fmla="*/ 8 w 16"/>
                  <a:gd name="T13" fmla="*/ 23 h 23"/>
                  <a:gd name="T14" fmla="*/ 8 w 16"/>
                  <a:gd name="T15" fmla="*/ 4 h 23"/>
                  <a:gd name="T16" fmla="*/ 4 w 16"/>
                  <a:gd name="T17" fmla="*/ 8 h 23"/>
                  <a:gd name="T18" fmla="*/ 4 w 16"/>
                  <a:gd name="T19" fmla="*/ 16 h 23"/>
                  <a:gd name="T20" fmla="*/ 8 w 16"/>
                  <a:gd name="T21" fmla="*/ 20 h 23"/>
                  <a:gd name="T22" fmla="*/ 12 w 16"/>
                  <a:gd name="T23" fmla="*/ 16 h 23"/>
                  <a:gd name="T24" fmla="*/ 12 w 16"/>
                  <a:gd name="T25" fmla="*/ 8 h 23"/>
                  <a:gd name="T26" fmla="*/ 8 w 16"/>
                  <a:gd name="T27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23">
                    <a:moveTo>
                      <a:pt x="8" y="23"/>
                    </a:moveTo>
                    <a:cubicBezTo>
                      <a:pt x="4" y="23"/>
                      <a:pt x="0" y="20"/>
                      <a:pt x="0" y="1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" y="0"/>
                      <a:pt x="16" y="3"/>
                      <a:pt x="16" y="8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20"/>
                      <a:pt x="12" y="23"/>
                      <a:pt x="8" y="23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8"/>
                      <a:pt x="6" y="20"/>
                      <a:pt x="8" y="20"/>
                    </a:cubicBezTo>
                    <a:cubicBezTo>
                      <a:pt x="10" y="20"/>
                      <a:pt x="12" y="18"/>
                      <a:pt x="12" y="1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ṡ1îďê">
                <a:extLst>
                  <a:ext uri="{FF2B5EF4-FFF2-40B4-BE49-F238E27FC236}">
                    <a16:creationId xmlns:a16="http://schemas.microsoft.com/office/drawing/2014/main" id="{13611F30-743F-4226-A17F-34EB5A3292C4}"/>
                  </a:ext>
                </a:extLst>
              </p:cNvPr>
              <p:cNvSpPr/>
              <p:nvPr/>
            </p:nvSpPr>
            <p:spPr bwMode="auto">
              <a:xfrm>
                <a:off x="5069348" y="4946760"/>
                <a:ext cx="114072" cy="120412"/>
              </a:xfrm>
              <a:custGeom>
                <a:avLst/>
                <a:gdLst>
                  <a:gd name="T0" fmla="*/ 14 w 16"/>
                  <a:gd name="T1" fmla="*/ 16 h 16"/>
                  <a:gd name="T2" fmla="*/ 12 w 16"/>
                  <a:gd name="T3" fmla="*/ 14 h 16"/>
                  <a:gd name="T4" fmla="*/ 12 w 16"/>
                  <a:gd name="T5" fmla="*/ 4 h 16"/>
                  <a:gd name="T6" fmla="*/ 2 w 16"/>
                  <a:gd name="T7" fmla="*/ 4 h 16"/>
                  <a:gd name="T8" fmla="*/ 0 w 16"/>
                  <a:gd name="T9" fmla="*/ 2 h 16"/>
                  <a:gd name="T10" fmla="*/ 2 w 16"/>
                  <a:gd name="T11" fmla="*/ 0 h 16"/>
                  <a:gd name="T12" fmla="*/ 14 w 16"/>
                  <a:gd name="T13" fmla="*/ 0 h 16"/>
                  <a:gd name="T14" fmla="*/ 16 w 16"/>
                  <a:gd name="T15" fmla="*/ 2 h 16"/>
                  <a:gd name="T16" fmla="*/ 16 w 16"/>
                  <a:gd name="T17" fmla="*/ 14 h 16"/>
                  <a:gd name="T18" fmla="*/ 14 w 16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6">
                    <a:moveTo>
                      <a:pt x="14" y="16"/>
                    </a:moveTo>
                    <a:cubicBezTo>
                      <a:pt x="13" y="16"/>
                      <a:pt x="12" y="15"/>
                      <a:pt x="12" y="1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5"/>
                      <a:pt x="15" y="16"/>
                      <a:pt x="14" y="16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ṡḻiḑè">
                <a:extLst>
                  <a:ext uri="{FF2B5EF4-FFF2-40B4-BE49-F238E27FC236}">
                    <a16:creationId xmlns:a16="http://schemas.microsoft.com/office/drawing/2014/main" id="{6569421D-E247-4034-97AB-333169F61110}"/>
                  </a:ext>
                </a:extLst>
              </p:cNvPr>
              <p:cNvSpPr/>
              <p:nvPr/>
            </p:nvSpPr>
            <p:spPr bwMode="auto">
              <a:xfrm>
                <a:off x="4866553" y="4965775"/>
                <a:ext cx="304193" cy="297857"/>
              </a:xfrm>
              <a:custGeom>
                <a:avLst/>
                <a:gdLst>
                  <a:gd name="T0" fmla="*/ 2 w 42"/>
                  <a:gd name="T1" fmla="*/ 42 h 42"/>
                  <a:gd name="T2" fmla="*/ 0 w 42"/>
                  <a:gd name="T3" fmla="*/ 41 h 42"/>
                  <a:gd name="T4" fmla="*/ 0 w 42"/>
                  <a:gd name="T5" fmla="*/ 39 h 42"/>
                  <a:gd name="T6" fmla="*/ 39 w 42"/>
                  <a:gd name="T7" fmla="*/ 1 h 42"/>
                  <a:gd name="T8" fmla="*/ 41 w 42"/>
                  <a:gd name="T9" fmla="*/ 1 h 42"/>
                  <a:gd name="T10" fmla="*/ 41 w 42"/>
                  <a:gd name="T11" fmla="*/ 3 h 42"/>
                  <a:gd name="T12" fmla="*/ 3 w 42"/>
                  <a:gd name="T13" fmla="*/ 41 h 42"/>
                  <a:gd name="T14" fmla="*/ 2 w 42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2" y="42"/>
                    </a:moveTo>
                    <a:cubicBezTo>
                      <a:pt x="1" y="42"/>
                      <a:pt x="1" y="42"/>
                      <a:pt x="0" y="41"/>
                    </a:cubicBezTo>
                    <a:cubicBezTo>
                      <a:pt x="0" y="41"/>
                      <a:pt x="0" y="40"/>
                      <a:pt x="0" y="39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42" y="1"/>
                      <a:pt x="42" y="2"/>
                      <a:pt x="41" y="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42"/>
                      <a:pt x="2" y="42"/>
                      <a:pt x="2" y="42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śḻíḑé">
                <a:extLst>
                  <a:ext uri="{FF2B5EF4-FFF2-40B4-BE49-F238E27FC236}">
                    <a16:creationId xmlns:a16="http://schemas.microsoft.com/office/drawing/2014/main" id="{C921A57A-9A5F-4479-BA7E-0A8CCC8C1CA6}"/>
                  </a:ext>
                </a:extLst>
              </p:cNvPr>
              <p:cNvSpPr/>
              <p:nvPr/>
            </p:nvSpPr>
            <p:spPr bwMode="auto">
              <a:xfrm>
                <a:off x="5550986" y="1632334"/>
                <a:ext cx="44363" cy="196460"/>
              </a:xfrm>
              <a:custGeom>
                <a:avLst/>
                <a:gdLst>
                  <a:gd name="T0" fmla="*/ 3 w 6"/>
                  <a:gd name="T1" fmla="*/ 27 h 27"/>
                  <a:gd name="T2" fmla="*/ 0 w 6"/>
                  <a:gd name="T3" fmla="*/ 24 h 27"/>
                  <a:gd name="T4" fmla="*/ 0 w 6"/>
                  <a:gd name="T5" fmla="*/ 3 h 27"/>
                  <a:gd name="T6" fmla="*/ 3 w 6"/>
                  <a:gd name="T7" fmla="*/ 0 h 27"/>
                  <a:gd name="T8" fmla="*/ 6 w 6"/>
                  <a:gd name="T9" fmla="*/ 3 h 27"/>
                  <a:gd name="T10" fmla="*/ 6 w 6"/>
                  <a:gd name="T11" fmla="*/ 24 h 27"/>
                  <a:gd name="T12" fmla="*/ 3 w 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7">
                    <a:moveTo>
                      <a:pt x="3" y="27"/>
                    </a:moveTo>
                    <a:cubicBezTo>
                      <a:pt x="1" y="27"/>
                      <a:pt x="0" y="26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1"/>
                      <a:pt x="6" y="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6"/>
                      <a:pt x="5" y="27"/>
                      <a:pt x="3" y="27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îšļiḑê">
                <a:extLst>
                  <a:ext uri="{FF2B5EF4-FFF2-40B4-BE49-F238E27FC236}">
                    <a16:creationId xmlns:a16="http://schemas.microsoft.com/office/drawing/2014/main" id="{0B025A10-ECC1-4EBA-91D1-90924E9372CD}"/>
                  </a:ext>
                </a:extLst>
              </p:cNvPr>
              <p:cNvSpPr/>
              <p:nvPr/>
            </p:nvSpPr>
            <p:spPr bwMode="auto">
              <a:xfrm>
                <a:off x="5474938" y="1708383"/>
                <a:ext cx="202795" cy="44363"/>
              </a:xfrm>
              <a:custGeom>
                <a:avLst/>
                <a:gdLst>
                  <a:gd name="T0" fmla="*/ 25 w 28"/>
                  <a:gd name="T1" fmla="*/ 6 h 6"/>
                  <a:gd name="T2" fmla="*/ 3 w 28"/>
                  <a:gd name="T3" fmla="*/ 6 h 6"/>
                  <a:gd name="T4" fmla="*/ 0 w 28"/>
                  <a:gd name="T5" fmla="*/ 3 h 6"/>
                  <a:gd name="T6" fmla="*/ 3 w 28"/>
                  <a:gd name="T7" fmla="*/ 0 h 6"/>
                  <a:gd name="T8" fmla="*/ 25 w 28"/>
                  <a:gd name="T9" fmla="*/ 0 h 6"/>
                  <a:gd name="T10" fmla="*/ 28 w 28"/>
                  <a:gd name="T11" fmla="*/ 3 h 6"/>
                  <a:gd name="T12" fmla="*/ 25 w 28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6">
                    <a:moveTo>
                      <a:pt x="25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4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8" y="1"/>
                      <a:pt x="28" y="3"/>
                    </a:cubicBezTo>
                    <a:cubicBezTo>
                      <a:pt x="28" y="4"/>
                      <a:pt x="26" y="6"/>
                      <a:pt x="25" y="6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ṡľïďé">
                <a:extLst>
                  <a:ext uri="{FF2B5EF4-FFF2-40B4-BE49-F238E27FC236}">
                    <a16:creationId xmlns:a16="http://schemas.microsoft.com/office/drawing/2014/main" id="{02F9E873-EAAF-473F-9140-C307DF765499}"/>
                  </a:ext>
                </a:extLst>
              </p:cNvPr>
              <p:cNvSpPr/>
              <p:nvPr/>
            </p:nvSpPr>
            <p:spPr bwMode="auto">
              <a:xfrm>
                <a:off x="6362167" y="1131682"/>
                <a:ext cx="44363" cy="196460"/>
              </a:xfrm>
              <a:custGeom>
                <a:avLst/>
                <a:gdLst>
                  <a:gd name="T0" fmla="*/ 3 w 6"/>
                  <a:gd name="T1" fmla="*/ 27 h 27"/>
                  <a:gd name="T2" fmla="*/ 0 w 6"/>
                  <a:gd name="T3" fmla="*/ 24 h 27"/>
                  <a:gd name="T4" fmla="*/ 0 w 6"/>
                  <a:gd name="T5" fmla="*/ 3 h 27"/>
                  <a:gd name="T6" fmla="*/ 3 w 6"/>
                  <a:gd name="T7" fmla="*/ 0 h 27"/>
                  <a:gd name="T8" fmla="*/ 6 w 6"/>
                  <a:gd name="T9" fmla="*/ 3 h 27"/>
                  <a:gd name="T10" fmla="*/ 6 w 6"/>
                  <a:gd name="T11" fmla="*/ 24 h 27"/>
                  <a:gd name="T12" fmla="*/ 3 w 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7">
                    <a:moveTo>
                      <a:pt x="3" y="27"/>
                    </a:moveTo>
                    <a:cubicBezTo>
                      <a:pt x="1" y="27"/>
                      <a:pt x="0" y="25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1"/>
                      <a:pt x="6" y="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5" y="27"/>
                      <a:pt x="3" y="27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ṧľidè">
                <a:extLst>
                  <a:ext uri="{FF2B5EF4-FFF2-40B4-BE49-F238E27FC236}">
                    <a16:creationId xmlns:a16="http://schemas.microsoft.com/office/drawing/2014/main" id="{899EA669-29B6-442E-BE48-58B63EA6666B}"/>
                  </a:ext>
                </a:extLst>
              </p:cNvPr>
              <p:cNvSpPr/>
              <p:nvPr/>
            </p:nvSpPr>
            <p:spPr bwMode="auto">
              <a:xfrm>
                <a:off x="6286119" y="1207730"/>
                <a:ext cx="202795" cy="44363"/>
              </a:xfrm>
              <a:custGeom>
                <a:avLst/>
                <a:gdLst>
                  <a:gd name="T0" fmla="*/ 25 w 28"/>
                  <a:gd name="T1" fmla="*/ 6 h 6"/>
                  <a:gd name="T2" fmla="*/ 3 w 28"/>
                  <a:gd name="T3" fmla="*/ 6 h 6"/>
                  <a:gd name="T4" fmla="*/ 0 w 28"/>
                  <a:gd name="T5" fmla="*/ 3 h 6"/>
                  <a:gd name="T6" fmla="*/ 3 w 28"/>
                  <a:gd name="T7" fmla="*/ 0 h 6"/>
                  <a:gd name="T8" fmla="*/ 25 w 28"/>
                  <a:gd name="T9" fmla="*/ 0 h 6"/>
                  <a:gd name="T10" fmla="*/ 28 w 28"/>
                  <a:gd name="T11" fmla="*/ 3 h 6"/>
                  <a:gd name="T12" fmla="*/ 25 w 28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6">
                    <a:moveTo>
                      <a:pt x="25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5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8" y="2"/>
                      <a:pt x="28" y="3"/>
                    </a:cubicBezTo>
                    <a:cubicBezTo>
                      <a:pt x="28" y="5"/>
                      <a:pt x="26" y="6"/>
                      <a:pt x="25" y="6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ṣľîḋè">
                <a:extLst>
                  <a:ext uri="{FF2B5EF4-FFF2-40B4-BE49-F238E27FC236}">
                    <a16:creationId xmlns:a16="http://schemas.microsoft.com/office/drawing/2014/main" id="{CB13B4E3-ED74-49C3-A9B1-E577BD4C3C4E}"/>
                  </a:ext>
                </a:extLst>
              </p:cNvPr>
              <p:cNvSpPr/>
              <p:nvPr/>
            </p:nvSpPr>
            <p:spPr bwMode="auto">
              <a:xfrm>
                <a:off x="4733470" y="5688236"/>
                <a:ext cx="44363" cy="190120"/>
              </a:xfrm>
              <a:custGeom>
                <a:avLst/>
                <a:gdLst>
                  <a:gd name="T0" fmla="*/ 3 w 6"/>
                  <a:gd name="T1" fmla="*/ 27 h 27"/>
                  <a:gd name="T2" fmla="*/ 0 w 6"/>
                  <a:gd name="T3" fmla="*/ 24 h 27"/>
                  <a:gd name="T4" fmla="*/ 0 w 6"/>
                  <a:gd name="T5" fmla="*/ 3 h 27"/>
                  <a:gd name="T6" fmla="*/ 3 w 6"/>
                  <a:gd name="T7" fmla="*/ 0 h 27"/>
                  <a:gd name="T8" fmla="*/ 6 w 6"/>
                  <a:gd name="T9" fmla="*/ 3 h 27"/>
                  <a:gd name="T10" fmla="*/ 6 w 6"/>
                  <a:gd name="T11" fmla="*/ 24 h 27"/>
                  <a:gd name="T12" fmla="*/ 3 w 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7">
                    <a:moveTo>
                      <a:pt x="3" y="27"/>
                    </a:moveTo>
                    <a:cubicBezTo>
                      <a:pt x="1" y="27"/>
                      <a:pt x="0" y="26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2"/>
                      <a:pt x="6" y="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6"/>
                      <a:pt x="4" y="27"/>
                      <a:pt x="3" y="27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îS1ïḓè">
                <a:extLst>
                  <a:ext uri="{FF2B5EF4-FFF2-40B4-BE49-F238E27FC236}">
                    <a16:creationId xmlns:a16="http://schemas.microsoft.com/office/drawing/2014/main" id="{FA846E39-617B-41A4-B09E-0D967F0FAE92}"/>
                  </a:ext>
                </a:extLst>
              </p:cNvPr>
              <p:cNvSpPr/>
              <p:nvPr/>
            </p:nvSpPr>
            <p:spPr bwMode="auto">
              <a:xfrm>
                <a:off x="4657422" y="5764284"/>
                <a:ext cx="196460" cy="44363"/>
              </a:xfrm>
              <a:custGeom>
                <a:avLst/>
                <a:gdLst>
                  <a:gd name="T0" fmla="*/ 24 w 27"/>
                  <a:gd name="T1" fmla="*/ 6 h 6"/>
                  <a:gd name="T2" fmla="*/ 3 w 27"/>
                  <a:gd name="T3" fmla="*/ 6 h 6"/>
                  <a:gd name="T4" fmla="*/ 0 w 27"/>
                  <a:gd name="T5" fmla="*/ 3 h 6"/>
                  <a:gd name="T6" fmla="*/ 3 w 27"/>
                  <a:gd name="T7" fmla="*/ 0 h 6"/>
                  <a:gd name="T8" fmla="*/ 24 w 27"/>
                  <a:gd name="T9" fmla="*/ 0 h 6"/>
                  <a:gd name="T10" fmla="*/ 27 w 27"/>
                  <a:gd name="T11" fmla="*/ 3 h 6"/>
                  <a:gd name="T12" fmla="*/ 24 w 2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6">
                    <a:moveTo>
                      <a:pt x="24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5"/>
                      <a:pt x="26" y="6"/>
                      <a:pt x="24" y="6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Sḷîḓê">
                <a:extLst>
                  <a:ext uri="{FF2B5EF4-FFF2-40B4-BE49-F238E27FC236}">
                    <a16:creationId xmlns:a16="http://schemas.microsoft.com/office/drawing/2014/main" id="{F8940268-E47E-40AE-9F56-B1A359CF9BAF}"/>
                  </a:ext>
                </a:extLst>
              </p:cNvPr>
              <p:cNvSpPr/>
              <p:nvPr/>
            </p:nvSpPr>
            <p:spPr bwMode="auto">
              <a:xfrm>
                <a:off x="5570000" y="2576597"/>
                <a:ext cx="152096" cy="152096"/>
              </a:xfrm>
              <a:custGeom>
                <a:avLst/>
                <a:gdLst>
                  <a:gd name="T0" fmla="*/ 3 w 21"/>
                  <a:gd name="T1" fmla="*/ 21 h 21"/>
                  <a:gd name="T2" fmla="*/ 1 w 21"/>
                  <a:gd name="T3" fmla="*/ 21 h 21"/>
                  <a:gd name="T4" fmla="*/ 1 w 21"/>
                  <a:gd name="T5" fmla="*/ 16 h 21"/>
                  <a:gd name="T6" fmla="*/ 16 w 21"/>
                  <a:gd name="T7" fmla="*/ 1 h 21"/>
                  <a:gd name="T8" fmla="*/ 20 w 21"/>
                  <a:gd name="T9" fmla="*/ 1 h 21"/>
                  <a:gd name="T10" fmla="*/ 20 w 21"/>
                  <a:gd name="T11" fmla="*/ 6 h 21"/>
                  <a:gd name="T12" fmla="*/ 5 w 21"/>
                  <a:gd name="T13" fmla="*/ 21 h 21"/>
                  <a:gd name="T14" fmla="*/ 3 w 21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1">
                    <a:moveTo>
                      <a:pt x="3" y="21"/>
                    </a:moveTo>
                    <a:cubicBezTo>
                      <a:pt x="2" y="21"/>
                      <a:pt x="1" y="21"/>
                      <a:pt x="1" y="21"/>
                    </a:cubicBezTo>
                    <a:cubicBezTo>
                      <a:pt x="0" y="19"/>
                      <a:pt x="0" y="18"/>
                      <a:pt x="1" y="16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7" y="0"/>
                      <a:pt x="19" y="0"/>
                      <a:pt x="20" y="1"/>
                    </a:cubicBezTo>
                    <a:cubicBezTo>
                      <a:pt x="21" y="2"/>
                      <a:pt x="21" y="4"/>
                      <a:pt x="20" y="6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21"/>
                      <a:pt x="4" y="21"/>
                      <a:pt x="3" y="21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sḷiḑè">
                <a:extLst>
                  <a:ext uri="{FF2B5EF4-FFF2-40B4-BE49-F238E27FC236}">
                    <a16:creationId xmlns:a16="http://schemas.microsoft.com/office/drawing/2014/main" id="{A77456BF-48B4-41D9-93A2-529627A9D7B2}"/>
                  </a:ext>
                </a:extLst>
              </p:cNvPr>
              <p:cNvSpPr/>
              <p:nvPr/>
            </p:nvSpPr>
            <p:spPr bwMode="auto">
              <a:xfrm>
                <a:off x="5570000" y="2234380"/>
                <a:ext cx="152096" cy="152096"/>
              </a:xfrm>
              <a:custGeom>
                <a:avLst/>
                <a:gdLst>
                  <a:gd name="T0" fmla="*/ 18 w 21"/>
                  <a:gd name="T1" fmla="*/ 21 h 21"/>
                  <a:gd name="T2" fmla="*/ 16 w 21"/>
                  <a:gd name="T3" fmla="*/ 20 h 21"/>
                  <a:gd name="T4" fmla="*/ 1 w 21"/>
                  <a:gd name="T5" fmla="*/ 5 h 21"/>
                  <a:gd name="T6" fmla="*/ 1 w 21"/>
                  <a:gd name="T7" fmla="*/ 1 h 21"/>
                  <a:gd name="T8" fmla="*/ 5 w 21"/>
                  <a:gd name="T9" fmla="*/ 1 h 21"/>
                  <a:gd name="T10" fmla="*/ 20 w 21"/>
                  <a:gd name="T11" fmla="*/ 16 h 21"/>
                  <a:gd name="T12" fmla="*/ 20 w 21"/>
                  <a:gd name="T13" fmla="*/ 20 h 21"/>
                  <a:gd name="T14" fmla="*/ 18 w 21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1">
                    <a:moveTo>
                      <a:pt x="18" y="21"/>
                    </a:moveTo>
                    <a:cubicBezTo>
                      <a:pt x="17" y="21"/>
                      <a:pt x="16" y="21"/>
                      <a:pt x="16" y="2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7"/>
                      <a:pt x="21" y="19"/>
                      <a:pt x="20" y="20"/>
                    </a:cubicBezTo>
                    <a:cubicBezTo>
                      <a:pt x="19" y="21"/>
                      <a:pt x="19" y="21"/>
                      <a:pt x="18" y="21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ṩľíḓê">
                <a:extLst>
                  <a:ext uri="{FF2B5EF4-FFF2-40B4-BE49-F238E27FC236}">
                    <a16:creationId xmlns:a16="http://schemas.microsoft.com/office/drawing/2014/main" id="{3D5FDF76-DCE4-4AAA-BDBC-B0C5FEE9C49E}"/>
                  </a:ext>
                </a:extLst>
              </p:cNvPr>
              <p:cNvSpPr/>
              <p:nvPr/>
            </p:nvSpPr>
            <p:spPr bwMode="auto">
              <a:xfrm>
                <a:off x="5462263" y="2462525"/>
                <a:ext cx="190121" cy="44363"/>
              </a:xfrm>
              <a:custGeom>
                <a:avLst/>
                <a:gdLst>
                  <a:gd name="T0" fmla="*/ 24 w 27"/>
                  <a:gd name="T1" fmla="*/ 6 h 6"/>
                  <a:gd name="T2" fmla="*/ 3 w 27"/>
                  <a:gd name="T3" fmla="*/ 6 h 6"/>
                  <a:gd name="T4" fmla="*/ 0 w 27"/>
                  <a:gd name="T5" fmla="*/ 3 h 6"/>
                  <a:gd name="T6" fmla="*/ 3 w 27"/>
                  <a:gd name="T7" fmla="*/ 0 h 6"/>
                  <a:gd name="T8" fmla="*/ 24 w 27"/>
                  <a:gd name="T9" fmla="*/ 0 h 6"/>
                  <a:gd name="T10" fmla="*/ 27 w 27"/>
                  <a:gd name="T11" fmla="*/ 3 h 6"/>
                  <a:gd name="T12" fmla="*/ 24 w 2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6">
                    <a:moveTo>
                      <a:pt x="24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4"/>
                      <a:pt x="26" y="6"/>
                      <a:pt x="24" y="6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ṩ1îḍê">
                <a:extLst>
                  <a:ext uri="{FF2B5EF4-FFF2-40B4-BE49-F238E27FC236}">
                    <a16:creationId xmlns:a16="http://schemas.microsoft.com/office/drawing/2014/main" id="{7554B6D3-936E-4BBA-9DA6-E2DCC440E6B7}"/>
                  </a:ext>
                </a:extLst>
              </p:cNvPr>
              <p:cNvSpPr/>
              <p:nvPr/>
            </p:nvSpPr>
            <p:spPr bwMode="auto">
              <a:xfrm>
                <a:off x="6514264" y="3045561"/>
                <a:ext cx="158436" cy="152096"/>
              </a:xfrm>
              <a:custGeom>
                <a:avLst/>
                <a:gdLst>
                  <a:gd name="T0" fmla="*/ 18 w 22"/>
                  <a:gd name="T1" fmla="*/ 21 h 21"/>
                  <a:gd name="T2" fmla="*/ 16 w 22"/>
                  <a:gd name="T3" fmla="*/ 20 h 21"/>
                  <a:gd name="T4" fmla="*/ 1 w 22"/>
                  <a:gd name="T5" fmla="*/ 5 h 21"/>
                  <a:gd name="T6" fmla="*/ 1 w 22"/>
                  <a:gd name="T7" fmla="*/ 1 h 21"/>
                  <a:gd name="T8" fmla="*/ 6 w 22"/>
                  <a:gd name="T9" fmla="*/ 1 h 21"/>
                  <a:gd name="T10" fmla="*/ 21 w 22"/>
                  <a:gd name="T11" fmla="*/ 16 h 21"/>
                  <a:gd name="T12" fmla="*/ 21 w 22"/>
                  <a:gd name="T13" fmla="*/ 20 h 21"/>
                  <a:gd name="T14" fmla="*/ 18 w 22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1">
                    <a:moveTo>
                      <a:pt x="18" y="21"/>
                    </a:moveTo>
                    <a:cubicBezTo>
                      <a:pt x="18" y="21"/>
                      <a:pt x="17" y="21"/>
                      <a:pt x="16" y="2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2" y="17"/>
                      <a:pt x="22" y="19"/>
                      <a:pt x="21" y="20"/>
                    </a:cubicBezTo>
                    <a:cubicBezTo>
                      <a:pt x="20" y="21"/>
                      <a:pt x="19" y="21"/>
                      <a:pt x="18" y="21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šḷíḑé">
                <a:extLst>
                  <a:ext uri="{FF2B5EF4-FFF2-40B4-BE49-F238E27FC236}">
                    <a16:creationId xmlns:a16="http://schemas.microsoft.com/office/drawing/2014/main" id="{1E0546CD-4B47-40B3-AAA6-8E4F02337AC1}"/>
                  </a:ext>
                </a:extLst>
              </p:cNvPr>
              <p:cNvSpPr/>
              <p:nvPr/>
            </p:nvSpPr>
            <p:spPr bwMode="auto">
              <a:xfrm>
                <a:off x="6514264" y="2697009"/>
                <a:ext cx="158436" cy="145761"/>
              </a:xfrm>
              <a:custGeom>
                <a:avLst/>
                <a:gdLst>
                  <a:gd name="T0" fmla="*/ 3 w 22"/>
                  <a:gd name="T1" fmla="*/ 21 h 21"/>
                  <a:gd name="T2" fmla="*/ 1 w 22"/>
                  <a:gd name="T3" fmla="*/ 21 h 21"/>
                  <a:gd name="T4" fmla="*/ 1 w 22"/>
                  <a:gd name="T5" fmla="*/ 16 h 21"/>
                  <a:gd name="T6" fmla="*/ 16 w 22"/>
                  <a:gd name="T7" fmla="*/ 1 h 21"/>
                  <a:gd name="T8" fmla="*/ 21 w 22"/>
                  <a:gd name="T9" fmla="*/ 1 h 21"/>
                  <a:gd name="T10" fmla="*/ 21 w 22"/>
                  <a:gd name="T11" fmla="*/ 6 h 21"/>
                  <a:gd name="T12" fmla="*/ 6 w 22"/>
                  <a:gd name="T13" fmla="*/ 21 h 21"/>
                  <a:gd name="T14" fmla="*/ 3 w 22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1">
                    <a:moveTo>
                      <a:pt x="3" y="21"/>
                    </a:moveTo>
                    <a:cubicBezTo>
                      <a:pt x="3" y="21"/>
                      <a:pt x="2" y="21"/>
                      <a:pt x="1" y="21"/>
                    </a:cubicBezTo>
                    <a:cubicBezTo>
                      <a:pt x="0" y="19"/>
                      <a:pt x="0" y="17"/>
                      <a:pt x="1" y="16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0"/>
                      <a:pt x="19" y="0"/>
                      <a:pt x="21" y="1"/>
                    </a:cubicBezTo>
                    <a:cubicBezTo>
                      <a:pt x="22" y="2"/>
                      <a:pt x="22" y="4"/>
                      <a:pt x="21" y="6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1"/>
                      <a:pt x="4" y="21"/>
                      <a:pt x="3" y="21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śḷiḋê">
                <a:extLst>
                  <a:ext uri="{FF2B5EF4-FFF2-40B4-BE49-F238E27FC236}">
                    <a16:creationId xmlns:a16="http://schemas.microsoft.com/office/drawing/2014/main" id="{CCA7C193-727C-4E84-ACE1-9F7E5B939EA0}"/>
                  </a:ext>
                </a:extLst>
              </p:cNvPr>
              <p:cNvSpPr/>
              <p:nvPr/>
            </p:nvSpPr>
            <p:spPr bwMode="auto">
              <a:xfrm>
                <a:off x="6583976" y="2925153"/>
                <a:ext cx="202795" cy="44363"/>
              </a:xfrm>
              <a:custGeom>
                <a:avLst/>
                <a:gdLst>
                  <a:gd name="T0" fmla="*/ 25 w 28"/>
                  <a:gd name="T1" fmla="*/ 6 h 6"/>
                  <a:gd name="T2" fmla="*/ 3 w 28"/>
                  <a:gd name="T3" fmla="*/ 6 h 6"/>
                  <a:gd name="T4" fmla="*/ 0 w 28"/>
                  <a:gd name="T5" fmla="*/ 3 h 6"/>
                  <a:gd name="T6" fmla="*/ 3 w 28"/>
                  <a:gd name="T7" fmla="*/ 0 h 6"/>
                  <a:gd name="T8" fmla="*/ 25 w 28"/>
                  <a:gd name="T9" fmla="*/ 0 h 6"/>
                  <a:gd name="T10" fmla="*/ 28 w 28"/>
                  <a:gd name="T11" fmla="*/ 3 h 6"/>
                  <a:gd name="T12" fmla="*/ 25 w 28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6">
                    <a:moveTo>
                      <a:pt x="25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5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8" y="1"/>
                      <a:pt x="28" y="3"/>
                    </a:cubicBezTo>
                    <a:cubicBezTo>
                      <a:pt x="28" y="5"/>
                      <a:pt x="26" y="6"/>
                      <a:pt x="25" y="6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ḓe">
                <a:extLst>
                  <a:ext uri="{FF2B5EF4-FFF2-40B4-BE49-F238E27FC236}">
                    <a16:creationId xmlns:a16="http://schemas.microsoft.com/office/drawing/2014/main" id="{9BA090DB-9B18-45DA-9A82-197EE40591BB}"/>
                  </a:ext>
                </a:extLst>
              </p:cNvPr>
              <p:cNvSpPr/>
              <p:nvPr/>
            </p:nvSpPr>
            <p:spPr bwMode="auto">
              <a:xfrm>
                <a:off x="7350794" y="4737630"/>
                <a:ext cx="183785" cy="519662"/>
              </a:xfrm>
              <a:custGeom>
                <a:avLst/>
                <a:gdLst>
                  <a:gd name="T0" fmla="*/ 24 w 26"/>
                  <a:gd name="T1" fmla="*/ 72 h 72"/>
                  <a:gd name="T2" fmla="*/ 2 w 26"/>
                  <a:gd name="T3" fmla="*/ 72 h 72"/>
                  <a:gd name="T4" fmla="*/ 0 w 26"/>
                  <a:gd name="T5" fmla="*/ 70 h 72"/>
                  <a:gd name="T6" fmla="*/ 0 w 26"/>
                  <a:gd name="T7" fmla="*/ 2 h 72"/>
                  <a:gd name="T8" fmla="*/ 2 w 26"/>
                  <a:gd name="T9" fmla="*/ 0 h 72"/>
                  <a:gd name="T10" fmla="*/ 24 w 26"/>
                  <a:gd name="T11" fmla="*/ 0 h 72"/>
                  <a:gd name="T12" fmla="*/ 26 w 26"/>
                  <a:gd name="T13" fmla="*/ 2 h 72"/>
                  <a:gd name="T14" fmla="*/ 26 w 26"/>
                  <a:gd name="T15" fmla="*/ 70 h 72"/>
                  <a:gd name="T16" fmla="*/ 24 w 26"/>
                  <a:gd name="T17" fmla="*/ 72 h 72"/>
                  <a:gd name="T18" fmla="*/ 4 w 26"/>
                  <a:gd name="T19" fmla="*/ 68 h 72"/>
                  <a:gd name="T20" fmla="*/ 22 w 26"/>
                  <a:gd name="T21" fmla="*/ 68 h 72"/>
                  <a:gd name="T22" fmla="*/ 22 w 26"/>
                  <a:gd name="T23" fmla="*/ 4 h 72"/>
                  <a:gd name="T24" fmla="*/ 4 w 26"/>
                  <a:gd name="T25" fmla="*/ 4 h 72"/>
                  <a:gd name="T26" fmla="*/ 4 w 26"/>
                  <a:gd name="T27" fmla="*/ 6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72">
                    <a:moveTo>
                      <a:pt x="24" y="72"/>
                    </a:moveTo>
                    <a:cubicBezTo>
                      <a:pt x="2" y="72"/>
                      <a:pt x="2" y="72"/>
                      <a:pt x="2" y="72"/>
                    </a:cubicBezTo>
                    <a:cubicBezTo>
                      <a:pt x="0" y="72"/>
                      <a:pt x="0" y="71"/>
                      <a:pt x="0" y="7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0"/>
                      <a:pt x="26" y="1"/>
                      <a:pt x="26" y="2"/>
                    </a:cubicBezTo>
                    <a:cubicBezTo>
                      <a:pt x="26" y="70"/>
                      <a:pt x="26" y="70"/>
                      <a:pt x="26" y="70"/>
                    </a:cubicBezTo>
                    <a:cubicBezTo>
                      <a:pt x="26" y="71"/>
                      <a:pt x="26" y="72"/>
                      <a:pt x="24" y="72"/>
                    </a:cubicBezTo>
                    <a:close/>
                    <a:moveTo>
                      <a:pt x="4" y="68"/>
                    </a:move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68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ŝ1ïḍé">
                <a:extLst>
                  <a:ext uri="{FF2B5EF4-FFF2-40B4-BE49-F238E27FC236}">
                    <a16:creationId xmlns:a16="http://schemas.microsoft.com/office/drawing/2014/main" id="{438B1FEA-0488-41B7-9FBA-899FD645D5B1}"/>
                  </a:ext>
                </a:extLst>
              </p:cNvPr>
              <p:cNvSpPr/>
              <p:nvPr/>
            </p:nvSpPr>
            <p:spPr bwMode="auto">
              <a:xfrm>
                <a:off x="7071950" y="4946764"/>
                <a:ext cx="196460" cy="310532"/>
              </a:xfrm>
              <a:custGeom>
                <a:avLst/>
                <a:gdLst>
                  <a:gd name="T0" fmla="*/ 25 w 27"/>
                  <a:gd name="T1" fmla="*/ 43 h 43"/>
                  <a:gd name="T2" fmla="*/ 2 w 27"/>
                  <a:gd name="T3" fmla="*/ 43 h 43"/>
                  <a:gd name="T4" fmla="*/ 0 w 27"/>
                  <a:gd name="T5" fmla="*/ 41 h 43"/>
                  <a:gd name="T6" fmla="*/ 0 w 27"/>
                  <a:gd name="T7" fmla="*/ 2 h 43"/>
                  <a:gd name="T8" fmla="*/ 2 w 27"/>
                  <a:gd name="T9" fmla="*/ 0 h 43"/>
                  <a:gd name="T10" fmla="*/ 25 w 27"/>
                  <a:gd name="T11" fmla="*/ 0 h 43"/>
                  <a:gd name="T12" fmla="*/ 27 w 27"/>
                  <a:gd name="T13" fmla="*/ 2 h 43"/>
                  <a:gd name="T14" fmla="*/ 27 w 27"/>
                  <a:gd name="T15" fmla="*/ 41 h 43"/>
                  <a:gd name="T16" fmla="*/ 25 w 27"/>
                  <a:gd name="T17" fmla="*/ 43 h 43"/>
                  <a:gd name="T18" fmla="*/ 4 w 27"/>
                  <a:gd name="T19" fmla="*/ 39 h 43"/>
                  <a:gd name="T20" fmla="*/ 23 w 27"/>
                  <a:gd name="T21" fmla="*/ 39 h 43"/>
                  <a:gd name="T22" fmla="*/ 23 w 27"/>
                  <a:gd name="T23" fmla="*/ 4 h 43"/>
                  <a:gd name="T24" fmla="*/ 4 w 27"/>
                  <a:gd name="T25" fmla="*/ 4 h 43"/>
                  <a:gd name="T26" fmla="*/ 4 w 27"/>
                  <a:gd name="T27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43">
                    <a:moveTo>
                      <a:pt x="25" y="43"/>
                    </a:moveTo>
                    <a:cubicBezTo>
                      <a:pt x="2" y="43"/>
                      <a:pt x="2" y="43"/>
                      <a:pt x="2" y="43"/>
                    </a:cubicBezTo>
                    <a:cubicBezTo>
                      <a:pt x="1" y="43"/>
                      <a:pt x="0" y="42"/>
                      <a:pt x="0" y="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2"/>
                      <a:pt x="26" y="43"/>
                      <a:pt x="25" y="43"/>
                    </a:cubicBezTo>
                    <a:close/>
                    <a:moveTo>
                      <a:pt x="4" y="39"/>
                    </a:move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39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śliďe">
                <a:extLst>
                  <a:ext uri="{FF2B5EF4-FFF2-40B4-BE49-F238E27FC236}">
                    <a16:creationId xmlns:a16="http://schemas.microsoft.com/office/drawing/2014/main" id="{5950B996-FB5C-4804-A2E1-2076960556AC}"/>
                  </a:ext>
                </a:extLst>
              </p:cNvPr>
              <p:cNvSpPr/>
              <p:nvPr/>
            </p:nvSpPr>
            <p:spPr bwMode="auto">
              <a:xfrm>
                <a:off x="6805782" y="5098861"/>
                <a:ext cx="190121" cy="158436"/>
              </a:xfrm>
              <a:custGeom>
                <a:avLst/>
                <a:gdLst>
                  <a:gd name="T0" fmla="*/ 24 w 26"/>
                  <a:gd name="T1" fmla="*/ 22 h 22"/>
                  <a:gd name="T2" fmla="*/ 2 w 26"/>
                  <a:gd name="T3" fmla="*/ 22 h 22"/>
                  <a:gd name="T4" fmla="*/ 0 w 26"/>
                  <a:gd name="T5" fmla="*/ 20 h 22"/>
                  <a:gd name="T6" fmla="*/ 0 w 26"/>
                  <a:gd name="T7" fmla="*/ 2 h 22"/>
                  <a:gd name="T8" fmla="*/ 2 w 26"/>
                  <a:gd name="T9" fmla="*/ 0 h 22"/>
                  <a:gd name="T10" fmla="*/ 24 w 26"/>
                  <a:gd name="T11" fmla="*/ 0 h 22"/>
                  <a:gd name="T12" fmla="*/ 26 w 26"/>
                  <a:gd name="T13" fmla="*/ 2 h 22"/>
                  <a:gd name="T14" fmla="*/ 26 w 26"/>
                  <a:gd name="T15" fmla="*/ 20 h 22"/>
                  <a:gd name="T16" fmla="*/ 24 w 26"/>
                  <a:gd name="T17" fmla="*/ 22 h 22"/>
                  <a:gd name="T18" fmla="*/ 4 w 26"/>
                  <a:gd name="T19" fmla="*/ 18 h 22"/>
                  <a:gd name="T20" fmla="*/ 22 w 26"/>
                  <a:gd name="T21" fmla="*/ 18 h 22"/>
                  <a:gd name="T22" fmla="*/ 22 w 26"/>
                  <a:gd name="T23" fmla="*/ 4 h 22"/>
                  <a:gd name="T24" fmla="*/ 4 w 26"/>
                  <a:gd name="T25" fmla="*/ 4 h 22"/>
                  <a:gd name="T26" fmla="*/ 4 w 26"/>
                  <a:gd name="T27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22">
                    <a:moveTo>
                      <a:pt x="24" y="22"/>
                    </a:move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0"/>
                      <a:pt x="26" y="1"/>
                      <a:pt x="26" y="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2"/>
                      <a:pt x="24" y="22"/>
                    </a:cubicBezTo>
                    <a:close/>
                    <a:moveTo>
                      <a:pt x="4" y="18"/>
                    </a:move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şļîḍê">
                <a:extLst>
                  <a:ext uri="{FF2B5EF4-FFF2-40B4-BE49-F238E27FC236}">
                    <a16:creationId xmlns:a16="http://schemas.microsoft.com/office/drawing/2014/main" id="{E587D727-8A2A-4C07-A06B-B5AC29C17F06}"/>
                  </a:ext>
                </a:extLst>
              </p:cNvPr>
              <p:cNvSpPr/>
              <p:nvPr/>
            </p:nvSpPr>
            <p:spPr bwMode="auto">
              <a:xfrm>
                <a:off x="7300095" y="4427102"/>
                <a:ext cx="152096" cy="266169"/>
              </a:xfrm>
              <a:custGeom>
                <a:avLst/>
                <a:gdLst>
                  <a:gd name="T0" fmla="*/ 2 w 21"/>
                  <a:gd name="T1" fmla="*/ 37 h 37"/>
                  <a:gd name="T2" fmla="*/ 1 w 21"/>
                  <a:gd name="T3" fmla="*/ 37 h 37"/>
                  <a:gd name="T4" fmla="*/ 1 w 21"/>
                  <a:gd name="T5" fmla="*/ 34 h 37"/>
                  <a:gd name="T6" fmla="*/ 16 w 21"/>
                  <a:gd name="T7" fmla="*/ 19 h 37"/>
                  <a:gd name="T8" fmla="*/ 1 w 21"/>
                  <a:gd name="T9" fmla="*/ 4 h 37"/>
                  <a:gd name="T10" fmla="*/ 1 w 21"/>
                  <a:gd name="T11" fmla="*/ 1 h 37"/>
                  <a:gd name="T12" fmla="*/ 4 w 21"/>
                  <a:gd name="T13" fmla="*/ 1 h 37"/>
                  <a:gd name="T14" fmla="*/ 20 w 21"/>
                  <a:gd name="T15" fmla="*/ 17 h 37"/>
                  <a:gd name="T16" fmla="*/ 20 w 21"/>
                  <a:gd name="T17" fmla="*/ 20 h 37"/>
                  <a:gd name="T18" fmla="*/ 4 w 21"/>
                  <a:gd name="T19" fmla="*/ 37 h 37"/>
                  <a:gd name="T20" fmla="*/ 2 w 21"/>
                  <a:gd name="T2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37">
                    <a:moveTo>
                      <a:pt x="2" y="37"/>
                    </a:moveTo>
                    <a:cubicBezTo>
                      <a:pt x="2" y="37"/>
                      <a:pt x="1" y="37"/>
                      <a:pt x="1" y="37"/>
                    </a:cubicBezTo>
                    <a:cubicBezTo>
                      <a:pt x="0" y="36"/>
                      <a:pt x="0" y="35"/>
                      <a:pt x="1" y="34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8"/>
                      <a:pt x="21" y="19"/>
                      <a:pt x="20" y="20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3" y="37"/>
                      <a:pt x="3" y="37"/>
                      <a:pt x="2" y="37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Sľiḋe">
                <a:extLst>
                  <a:ext uri="{FF2B5EF4-FFF2-40B4-BE49-F238E27FC236}">
                    <a16:creationId xmlns:a16="http://schemas.microsoft.com/office/drawing/2014/main" id="{DF01FB39-2925-4F75-B5D6-CE27AB336044}"/>
                  </a:ext>
                </a:extLst>
              </p:cNvPr>
              <p:cNvSpPr/>
              <p:nvPr/>
            </p:nvSpPr>
            <p:spPr bwMode="auto">
              <a:xfrm>
                <a:off x="6894505" y="4553849"/>
                <a:ext cx="513327" cy="430940"/>
              </a:xfrm>
              <a:custGeom>
                <a:avLst/>
                <a:gdLst>
                  <a:gd name="T0" fmla="*/ 2 w 71"/>
                  <a:gd name="T1" fmla="*/ 60 h 60"/>
                  <a:gd name="T2" fmla="*/ 2 w 71"/>
                  <a:gd name="T3" fmla="*/ 59 h 60"/>
                  <a:gd name="T4" fmla="*/ 0 w 71"/>
                  <a:gd name="T5" fmla="*/ 57 h 60"/>
                  <a:gd name="T6" fmla="*/ 69 w 71"/>
                  <a:gd name="T7" fmla="*/ 0 h 60"/>
                  <a:gd name="T8" fmla="*/ 71 w 71"/>
                  <a:gd name="T9" fmla="*/ 2 h 60"/>
                  <a:gd name="T10" fmla="*/ 69 w 71"/>
                  <a:gd name="T11" fmla="*/ 4 h 60"/>
                  <a:gd name="T12" fmla="*/ 4 w 71"/>
                  <a:gd name="T13" fmla="*/ 58 h 60"/>
                  <a:gd name="T14" fmla="*/ 2 w 71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60">
                    <a:moveTo>
                      <a:pt x="2" y="60"/>
                    </a:moveTo>
                    <a:cubicBezTo>
                      <a:pt x="2" y="59"/>
                      <a:pt x="2" y="59"/>
                      <a:pt x="2" y="59"/>
                    </a:cubicBezTo>
                    <a:cubicBezTo>
                      <a:pt x="1" y="59"/>
                      <a:pt x="0" y="58"/>
                      <a:pt x="0" y="57"/>
                    </a:cubicBezTo>
                    <a:cubicBezTo>
                      <a:pt x="7" y="24"/>
                      <a:pt x="36" y="0"/>
                      <a:pt x="69" y="0"/>
                    </a:cubicBezTo>
                    <a:cubicBezTo>
                      <a:pt x="70" y="0"/>
                      <a:pt x="71" y="1"/>
                      <a:pt x="71" y="2"/>
                    </a:cubicBezTo>
                    <a:cubicBezTo>
                      <a:pt x="71" y="3"/>
                      <a:pt x="70" y="4"/>
                      <a:pt x="69" y="4"/>
                    </a:cubicBezTo>
                    <a:cubicBezTo>
                      <a:pt x="37" y="4"/>
                      <a:pt x="10" y="27"/>
                      <a:pt x="4" y="58"/>
                    </a:cubicBezTo>
                    <a:cubicBezTo>
                      <a:pt x="4" y="59"/>
                      <a:pt x="3" y="60"/>
                      <a:pt x="2" y="6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ṡlîḋe">
              <a:extLst>
                <a:ext uri="{FF2B5EF4-FFF2-40B4-BE49-F238E27FC236}">
                  <a16:creationId xmlns:a16="http://schemas.microsoft.com/office/drawing/2014/main" id="{00E0873C-8ACF-4CC6-B00C-47AE65A966E2}"/>
                </a:ext>
              </a:extLst>
            </p:cNvPr>
            <p:cNvSpPr/>
            <p:nvPr/>
          </p:nvSpPr>
          <p:spPr bwMode="auto">
            <a:xfrm>
              <a:off x="4881000" y="5428857"/>
              <a:ext cx="2344513" cy="40801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2018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í$lïďé">
              <a:extLst>
                <a:ext uri="{FF2B5EF4-FFF2-40B4-BE49-F238E27FC236}">
                  <a16:creationId xmlns:a16="http://schemas.microsoft.com/office/drawing/2014/main" id="{07E60D80-F4F5-4797-9EB1-47F0F0F72C60}"/>
                </a:ext>
              </a:extLst>
            </p:cNvPr>
            <p:cNvGrpSpPr/>
            <p:nvPr/>
          </p:nvGrpSpPr>
          <p:grpSpPr>
            <a:xfrm>
              <a:off x="669924" y="2560508"/>
              <a:ext cx="3953231" cy="1607047"/>
              <a:chOff x="687278" y="2398652"/>
              <a:chExt cx="3524773" cy="1607047"/>
            </a:xfrm>
          </p:grpSpPr>
          <p:sp>
            <p:nvSpPr>
              <p:cNvPr id="21" name="îṡļidé">
                <a:extLst>
                  <a:ext uri="{FF2B5EF4-FFF2-40B4-BE49-F238E27FC236}">
                    <a16:creationId xmlns:a16="http://schemas.microsoft.com/office/drawing/2014/main" id="{C82653A5-4922-4E11-9753-F6C6BE18D2B5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165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22" name="ïṩļiḍè">
                <a:extLst>
                  <a:ext uri="{FF2B5EF4-FFF2-40B4-BE49-F238E27FC236}">
                    <a16:creationId xmlns:a16="http://schemas.microsoft.com/office/drawing/2014/main" id="{6D43758B-F7A1-413B-9D42-A06E38DB49B7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9" name="íŝľíḓè">
              <a:extLst>
                <a:ext uri="{FF2B5EF4-FFF2-40B4-BE49-F238E27FC236}">
                  <a16:creationId xmlns:a16="http://schemas.microsoft.com/office/drawing/2014/main" id="{FC26B17B-271D-4819-AE3A-A80F7B4B4C20}"/>
                </a:ext>
              </a:extLst>
            </p:cNvPr>
            <p:cNvSpPr txBox="1"/>
            <p:nvPr/>
          </p:nvSpPr>
          <p:spPr bwMode="auto">
            <a:xfrm>
              <a:off x="7812662" y="1162419"/>
              <a:ext cx="3707826" cy="4418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defRPr sz="2000" b="1">
                  <a:solidFill>
                    <a:schemeClr val="bg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>
                  <a:solidFill>
                    <a:schemeClr val="tx1"/>
                  </a:solidFill>
                </a:rPr>
                <a:t>01.Text here</a:t>
              </a:r>
            </a:p>
          </p:txBody>
        </p:sp>
        <p:sp>
          <p:nvSpPr>
            <p:cNvPr id="10" name="iśliḍê">
              <a:extLst>
                <a:ext uri="{FF2B5EF4-FFF2-40B4-BE49-F238E27FC236}">
                  <a16:creationId xmlns:a16="http://schemas.microsoft.com/office/drawing/2014/main" id="{2CA1B523-36EB-4447-948E-7ED6F62DE473}"/>
                </a:ext>
              </a:extLst>
            </p:cNvPr>
            <p:cNvSpPr/>
            <p:nvPr/>
          </p:nvSpPr>
          <p:spPr bwMode="auto">
            <a:xfrm>
              <a:off x="7812662" y="1604226"/>
              <a:ext cx="3707826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" name="îṩľïdê">
              <a:extLst>
                <a:ext uri="{FF2B5EF4-FFF2-40B4-BE49-F238E27FC236}">
                  <a16:creationId xmlns:a16="http://schemas.microsoft.com/office/drawing/2014/main" id="{692ADDAB-B6F6-4A31-AC30-2A6B309AE815}"/>
                </a:ext>
              </a:extLst>
            </p:cNvPr>
            <p:cNvSpPr txBox="1"/>
            <p:nvPr/>
          </p:nvSpPr>
          <p:spPr bwMode="auto">
            <a:xfrm>
              <a:off x="7812662" y="2452570"/>
              <a:ext cx="3707826" cy="4418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defRPr sz="2000" b="1">
                  <a:solidFill>
                    <a:schemeClr val="bg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>
                  <a:solidFill>
                    <a:schemeClr val="tx1"/>
                  </a:solidFill>
                </a:rPr>
                <a:t>02.Text here</a:t>
              </a:r>
            </a:p>
          </p:txBody>
        </p:sp>
        <p:sp>
          <p:nvSpPr>
            <p:cNvPr id="12" name="íṡḻiḍè">
              <a:extLst>
                <a:ext uri="{FF2B5EF4-FFF2-40B4-BE49-F238E27FC236}">
                  <a16:creationId xmlns:a16="http://schemas.microsoft.com/office/drawing/2014/main" id="{57FEA7E0-78C7-4800-8D42-0AC9EA3B2DA2}"/>
                </a:ext>
              </a:extLst>
            </p:cNvPr>
            <p:cNvSpPr/>
            <p:nvPr/>
          </p:nvSpPr>
          <p:spPr bwMode="auto">
            <a:xfrm>
              <a:off x="7812662" y="2894377"/>
              <a:ext cx="3707826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3" name="îsḻïďe">
              <a:extLst>
                <a:ext uri="{FF2B5EF4-FFF2-40B4-BE49-F238E27FC236}">
                  <a16:creationId xmlns:a16="http://schemas.microsoft.com/office/drawing/2014/main" id="{1164EB33-E28C-4831-BDCC-CA055FA447C9}"/>
                </a:ext>
              </a:extLst>
            </p:cNvPr>
            <p:cNvSpPr txBox="1"/>
            <p:nvPr/>
          </p:nvSpPr>
          <p:spPr bwMode="auto">
            <a:xfrm>
              <a:off x="7812662" y="3742721"/>
              <a:ext cx="3707826" cy="4418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03.Text here</a:t>
              </a:r>
            </a:p>
          </p:txBody>
        </p:sp>
        <p:sp>
          <p:nvSpPr>
            <p:cNvPr id="14" name="ísļiḓè">
              <a:extLst>
                <a:ext uri="{FF2B5EF4-FFF2-40B4-BE49-F238E27FC236}">
                  <a16:creationId xmlns:a16="http://schemas.microsoft.com/office/drawing/2014/main" id="{46E4BF77-B7E2-4569-BAC6-8942F3712FAB}"/>
                </a:ext>
              </a:extLst>
            </p:cNvPr>
            <p:cNvSpPr/>
            <p:nvPr/>
          </p:nvSpPr>
          <p:spPr bwMode="auto">
            <a:xfrm>
              <a:off x="7812662" y="4184528"/>
              <a:ext cx="3707826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5" name="ïṡļiḋe">
              <a:extLst>
                <a:ext uri="{FF2B5EF4-FFF2-40B4-BE49-F238E27FC236}">
                  <a16:creationId xmlns:a16="http://schemas.microsoft.com/office/drawing/2014/main" id="{C8ABE2E7-3086-4E48-8F65-C27EACA6C2B9}"/>
                </a:ext>
              </a:extLst>
            </p:cNvPr>
            <p:cNvSpPr txBox="1"/>
            <p:nvPr/>
          </p:nvSpPr>
          <p:spPr bwMode="auto">
            <a:xfrm>
              <a:off x="7812662" y="5032871"/>
              <a:ext cx="3707826" cy="4418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defRPr sz="2000" b="1">
                  <a:solidFill>
                    <a:schemeClr val="bg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>
                  <a:solidFill>
                    <a:schemeClr val="tx1"/>
                  </a:solidFill>
                </a:rPr>
                <a:t>04.Text here</a:t>
              </a:r>
            </a:p>
          </p:txBody>
        </p:sp>
        <p:sp>
          <p:nvSpPr>
            <p:cNvPr id="16" name="ïṩ1ïḑé">
              <a:extLst>
                <a:ext uri="{FF2B5EF4-FFF2-40B4-BE49-F238E27FC236}">
                  <a16:creationId xmlns:a16="http://schemas.microsoft.com/office/drawing/2014/main" id="{B833E137-55C0-41F7-B378-9BC47128415C}"/>
                </a:ext>
              </a:extLst>
            </p:cNvPr>
            <p:cNvSpPr/>
            <p:nvPr/>
          </p:nvSpPr>
          <p:spPr bwMode="auto">
            <a:xfrm>
              <a:off x="7812662" y="5474678"/>
              <a:ext cx="3707826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17" name="肘形连接符 71">
              <a:extLst>
                <a:ext uri="{FF2B5EF4-FFF2-40B4-BE49-F238E27FC236}">
                  <a16:creationId xmlns:a16="http://schemas.microsoft.com/office/drawing/2014/main" id="{6ACD15DB-860A-4680-8121-DF6D6227AD93}"/>
                </a:ext>
              </a:extLst>
            </p:cNvPr>
            <p:cNvCxnSpPr>
              <a:stCxn id="9" idx="1"/>
              <a:endCxn id="7" idx="3"/>
            </p:cNvCxnSpPr>
            <p:nvPr/>
          </p:nvCxnSpPr>
          <p:spPr>
            <a:xfrm rot="10800000" flipV="1">
              <a:off x="7225514" y="1383321"/>
              <a:ext cx="587149" cy="4249543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73">
              <a:extLst>
                <a:ext uri="{FF2B5EF4-FFF2-40B4-BE49-F238E27FC236}">
                  <a16:creationId xmlns:a16="http://schemas.microsoft.com/office/drawing/2014/main" id="{F3FA933C-10A6-47F7-94B0-E0BD45945199}"/>
                </a:ext>
              </a:extLst>
            </p:cNvPr>
            <p:cNvCxnSpPr>
              <a:stCxn id="11" idx="1"/>
              <a:endCxn id="7" idx="3"/>
            </p:cNvCxnSpPr>
            <p:nvPr/>
          </p:nvCxnSpPr>
          <p:spPr>
            <a:xfrm rot="10800000" flipV="1">
              <a:off x="7225514" y="2673473"/>
              <a:ext cx="587149" cy="2959392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75">
              <a:extLst>
                <a:ext uri="{FF2B5EF4-FFF2-40B4-BE49-F238E27FC236}">
                  <a16:creationId xmlns:a16="http://schemas.microsoft.com/office/drawing/2014/main" id="{9FF72EF2-19BA-40D5-A299-F99AE8B1B942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 flipV="1">
              <a:off x="7225514" y="3963623"/>
              <a:ext cx="587149" cy="1669241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77">
              <a:extLst>
                <a:ext uri="{FF2B5EF4-FFF2-40B4-BE49-F238E27FC236}">
                  <a16:creationId xmlns:a16="http://schemas.microsoft.com/office/drawing/2014/main" id="{AD694650-E67B-4ACB-A643-2E8B7FDD6AE4}"/>
                </a:ext>
              </a:extLst>
            </p:cNvPr>
            <p:cNvCxnSpPr>
              <a:stCxn id="15" idx="1"/>
              <a:endCxn id="7" idx="3"/>
            </p:cNvCxnSpPr>
            <p:nvPr/>
          </p:nvCxnSpPr>
          <p:spPr>
            <a:xfrm rot="10800000" flipV="1">
              <a:off x="7225514" y="5253773"/>
              <a:ext cx="587149" cy="379091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499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椭圆 7">
            <a:extLst>
              <a:ext uri="{FF2B5EF4-FFF2-40B4-BE49-F238E27FC236}">
                <a16:creationId xmlns:a16="http://schemas.microsoft.com/office/drawing/2014/main" id="{F5D947FC-A600-49ED-A705-C8044F70D0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52501" y="1696636"/>
            <a:ext cx="2037063" cy="2037063"/>
          </a:xfrm>
          <a:prstGeom prst="wedgeEllipseCallout">
            <a:avLst>
              <a:gd name="adj1" fmla="val 62086"/>
              <a:gd name="adj2" fmla="val 18859"/>
            </a:avLst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文本框 601">
            <a:extLst>
              <a:ext uri="{FF2B5EF4-FFF2-40B4-BE49-F238E27FC236}">
                <a16:creationId xmlns:a16="http://schemas.microsoft.com/office/drawing/2014/main" id="{F1B75B81-5AD3-4691-AD3F-E229C9C45BB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23621" y="1740533"/>
            <a:ext cx="1949268" cy="1949268"/>
          </a:xfrm>
          <a:prstGeom prst="ellipse">
            <a:avLst/>
          </a:prstGeom>
          <a:noFill/>
          <a:ln>
            <a:noFill/>
          </a:ln>
        </p:spPr>
        <p:txBody>
          <a:bodyPr wrap="none" rtlCol="0" anchor="ctr">
            <a:normAutofit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293AB9DB-074D-49BC-9614-C66A2789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699" y="3241018"/>
            <a:ext cx="4748789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6D461D5C-8ACF-484F-BA2E-1290CB20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815" y="4136368"/>
            <a:ext cx="4748789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607A76-0581-44C5-AE17-BD4F8B930701}"/>
              </a:ext>
            </a:extLst>
          </p:cNvPr>
          <p:cNvSpPr txBox="1"/>
          <p:nvPr/>
        </p:nvSpPr>
        <p:spPr>
          <a:xfrm>
            <a:off x="5860681" y="2249181"/>
            <a:ext cx="1175816" cy="102232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16B8D-BEFD-4EC1-B359-F76F640C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A9A5C9-D596-445D-B1D3-CA761C1B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5F78DD-911C-4079-BE8B-21D4593B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grpSp>
        <p:nvGrpSpPr>
          <p:cNvPr id="5" name="c8ddaa27-8dc8-4376-99a7-501c1e8133c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60D8DEC-E77D-432D-8C19-DE8A3115FD0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811836"/>
            <a:ext cx="11522075" cy="5046164"/>
            <a:chOff x="669925" y="1811835"/>
            <a:chExt cx="11522078" cy="5046165"/>
          </a:xfrm>
        </p:grpSpPr>
        <p:grpSp>
          <p:nvGrpSpPr>
            <p:cNvPr id="6" name="iSļiḓe">
              <a:extLst>
                <a:ext uri="{FF2B5EF4-FFF2-40B4-BE49-F238E27FC236}">
                  <a16:creationId xmlns:a16="http://schemas.microsoft.com/office/drawing/2014/main" id="{6329EE47-E5CD-4B7D-89C1-13828358A797}"/>
                </a:ext>
              </a:extLst>
            </p:cNvPr>
            <p:cNvGrpSpPr/>
            <p:nvPr/>
          </p:nvGrpSpPr>
          <p:grpSpPr>
            <a:xfrm>
              <a:off x="669925" y="2041516"/>
              <a:ext cx="8486076" cy="601690"/>
              <a:chOff x="669925" y="2041516"/>
              <a:chExt cx="8486076" cy="601690"/>
            </a:xfrm>
          </p:grpSpPr>
          <p:sp>
            <p:nvSpPr>
              <p:cNvPr id="20" name="íśľiďe">
                <a:extLst>
                  <a:ext uri="{FF2B5EF4-FFF2-40B4-BE49-F238E27FC236}">
                    <a16:creationId xmlns:a16="http://schemas.microsoft.com/office/drawing/2014/main" id="{374B53A7-D7DD-475E-B852-C56B1C4A6CBE}"/>
                  </a:ext>
                </a:extLst>
              </p:cNvPr>
              <p:cNvSpPr/>
              <p:nvPr/>
            </p:nvSpPr>
            <p:spPr>
              <a:xfrm>
                <a:off x="966001" y="2041516"/>
                <a:ext cx="8190000" cy="6016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21" name="iṩḷïdé">
                <a:extLst>
                  <a:ext uri="{FF2B5EF4-FFF2-40B4-BE49-F238E27FC236}">
                    <a16:creationId xmlns:a16="http://schemas.microsoft.com/office/drawing/2014/main" id="{C0041AA9-565E-4C68-8B2C-99BEED1E2EC2}"/>
                  </a:ext>
                </a:extLst>
              </p:cNvPr>
              <p:cNvSpPr/>
              <p:nvPr/>
            </p:nvSpPr>
            <p:spPr>
              <a:xfrm>
                <a:off x="669925" y="2041516"/>
                <a:ext cx="601690" cy="60169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wrap="non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buNone/>
                </a:pPr>
                <a:r>
                  <a:rPr lang="en-US" sz="2000" i="0" u="none" strike="noStrike" cap="none" baseline="0" dirty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1</a:t>
                </a:r>
              </a:p>
            </p:txBody>
          </p:sp>
          <p:sp>
            <p:nvSpPr>
              <p:cNvPr id="22" name="íṡ1ïde">
                <a:extLst>
                  <a:ext uri="{FF2B5EF4-FFF2-40B4-BE49-F238E27FC236}">
                    <a16:creationId xmlns:a16="http://schemas.microsoft.com/office/drawing/2014/main" id="{1FE8C8D1-C8F7-4DE2-A66A-FA905FD40305}"/>
                  </a:ext>
                </a:extLst>
              </p:cNvPr>
              <p:cNvSpPr txBox="1"/>
              <p:nvPr/>
            </p:nvSpPr>
            <p:spPr bwMode="auto">
              <a:xfrm>
                <a:off x="1271615" y="2109599"/>
                <a:ext cx="6219385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400" dirty="0"/>
                  <a:t>Copy paste fonts. Choose the only option to retain text.</a:t>
                </a:r>
              </a:p>
            </p:txBody>
          </p:sp>
        </p:grpSp>
        <p:grpSp>
          <p:nvGrpSpPr>
            <p:cNvPr id="7" name="íSlíďé">
              <a:extLst>
                <a:ext uri="{FF2B5EF4-FFF2-40B4-BE49-F238E27FC236}">
                  <a16:creationId xmlns:a16="http://schemas.microsoft.com/office/drawing/2014/main" id="{0FD2DD75-E784-4620-BE57-4E2512D3146B}"/>
                </a:ext>
              </a:extLst>
            </p:cNvPr>
            <p:cNvGrpSpPr/>
            <p:nvPr/>
          </p:nvGrpSpPr>
          <p:grpSpPr>
            <a:xfrm>
              <a:off x="1393529" y="3207875"/>
              <a:ext cx="7762472" cy="601690"/>
              <a:chOff x="669925" y="2041516"/>
              <a:chExt cx="7762472" cy="601690"/>
            </a:xfrm>
          </p:grpSpPr>
          <p:sp>
            <p:nvSpPr>
              <p:cNvPr id="17" name="íṧļíḑê">
                <a:extLst>
                  <a:ext uri="{FF2B5EF4-FFF2-40B4-BE49-F238E27FC236}">
                    <a16:creationId xmlns:a16="http://schemas.microsoft.com/office/drawing/2014/main" id="{E986F94A-C908-45EA-9578-F6DF1A52338B}"/>
                  </a:ext>
                </a:extLst>
              </p:cNvPr>
              <p:cNvSpPr/>
              <p:nvPr/>
            </p:nvSpPr>
            <p:spPr>
              <a:xfrm>
                <a:off x="966001" y="2041516"/>
                <a:ext cx="7466396" cy="6016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18" name="îṧļîḓé">
                <a:extLst>
                  <a:ext uri="{FF2B5EF4-FFF2-40B4-BE49-F238E27FC236}">
                    <a16:creationId xmlns:a16="http://schemas.microsoft.com/office/drawing/2014/main" id="{14F00A86-ACB7-4FCA-BEC6-A722754E035F}"/>
                  </a:ext>
                </a:extLst>
              </p:cNvPr>
              <p:cNvSpPr/>
              <p:nvPr/>
            </p:nvSpPr>
            <p:spPr>
              <a:xfrm>
                <a:off x="669925" y="2041516"/>
                <a:ext cx="601690" cy="60169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wrap="non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buNone/>
                </a:pPr>
                <a:r>
                  <a:rPr lang="en-US" sz="2000" i="0" u="none" strike="noStrike" cap="none" baseline="0" dirty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2</a:t>
                </a:r>
              </a:p>
            </p:txBody>
          </p:sp>
          <p:sp>
            <p:nvSpPr>
              <p:cNvPr id="19" name="iṧļïḑê">
                <a:extLst>
                  <a:ext uri="{FF2B5EF4-FFF2-40B4-BE49-F238E27FC236}">
                    <a16:creationId xmlns:a16="http://schemas.microsoft.com/office/drawing/2014/main" id="{71B30BDB-709F-4056-A37E-AEFBDD40E543}"/>
                  </a:ext>
                </a:extLst>
              </p:cNvPr>
              <p:cNvSpPr txBox="1"/>
              <p:nvPr/>
            </p:nvSpPr>
            <p:spPr bwMode="auto">
              <a:xfrm>
                <a:off x="1271615" y="2109599"/>
                <a:ext cx="6219385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400" dirty="0"/>
                  <a:t>Copy paste fonts. Choose the only option to retain text.</a:t>
                </a:r>
              </a:p>
            </p:txBody>
          </p:sp>
        </p:grpSp>
        <p:grpSp>
          <p:nvGrpSpPr>
            <p:cNvPr id="8" name="íslîde">
              <a:extLst>
                <a:ext uri="{FF2B5EF4-FFF2-40B4-BE49-F238E27FC236}">
                  <a16:creationId xmlns:a16="http://schemas.microsoft.com/office/drawing/2014/main" id="{BBEFADF0-8D96-4704-BD72-09E6A10D20EC}"/>
                </a:ext>
              </a:extLst>
            </p:cNvPr>
            <p:cNvGrpSpPr/>
            <p:nvPr/>
          </p:nvGrpSpPr>
          <p:grpSpPr>
            <a:xfrm>
              <a:off x="2273658" y="4374234"/>
              <a:ext cx="6882343" cy="601690"/>
              <a:chOff x="669925" y="2041516"/>
              <a:chExt cx="6882343" cy="601690"/>
            </a:xfrm>
          </p:grpSpPr>
          <p:sp>
            <p:nvSpPr>
              <p:cNvPr id="14" name="îṧļïḓe">
                <a:extLst>
                  <a:ext uri="{FF2B5EF4-FFF2-40B4-BE49-F238E27FC236}">
                    <a16:creationId xmlns:a16="http://schemas.microsoft.com/office/drawing/2014/main" id="{2C39E7A5-C8B4-47ED-BAE6-8D9D1E34B574}"/>
                  </a:ext>
                </a:extLst>
              </p:cNvPr>
              <p:cNvSpPr/>
              <p:nvPr/>
            </p:nvSpPr>
            <p:spPr>
              <a:xfrm>
                <a:off x="966001" y="2041516"/>
                <a:ext cx="6586267" cy="6016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15" name="ïśḷîḋè">
                <a:extLst>
                  <a:ext uri="{FF2B5EF4-FFF2-40B4-BE49-F238E27FC236}">
                    <a16:creationId xmlns:a16="http://schemas.microsoft.com/office/drawing/2014/main" id="{6A5DBBB6-4906-4EC4-BC87-A5C71D2467A2}"/>
                  </a:ext>
                </a:extLst>
              </p:cNvPr>
              <p:cNvSpPr/>
              <p:nvPr/>
            </p:nvSpPr>
            <p:spPr>
              <a:xfrm>
                <a:off x="669925" y="2041516"/>
                <a:ext cx="601690" cy="60169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wrap="non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buNone/>
                </a:pPr>
                <a:r>
                  <a:rPr lang="en-US" sz="2000" i="0" u="none" strike="noStrike" cap="none" baseline="0" dirty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3</a:t>
                </a:r>
              </a:p>
            </p:txBody>
          </p:sp>
          <p:sp>
            <p:nvSpPr>
              <p:cNvPr id="16" name="ïṩ1iḑe">
                <a:extLst>
                  <a:ext uri="{FF2B5EF4-FFF2-40B4-BE49-F238E27FC236}">
                    <a16:creationId xmlns:a16="http://schemas.microsoft.com/office/drawing/2014/main" id="{56938089-6A36-4CB3-8A49-FB3FB583D747}"/>
                  </a:ext>
                </a:extLst>
              </p:cNvPr>
              <p:cNvSpPr txBox="1"/>
              <p:nvPr/>
            </p:nvSpPr>
            <p:spPr bwMode="auto">
              <a:xfrm>
                <a:off x="1271615" y="2109599"/>
                <a:ext cx="6219385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400" dirty="0"/>
                  <a:t>Copy paste fonts. Choose the only option to retain text.</a:t>
                </a:r>
              </a:p>
            </p:txBody>
          </p:sp>
        </p:grpSp>
        <p:grpSp>
          <p:nvGrpSpPr>
            <p:cNvPr id="9" name="íṧļíḍê">
              <a:extLst>
                <a:ext uri="{FF2B5EF4-FFF2-40B4-BE49-F238E27FC236}">
                  <a16:creationId xmlns:a16="http://schemas.microsoft.com/office/drawing/2014/main" id="{8AE7FCCB-44FF-493D-B888-37ADDEE33F35}"/>
                </a:ext>
              </a:extLst>
            </p:cNvPr>
            <p:cNvGrpSpPr/>
            <p:nvPr/>
          </p:nvGrpSpPr>
          <p:grpSpPr>
            <a:xfrm>
              <a:off x="7381877" y="1811835"/>
              <a:ext cx="4810126" cy="5046165"/>
              <a:chOff x="7806768" y="2257578"/>
              <a:chExt cx="4385232" cy="4600422"/>
            </a:xfrm>
          </p:grpSpPr>
          <p:sp>
            <p:nvSpPr>
              <p:cNvPr id="10" name="isḷîḍe">
                <a:extLst>
                  <a:ext uri="{FF2B5EF4-FFF2-40B4-BE49-F238E27FC236}">
                    <a16:creationId xmlns:a16="http://schemas.microsoft.com/office/drawing/2014/main" id="{3C520807-2487-4779-B01D-F3B8AB04F482}"/>
                  </a:ext>
                </a:extLst>
              </p:cNvPr>
              <p:cNvSpPr/>
              <p:nvPr/>
            </p:nvSpPr>
            <p:spPr>
              <a:xfrm>
                <a:off x="7806768" y="2257578"/>
                <a:ext cx="3369878" cy="33698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7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ṩḷiḓè">
                <a:extLst>
                  <a:ext uri="{FF2B5EF4-FFF2-40B4-BE49-F238E27FC236}">
                    <a16:creationId xmlns:a16="http://schemas.microsoft.com/office/drawing/2014/main" id="{533BA85F-90CC-4AAC-AB8B-499C8F4B473B}"/>
                  </a:ext>
                </a:extLst>
              </p:cNvPr>
              <p:cNvSpPr/>
              <p:nvPr/>
            </p:nvSpPr>
            <p:spPr>
              <a:xfrm>
                <a:off x="8014056" y="2466971"/>
                <a:ext cx="2959435" cy="2959436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-25047" r="-25047"/>
                </a:stretch>
              </a:blipFill>
              <a:ln w="285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iṡḷiḋè">
                <a:extLst>
                  <a:ext uri="{FF2B5EF4-FFF2-40B4-BE49-F238E27FC236}">
                    <a16:creationId xmlns:a16="http://schemas.microsoft.com/office/drawing/2014/main" id="{84566EC5-F222-47B1-BF04-C38419DCCC08}"/>
                  </a:ext>
                </a:extLst>
              </p:cNvPr>
              <p:cNvSpPr/>
              <p:nvPr/>
            </p:nvSpPr>
            <p:spPr>
              <a:xfrm>
                <a:off x="10447518" y="5136498"/>
                <a:ext cx="1744482" cy="172150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892" y="0"/>
                    </a:moveTo>
                    <a:lnTo>
                      <a:pt x="0" y="16747"/>
                    </a:lnTo>
                    <a:lnTo>
                      <a:pt x="86032" y="120000"/>
                    </a:lnTo>
                    <a:lnTo>
                      <a:pt x="120000" y="120000"/>
                    </a:lnTo>
                    <a:lnTo>
                      <a:pt x="19892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ṣ1íḍè">
                <a:extLst>
                  <a:ext uri="{FF2B5EF4-FFF2-40B4-BE49-F238E27FC236}">
                    <a16:creationId xmlns:a16="http://schemas.microsoft.com/office/drawing/2014/main" id="{4C4BE171-A7AF-4DEC-B82D-92910333717D}"/>
                  </a:ext>
                </a:extLst>
              </p:cNvPr>
              <p:cNvSpPr/>
              <p:nvPr/>
            </p:nvSpPr>
            <p:spPr>
              <a:xfrm>
                <a:off x="10332613" y="5025770"/>
                <a:ext cx="553637" cy="51812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45" y="0"/>
                    </a:moveTo>
                    <a:lnTo>
                      <a:pt x="0" y="81454"/>
                    </a:lnTo>
                    <a:lnTo>
                      <a:pt x="28301" y="120000"/>
                    </a:lnTo>
                    <a:lnTo>
                      <a:pt x="28301" y="120000"/>
                    </a:lnTo>
                    <a:lnTo>
                      <a:pt x="36452" y="117575"/>
                    </a:lnTo>
                    <a:lnTo>
                      <a:pt x="44603" y="114181"/>
                    </a:lnTo>
                    <a:lnTo>
                      <a:pt x="51849" y="111030"/>
                    </a:lnTo>
                    <a:lnTo>
                      <a:pt x="58867" y="107151"/>
                    </a:lnTo>
                    <a:lnTo>
                      <a:pt x="65660" y="103030"/>
                    </a:lnTo>
                    <a:lnTo>
                      <a:pt x="72452" y="98909"/>
                    </a:lnTo>
                    <a:lnTo>
                      <a:pt x="78566" y="94303"/>
                    </a:lnTo>
                    <a:lnTo>
                      <a:pt x="84226" y="89454"/>
                    </a:lnTo>
                    <a:lnTo>
                      <a:pt x="90113" y="84121"/>
                    </a:lnTo>
                    <a:lnTo>
                      <a:pt x="95094" y="78787"/>
                    </a:lnTo>
                    <a:lnTo>
                      <a:pt x="100301" y="72484"/>
                    </a:lnTo>
                    <a:lnTo>
                      <a:pt x="104830" y="66666"/>
                    </a:lnTo>
                    <a:lnTo>
                      <a:pt x="109132" y="60121"/>
                    </a:lnTo>
                    <a:lnTo>
                      <a:pt x="112981" y="53090"/>
                    </a:lnTo>
                    <a:lnTo>
                      <a:pt x="116377" y="46060"/>
                    </a:lnTo>
                    <a:lnTo>
                      <a:pt x="120000" y="38545"/>
                    </a:lnTo>
                    <a:lnTo>
                      <a:pt x="91245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0131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9795A-D75A-4790-9AF5-F77AD4F2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01085D-ABFA-416D-8036-FB6263F9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2B25AB-71D8-4252-B13A-14FD03C2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grpSp>
        <p:nvGrpSpPr>
          <p:cNvPr id="5" name="288dc134-d3a1-4a6d-81d0-87365728f23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EDB6894-0EC0-4366-BDEC-BE97CF3F1D4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01315" y="1616655"/>
            <a:ext cx="8962136" cy="4126268"/>
            <a:chOff x="1501315" y="1616655"/>
            <a:chExt cx="8962136" cy="4126268"/>
          </a:xfrm>
        </p:grpSpPr>
        <p:sp>
          <p:nvSpPr>
            <p:cNvPr id="6" name="ïşļïďé">
              <a:extLst>
                <a:ext uri="{FF2B5EF4-FFF2-40B4-BE49-F238E27FC236}">
                  <a16:creationId xmlns:a16="http://schemas.microsoft.com/office/drawing/2014/main" id="{1C5D7661-78FD-4F6C-A54B-7ECFE602F7C9}"/>
                </a:ext>
              </a:extLst>
            </p:cNvPr>
            <p:cNvSpPr txBox="1"/>
            <p:nvPr/>
          </p:nvSpPr>
          <p:spPr>
            <a:xfrm>
              <a:off x="1576399" y="1616655"/>
              <a:ext cx="182456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1">
              <a:normAutofit lnSpcReduction="1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7" name="iŝļïḑè">
              <a:extLst>
                <a:ext uri="{FF2B5EF4-FFF2-40B4-BE49-F238E27FC236}">
                  <a16:creationId xmlns:a16="http://schemas.microsoft.com/office/drawing/2014/main" id="{310E8212-12DD-4F87-A112-E7FF31BBBF50}"/>
                </a:ext>
              </a:extLst>
            </p:cNvPr>
            <p:cNvSpPr/>
            <p:nvPr/>
          </p:nvSpPr>
          <p:spPr>
            <a:xfrm>
              <a:off x="2160726" y="2289930"/>
              <a:ext cx="655912" cy="5657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019" y="95496"/>
                  </a:moveTo>
                  <a:lnTo>
                    <a:pt x="92019" y="95496"/>
                  </a:lnTo>
                  <a:cubicBezTo>
                    <a:pt x="87881" y="95496"/>
                    <a:pt x="86502" y="92290"/>
                    <a:pt x="86502" y="89083"/>
                  </a:cubicBezTo>
                  <a:cubicBezTo>
                    <a:pt x="86502" y="85877"/>
                    <a:pt x="87881" y="82442"/>
                    <a:pt x="92019" y="82442"/>
                  </a:cubicBezTo>
                  <a:cubicBezTo>
                    <a:pt x="100295" y="82442"/>
                    <a:pt x="108768" y="74427"/>
                    <a:pt x="108768" y="63206"/>
                  </a:cubicBezTo>
                  <a:cubicBezTo>
                    <a:pt x="108768" y="56564"/>
                    <a:pt x="105812" y="51755"/>
                    <a:pt x="103054" y="48549"/>
                  </a:cubicBezTo>
                  <a:cubicBezTo>
                    <a:pt x="101674" y="48549"/>
                    <a:pt x="101674" y="48549"/>
                    <a:pt x="101674" y="46946"/>
                  </a:cubicBezTo>
                  <a:lnTo>
                    <a:pt x="100295" y="46946"/>
                  </a:lnTo>
                  <a:lnTo>
                    <a:pt x="98916" y="45343"/>
                  </a:lnTo>
                  <a:lnTo>
                    <a:pt x="97536" y="45343"/>
                  </a:lnTo>
                  <a:cubicBezTo>
                    <a:pt x="97536" y="45343"/>
                    <a:pt x="96157" y="45343"/>
                    <a:pt x="96157" y="43740"/>
                  </a:cubicBezTo>
                  <a:cubicBezTo>
                    <a:pt x="94778" y="43740"/>
                    <a:pt x="94778" y="43740"/>
                    <a:pt x="94778" y="43740"/>
                  </a:cubicBezTo>
                  <a:cubicBezTo>
                    <a:pt x="94778" y="43740"/>
                    <a:pt x="94778" y="43740"/>
                    <a:pt x="93399" y="43740"/>
                  </a:cubicBezTo>
                  <a:cubicBezTo>
                    <a:pt x="92019" y="43740"/>
                    <a:pt x="92019" y="43740"/>
                    <a:pt x="92019" y="43740"/>
                  </a:cubicBezTo>
                  <a:lnTo>
                    <a:pt x="90640" y="43740"/>
                  </a:lnTo>
                  <a:cubicBezTo>
                    <a:pt x="90640" y="42137"/>
                    <a:pt x="90640" y="42137"/>
                    <a:pt x="90640" y="40534"/>
                  </a:cubicBezTo>
                  <a:cubicBezTo>
                    <a:pt x="90640" y="38702"/>
                    <a:pt x="89261" y="38702"/>
                    <a:pt x="89261" y="37099"/>
                  </a:cubicBezTo>
                  <a:cubicBezTo>
                    <a:pt x="89261" y="35496"/>
                    <a:pt x="89261" y="35496"/>
                    <a:pt x="87881" y="33893"/>
                  </a:cubicBezTo>
                  <a:cubicBezTo>
                    <a:pt x="87881" y="32290"/>
                    <a:pt x="87881" y="32290"/>
                    <a:pt x="86502" y="30687"/>
                  </a:cubicBezTo>
                  <a:cubicBezTo>
                    <a:pt x="80788" y="21068"/>
                    <a:pt x="71133" y="12824"/>
                    <a:pt x="59901" y="12824"/>
                  </a:cubicBezTo>
                  <a:cubicBezTo>
                    <a:pt x="48866" y="12824"/>
                    <a:pt x="39014" y="21068"/>
                    <a:pt x="33497" y="30687"/>
                  </a:cubicBezTo>
                  <a:cubicBezTo>
                    <a:pt x="32118" y="32290"/>
                    <a:pt x="32118" y="32290"/>
                    <a:pt x="32118" y="33893"/>
                  </a:cubicBezTo>
                  <a:cubicBezTo>
                    <a:pt x="30738" y="35496"/>
                    <a:pt x="30738" y="35496"/>
                    <a:pt x="30738" y="37099"/>
                  </a:cubicBezTo>
                  <a:cubicBezTo>
                    <a:pt x="30738" y="38702"/>
                    <a:pt x="29359" y="38702"/>
                    <a:pt x="29359" y="40534"/>
                  </a:cubicBezTo>
                  <a:cubicBezTo>
                    <a:pt x="29359" y="42137"/>
                    <a:pt x="29359" y="42137"/>
                    <a:pt x="29359" y="43740"/>
                  </a:cubicBezTo>
                  <a:lnTo>
                    <a:pt x="27980" y="43740"/>
                  </a:lnTo>
                  <a:cubicBezTo>
                    <a:pt x="27980" y="43740"/>
                    <a:pt x="27980" y="43740"/>
                    <a:pt x="26600" y="43740"/>
                  </a:cubicBezTo>
                  <a:cubicBezTo>
                    <a:pt x="25221" y="43740"/>
                    <a:pt x="25221" y="43740"/>
                    <a:pt x="25221" y="43740"/>
                  </a:cubicBezTo>
                  <a:cubicBezTo>
                    <a:pt x="25221" y="43740"/>
                    <a:pt x="25221" y="43740"/>
                    <a:pt x="23842" y="43740"/>
                  </a:cubicBezTo>
                  <a:cubicBezTo>
                    <a:pt x="23842" y="45343"/>
                    <a:pt x="22266" y="45343"/>
                    <a:pt x="22266" y="45343"/>
                  </a:cubicBezTo>
                  <a:lnTo>
                    <a:pt x="20886" y="45343"/>
                  </a:lnTo>
                  <a:lnTo>
                    <a:pt x="19507" y="46946"/>
                  </a:lnTo>
                  <a:lnTo>
                    <a:pt x="18128" y="46946"/>
                  </a:lnTo>
                  <a:cubicBezTo>
                    <a:pt x="18128" y="48549"/>
                    <a:pt x="18128" y="48549"/>
                    <a:pt x="16748" y="48549"/>
                  </a:cubicBezTo>
                  <a:cubicBezTo>
                    <a:pt x="13990" y="51755"/>
                    <a:pt x="11231" y="56564"/>
                    <a:pt x="11231" y="63206"/>
                  </a:cubicBezTo>
                  <a:cubicBezTo>
                    <a:pt x="11231" y="74427"/>
                    <a:pt x="19507" y="82442"/>
                    <a:pt x="27980" y="82442"/>
                  </a:cubicBezTo>
                  <a:cubicBezTo>
                    <a:pt x="32118" y="82442"/>
                    <a:pt x="33497" y="85877"/>
                    <a:pt x="33497" y="89083"/>
                  </a:cubicBezTo>
                  <a:cubicBezTo>
                    <a:pt x="33497" y="92290"/>
                    <a:pt x="32118" y="95496"/>
                    <a:pt x="27980" y="95496"/>
                  </a:cubicBezTo>
                  <a:cubicBezTo>
                    <a:pt x="12610" y="95496"/>
                    <a:pt x="0" y="80839"/>
                    <a:pt x="0" y="63206"/>
                  </a:cubicBezTo>
                  <a:cubicBezTo>
                    <a:pt x="0" y="48549"/>
                    <a:pt x="8472" y="35496"/>
                    <a:pt x="19507" y="32290"/>
                  </a:cubicBezTo>
                  <a:cubicBezTo>
                    <a:pt x="26600" y="12824"/>
                    <a:pt x="41773" y="0"/>
                    <a:pt x="59901" y="0"/>
                  </a:cubicBezTo>
                  <a:cubicBezTo>
                    <a:pt x="78029" y="0"/>
                    <a:pt x="93399" y="12824"/>
                    <a:pt x="100295" y="32290"/>
                  </a:cubicBezTo>
                  <a:cubicBezTo>
                    <a:pt x="111527" y="35496"/>
                    <a:pt x="119802" y="48549"/>
                    <a:pt x="119802" y="63206"/>
                  </a:cubicBezTo>
                  <a:cubicBezTo>
                    <a:pt x="119802" y="80839"/>
                    <a:pt x="107389" y="95496"/>
                    <a:pt x="92019" y="95496"/>
                  </a:cubicBezTo>
                  <a:close/>
                  <a:moveTo>
                    <a:pt x="39014" y="80839"/>
                  </a:moveTo>
                  <a:lnTo>
                    <a:pt x="39014" y="80839"/>
                  </a:lnTo>
                  <a:cubicBezTo>
                    <a:pt x="55763" y="58167"/>
                    <a:pt x="55763" y="58167"/>
                    <a:pt x="55763" y="58167"/>
                  </a:cubicBezTo>
                  <a:cubicBezTo>
                    <a:pt x="57142" y="58167"/>
                    <a:pt x="58522" y="56564"/>
                    <a:pt x="59901" y="56564"/>
                  </a:cubicBezTo>
                  <a:cubicBezTo>
                    <a:pt x="61280" y="56564"/>
                    <a:pt x="62660" y="58167"/>
                    <a:pt x="64236" y="58167"/>
                  </a:cubicBezTo>
                  <a:cubicBezTo>
                    <a:pt x="80788" y="80839"/>
                    <a:pt x="80788" y="80839"/>
                    <a:pt x="80788" y="80839"/>
                  </a:cubicBezTo>
                  <a:cubicBezTo>
                    <a:pt x="82167" y="80839"/>
                    <a:pt x="82167" y="82442"/>
                    <a:pt x="82167" y="84045"/>
                  </a:cubicBezTo>
                  <a:cubicBezTo>
                    <a:pt x="82167" y="89083"/>
                    <a:pt x="79408" y="90687"/>
                    <a:pt x="76650" y="90687"/>
                  </a:cubicBezTo>
                  <a:cubicBezTo>
                    <a:pt x="75270" y="90687"/>
                    <a:pt x="73891" y="90687"/>
                    <a:pt x="72512" y="89083"/>
                  </a:cubicBezTo>
                  <a:cubicBezTo>
                    <a:pt x="65615" y="79236"/>
                    <a:pt x="65615" y="79236"/>
                    <a:pt x="65615" y="79236"/>
                  </a:cubicBezTo>
                  <a:cubicBezTo>
                    <a:pt x="65615" y="113358"/>
                    <a:pt x="65615" y="113358"/>
                    <a:pt x="65615" y="113358"/>
                  </a:cubicBezTo>
                  <a:cubicBezTo>
                    <a:pt x="65615" y="116564"/>
                    <a:pt x="62660" y="119770"/>
                    <a:pt x="59901" y="119770"/>
                  </a:cubicBezTo>
                  <a:cubicBezTo>
                    <a:pt x="57142" y="119770"/>
                    <a:pt x="54384" y="116564"/>
                    <a:pt x="54384" y="113358"/>
                  </a:cubicBezTo>
                  <a:cubicBezTo>
                    <a:pt x="54384" y="79236"/>
                    <a:pt x="54384" y="79236"/>
                    <a:pt x="54384" y="79236"/>
                  </a:cubicBezTo>
                  <a:cubicBezTo>
                    <a:pt x="47487" y="89083"/>
                    <a:pt x="47487" y="89083"/>
                    <a:pt x="47487" y="89083"/>
                  </a:cubicBezTo>
                  <a:cubicBezTo>
                    <a:pt x="46108" y="90687"/>
                    <a:pt x="44532" y="90687"/>
                    <a:pt x="43152" y="90687"/>
                  </a:cubicBezTo>
                  <a:cubicBezTo>
                    <a:pt x="40394" y="90687"/>
                    <a:pt x="37635" y="89083"/>
                    <a:pt x="37635" y="84045"/>
                  </a:cubicBezTo>
                  <a:cubicBezTo>
                    <a:pt x="37635" y="82442"/>
                    <a:pt x="37635" y="80839"/>
                    <a:pt x="39014" y="808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2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ïsľiḍè">
              <a:extLst>
                <a:ext uri="{FF2B5EF4-FFF2-40B4-BE49-F238E27FC236}">
                  <a16:creationId xmlns:a16="http://schemas.microsoft.com/office/drawing/2014/main" id="{1BDF9425-2899-47A5-99A7-47F807B1EC27}"/>
                </a:ext>
              </a:extLst>
            </p:cNvPr>
            <p:cNvSpPr txBox="1"/>
            <p:nvPr/>
          </p:nvSpPr>
          <p:spPr>
            <a:xfrm>
              <a:off x="1576399" y="3137183"/>
              <a:ext cx="1824568" cy="10209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9" name="îŝḻíḓe">
              <a:extLst>
                <a:ext uri="{FF2B5EF4-FFF2-40B4-BE49-F238E27FC236}">
                  <a16:creationId xmlns:a16="http://schemas.microsoft.com/office/drawing/2014/main" id="{004C2A00-6D7F-48CC-966D-E310EE1BF34B}"/>
                </a:ext>
              </a:extLst>
            </p:cNvPr>
            <p:cNvSpPr/>
            <p:nvPr/>
          </p:nvSpPr>
          <p:spPr>
            <a:xfrm>
              <a:off x="1501315" y="4244365"/>
              <a:ext cx="1974733" cy="6443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>
                      <a:lumMod val="75000"/>
                    </a:srgbClr>
                  </a:solidFill>
                  <a:effectLst/>
                  <a:uLnTx/>
                  <a:uFillTx/>
                </a:rPr>
                <a:t>...</a:t>
              </a: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>
                      <a:lumMod val="75000"/>
                    </a:srgbClr>
                  </a:solidFill>
                  <a:effectLst/>
                  <a:uLnTx/>
                  <a:uFillTx/>
                </a:rPr>
                <a:t> ￥ | 27 %</a:t>
              </a:r>
            </a:p>
          </p:txBody>
        </p:sp>
        <p:sp>
          <p:nvSpPr>
            <p:cNvPr id="10" name="îṩḷiďé">
              <a:extLst>
                <a:ext uri="{FF2B5EF4-FFF2-40B4-BE49-F238E27FC236}">
                  <a16:creationId xmlns:a16="http://schemas.microsoft.com/office/drawing/2014/main" id="{C108B514-17AD-4E86-A60A-1DF3EAD5698E}"/>
                </a:ext>
              </a:extLst>
            </p:cNvPr>
            <p:cNvSpPr/>
            <p:nvPr/>
          </p:nvSpPr>
          <p:spPr>
            <a:xfrm>
              <a:off x="5148997" y="1776705"/>
              <a:ext cx="1905000" cy="307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22" y="0"/>
                  </a:moveTo>
                  <a:cubicBezTo>
                    <a:pt x="3505" y="0"/>
                    <a:pt x="0" y="2172"/>
                    <a:pt x="0" y="4850"/>
                  </a:cubicBezTo>
                  <a:lnTo>
                    <a:pt x="0" y="106711"/>
                  </a:lnTo>
                  <a:cubicBezTo>
                    <a:pt x="0" y="109388"/>
                    <a:pt x="3505" y="111561"/>
                    <a:pt x="7822" y="111561"/>
                  </a:cubicBezTo>
                  <a:lnTo>
                    <a:pt x="52000" y="111561"/>
                  </a:lnTo>
                  <a:lnTo>
                    <a:pt x="60000" y="120000"/>
                  </a:lnTo>
                  <a:lnTo>
                    <a:pt x="68000" y="111561"/>
                  </a:lnTo>
                  <a:lnTo>
                    <a:pt x="112177" y="111561"/>
                  </a:lnTo>
                  <a:cubicBezTo>
                    <a:pt x="116494" y="111561"/>
                    <a:pt x="120000" y="109388"/>
                    <a:pt x="120000" y="106711"/>
                  </a:cubicBezTo>
                  <a:lnTo>
                    <a:pt x="120000" y="4850"/>
                  </a:lnTo>
                  <a:cubicBezTo>
                    <a:pt x="120000" y="2172"/>
                    <a:pt x="116494" y="0"/>
                    <a:pt x="112177" y="0"/>
                  </a:cubicBezTo>
                  <a:lnTo>
                    <a:pt x="7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2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iṥļîďe">
              <a:extLst>
                <a:ext uri="{FF2B5EF4-FFF2-40B4-BE49-F238E27FC236}">
                  <a16:creationId xmlns:a16="http://schemas.microsoft.com/office/drawing/2014/main" id="{629E069A-B981-42CB-9BA0-FC13F7933093}"/>
                </a:ext>
              </a:extLst>
            </p:cNvPr>
            <p:cNvSpPr/>
            <p:nvPr/>
          </p:nvSpPr>
          <p:spPr>
            <a:xfrm>
              <a:off x="5883540" y="2938392"/>
              <a:ext cx="489556" cy="4896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568" y="87947"/>
                  </a:moveTo>
                  <a:lnTo>
                    <a:pt x="93568" y="87947"/>
                  </a:lnTo>
                  <a:cubicBezTo>
                    <a:pt x="78502" y="103046"/>
                    <a:pt x="54185" y="104900"/>
                    <a:pt x="37533" y="91655"/>
                  </a:cubicBezTo>
                  <a:cubicBezTo>
                    <a:pt x="13215" y="116026"/>
                    <a:pt x="13215" y="116026"/>
                    <a:pt x="13215" y="116026"/>
                  </a:cubicBezTo>
                  <a:cubicBezTo>
                    <a:pt x="9515" y="119735"/>
                    <a:pt x="5814" y="119735"/>
                    <a:pt x="1850" y="116026"/>
                  </a:cubicBezTo>
                  <a:cubicBezTo>
                    <a:pt x="0" y="114172"/>
                    <a:pt x="0" y="108609"/>
                    <a:pt x="1850" y="104900"/>
                  </a:cubicBezTo>
                  <a:cubicBezTo>
                    <a:pt x="28017" y="80529"/>
                    <a:pt x="28017" y="80529"/>
                    <a:pt x="28017" y="80529"/>
                  </a:cubicBezTo>
                  <a:cubicBezTo>
                    <a:pt x="15066" y="63576"/>
                    <a:pt x="15066" y="39205"/>
                    <a:pt x="31718" y="24370"/>
                  </a:cubicBezTo>
                  <a:cubicBezTo>
                    <a:pt x="46784" y="9271"/>
                    <a:pt x="46784" y="9271"/>
                    <a:pt x="46784" y="9271"/>
                  </a:cubicBezTo>
                  <a:cubicBezTo>
                    <a:pt x="56035" y="20662"/>
                    <a:pt x="56035" y="20662"/>
                    <a:pt x="56035" y="20662"/>
                  </a:cubicBezTo>
                  <a:cubicBezTo>
                    <a:pt x="74801" y="1854"/>
                    <a:pt x="74801" y="1854"/>
                    <a:pt x="74801" y="1854"/>
                  </a:cubicBezTo>
                  <a:cubicBezTo>
                    <a:pt x="76651" y="0"/>
                    <a:pt x="82202" y="0"/>
                    <a:pt x="84052" y="1854"/>
                  </a:cubicBezTo>
                  <a:cubicBezTo>
                    <a:pt x="88017" y="5562"/>
                    <a:pt x="88017" y="9271"/>
                    <a:pt x="84052" y="13245"/>
                  </a:cubicBezTo>
                  <a:cubicBezTo>
                    <a:pt x="67400" y="29933"/>
                    <a:pt x="67400" y="29933"/>
                    <a:pt x="67400" y="29933"/>
                  </a:cubicBezTo>
                  <a:cubicBezTo>
                    <a:pt x="88017" y="50596"/>
                    <a:pt x="88017" y="50596"/>
                    <a:pt x="88017" y="50596"/>
                  </a:cubicBezTo>
                  <a:cubicBezTo>
                    <a:pt x="104669" y="33642"/>
                    <a:pt x="104669" y="33642"/>
                    <a:pt x="104669" y="33642"/>
                  </a:cubicBezTo>
                  <a:cubicBezTo>
                    <a:pt x="108370" y="31788"/>
                    <a:pt x="113920" y="31788"/>
                    <a:pt x="115770" y="33642"/>
                  </a:cubicBezTo>
                  <a:cubicBezTo>
                    <a:pt x="119735" y="37350"/>
                    <a:pt x="119735" y="41059"/>
                    <a:pt x="115770" y="45033"/>
                  </a:cubicBezTo>
                  <a:cubicBezTo>
                    <a:pt x="99118" y="61721"/>
                    <a:pt x="99118" y="61721"/>
                    <a:pt x="99118" y="61721"/>
                  </a:cubicBezTo>
                  <a:cubicBezTo>
                    <a:pt x="108370" y="73112"/>
                    <a:pt x="108370" y="73112"/>
                    <a:pt x="108370" y="73112"/>
                  </a:cubicBezTo>
                  <a:lnTo>
                    <a:pt x="93568" y="8794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2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íṣļïďé">
              <a:extLst>
                <a:ext uri="{FF2B5EF4-FFF2-40B4-BE49-F238E27FC236}">
                  <a16:creationId xmlns:a16="http://schemas.microsoft.com/office/drawing/2014/main" id="{2A7299D2-E7C7-41ED-BDDD-4D6343DB9049}"/>
                </a:ext>
              </a:extLst>
            </p:cNvPr>
            <p:cNvSpPr txBox="1"/>
            <p:nvPr/>
          </p:nvSpPr>
          <p:spPr>
            <a:xfrm>
              <a:off x="5094673" y="2175893"/>
              <a:ext cx="1953171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3" name="îṡľîḓè">
              <a:extLst>
                <a:ext uri="{FF2B5EF4-FFF2-40B4-BE49-F238E27FC236}">
                  <a16:creationId xmlns:a16="http://schemas.microsoft.com/office/drawing/2014/main" id="{A21E14F7-3731-4954-88B4-3F1087E15B39}"/>
                </a:ext>
              </a:extLst>
            </p:cNvPr>
            <p:cNvSpPr txBox="1"/>
            <p:nvPr/>
          </p:nvSpPr>
          <p:spPr>
            <a:xfrm>
              <a:off x="5210913" y="3696419"/>
              <a:ext cx="1775815" cy="9025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Copy paste fonts. Choose the only option to retain text.….</a:t>
              </a:r>
            </a:p>
          </p:txBody>
        </p:sp>
        <p:sp>
          <p:nvSpPr>
            <p:cNvPr id="14" name="isľiďe">
              <a:extLst>
                <a:ext uri="{FF2B5EF4-FFF2-40B4-BE49-F238E27FC236}">
                  <a16:creationId xmlns:a16="http://schemas.microsoft.com/office/drawing/2014/main" id="{8A4F42F0-39AD-4BAC-89A8-4208CBB6B694}"/>
                </a:ext>
              </a:extLst>
            </p:cNvPr>
            <p:cNvSpPr/>
            <p:nvPr/>
          </p:nvSpPr>
          <p:spPr>
            <a:xfrm>
              <a:off x="5106702" y="5098572"/>
              <a:ext cx="1974733" cy="6443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>
                      <a:lumMod val="75000"/>
                    </a:srgbClr>
                  </a:solidFill>
                  <a:effectLst/>
                  <a:uLnTx/>
                  <a:uFillTx/>
                </a:rPr>
                <a:t>... ￥</a:t>
              </a: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>
                      <a:lumMod val="75000"/>
                    </a:srgbClr>
                  </a:solidFill>
                  <a:effectLst/>
                  <a:uLnTx/>
                  <a:uFillTx/>
                </a:rPr>
                <a:t> | 56 %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C6FB8E2-43E6-4F87-8E5F-1D6E5F2DCF8E}"/>
                </a:ext>
              </a:extLst>
            </p:cNvPr>
            <p:cNvCxnSpPr/>
            <p:nvPr/>
          </p:nvCxnSpPr>
          <p:spPr>
            <a:xfrm>
              <a:off x="4283645" y="1814052"/>
              <a:ext cx="0" cy="3229897"/>
            </a:xfrm>
            <a:prstGeom prst="straightConnector1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íŝlíḋè">
              <a:extLst>
                <a:ext uri="{FF2B5EF4-FFF2-40B4-BE49-F238E27FC236}">
                  <a16:creationId xmlns:a16="http://schemas.microsoft.com/office/drawing/2014/main" id="{14A2C075-B1E3-4DA9-89B5-1F21BD9529BF}"/>
                </a:ext>
              </a:extLst>
            </p:cNvPr>
            <p:cNvSpPr/>
            <p:nvPr/>
          </p:nvSpPr>
          <p:spPr>
            <a:xfrm>
              <a:off x="9212275" y="2301633"/>
              <a:ext cx="534431" cy="514678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îšḷiḓe">
              <a:extLst>
                <a:ext uri="{FF2B5EF4-FFF2-40B4-BE49-F238E27FC236}">
                  <a16:creationId xmlns:a16="http://schemas.microsoft.com/office/drawing/2014/main" id="{19A5542B-4993-4612-B438-4C8CC98E6D5E}"/>
                </a:ext>
              </a:extLst>
            </p:cNvPr>
            <p:cNvSpPr txBox="1"/>
            <p:nvPr/>
          </p:nvSpPr>
          <p:spPr>
            <a:xfrm>
              <a:off x="8567207" y="1616656"/>
              <a:ext cx="182456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1">
              <a:normAutofit lnSpcReduction="1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8" name="ïśliḓé">
              <a:extLst>
                <a:ext uri="{FF2B5EF4-FFF2-40B4-BE49-F238E27FC236}">
                  <a16:creationId xmlns:a16="http://schemas.microsoft.com/office/drawing/2014/main" id="{BBB2B20C-3298-4101-99FF-2413C81FE3C1}"/>
                </a:ext>
              </a:extLst>
            </p:cNvPr>
            <p:cNvSpPr txBox="1"/>
            <p:nvPr/>
          </p:nvSpPr>
          <p:spPr>
            <a:xfrm>
              <a:off x="8567207" y="3137183"/>
              <a:ext cx="1824568" cy="10209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9" name="îṧḷíḓè">
              <a:extLst>
                <a:ext uri="{FF2B5EF4-FFF2-40B4-BE49-F238E27FC236}">
                  <a16:creationId xmlns:a16="http://schemas.microsoft.com/office/drawing/2014/main" id="{053A0757-FE52-4D7D-BCA5-596C05098335}"/>
                </a:ext>
              </a:extLst>
            </p:cNvPr>
            <p:cNvSpPr/>
            <p:nvPr/>
          </p:nvSpPr>
          <p:spPr>
            <a:xfrm>
              <a:off x="8488718" y="4244365"/>
              <a:ext cx="1974733" cy="6443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1800" b="1" i="0" u="none" strike="noStrike" kern="1200" cap="none" spc="0" normalizeH="0" baseline="0" noProof="0">
                  <a:ln>
                    <a:noFill/>
                  </a:ln>
                  <a:solidFill>
                    <a:srgbClr val="BD374A">
                      <a:lumMod val="75000"/>
                    </a:srgbClr>
                  </a:solidFill>
                  <a:effectLst/>
                  <a:uLnTx/>
                  <a:uFillTx/>
                </a:rPr>
                <a:t>...</a:t>
              </a:r>
              <a:r>
                <a:rPr kumimoji="0" lang="de-DE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BD374A">
                      <a:lumMod val="75000"/>
                    </a:srgbClr>
                  </a:solidFill>
                  <a:effectLst/>
                  <a:uLnTx/>
                  <a:uFillTx/>
                </a:rPr>
                <a:t> ￥</a:t>
              </a:r>
              <a:r>
                <a:rPr kumimoji="0" lang="de-DE" sz="1800" b="1" i="0" u="none" strike="noStrike" kern="1200" cap="none" spc="0" normalizeH="0" baseline="0" noProof="0">
                  <a:ln>
                    <a:noFill/>
                  </a:ln>
                  <a:solidFill>
                    <a:srgbClr val="BD374A">
                      <a:lumMod val="75000"/>
                    </a:srgbClr>
                  </a:solidFill>
                  <a:effectLst/>
                  <a:uLnTx/>
                  <a:uFillTx/>
                </a:rPr>
                <a:t> | 57 </a:t>
              </a: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>
                      <a:lumMod val="75000"/>
                    </a:srgbClr>
                  </a:solidFill>
                  <a:effectLst/>
                  <a:uLnTx/>
                  <a:uFillTx/>
                </a:rPr>
                <a:t>%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298EE8D-B1DF-4963-B00D-1CEE48DD5304}"/>
                </a:ext>
              </a:extLst>
            </p:cNvPr>
            <p:cNvCxnSpPr/>
            <p:nvPr/>
          </p:nvCxnSpPr>
          <p:spPr>
            <a:xfrm>
              <a:off x="7885673" y="1814052"/>
              <a:ext cx="0" cy="3229897"/>
            </a:xfrm>
            <a:prstGeom prst="straightConnector1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4555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c3a8caa-98ec-4c8b-a6cd-008ebbb3f60e" descr="4QUAAB+LCAAAAAAABACdVE1Pg0AQ/S+r3tDQxmrDrdrUcFCbttGD6WELI6yBpVkW06bhvzu7sHwEiNZyKbNvZt6becuJXMrjHohD1jEVcs5oIGjsSoiJRVyfODyLIos8MO4zHjyJJNunxPk4VWnNk3cmw8ckSsQbjTJQBTiTjEbFq9NJamGXgiGDo44NYRHWqfX6+ck8WIEHXBrQKtgRZzyZTiZIXWRpiLiLBf7ubm0bzzc6dZTnFlmDl3D//403IcRgMBvG5Yz765D6iLBvbNWeBaHkkOLYru2bETJ63X2BJxuJzrhFcz5VT0XTVjSHRmim98w4i7O4hOnOz/TQCI3sIsh8P4ImzOUSxHe1pJGK6f9rKbDBIhExldjwZOdX9RjuEad4udyHA1YyZElrpyVJZade16iDyjTaQnXSkqIRAbn1qO7m1WiLzHgQGXVmhFVZ3M0eXhCrCBEXl68jZNtWYMhgXfRVV1tuDZLawEGeJ0NlNAX0TX5IgaajW9YKSgYt7r/SNh4+d/xN4nglUpAzr76LxRaKePMqNJYzPkeaYdndC8m3Peqq75La9O9fJI3qs3WZ/ldDt+F/maXKqHHn+LXs1ZpIoWOLzw9KRxO44QUAAA==">
            <a:extLst>
              <a:ext uri="{FF2B5EF4-FFF2-40B4-BE49-F238E27FC236}">
                <a16:creationId xmlns:a16="http://schemas.microsoft.com/office/drawing/2014/main" id="{7916A70A-9FC7-49C0-B572-A2592EC5373A}"/>
              </a:ext>
            </a:extLst>
          </p:cNvPr>
          <p:cNvGrpSpPr>
            <a:grpSpLocks noChangeAspect="1"/>
          </p:cNvGrpSpPr>
          <p:nvPr/>
        </p:nvGrpSpPr>
        <p:grpSpPr>
          <a:xfrm>
            <a:off x="2023833" y="1446575"/>
            <a:ext cx="8144335" cy="3964850"/>
            <a:chOff x="2023833" y="1446575"/>
            <a:chExt cx="8144335" cy="3964850"/>
          </a:xfrm>
        </p:grpSpPr>
        <p:sp>
          <p:nvSpPr>
            <p:cNvPr id="3" name="ExtraShape1">
              <a:extLst>
                <a:ext uri="{FF2B5EF4-FFF2-40B4-BE49-F238E27FC236}">
                  <a16:creationId xmlns:a16="http://schemas.microsoft.com/office/drawing/2014/main" id="{A13B49EB-3635-4738-B74F-FE938BDFD365}"/>
                </a:ext>
              </a:extLst>
            </p:cNvPr>
            <p:cNvSpPr/>
            <p:nvPr/>
          </p:nvSpPr>
          <p:spPr bwMode="auto">
            <a:xfrm>
              <a:off x="2506216" y="5325385"/>
              <a:ext cx="3146773" cy="86040"/>
            </a:xfrm>
            <a:custGeom>
              <a:avLst/>
              <a:gdLst>
                <a:gd name="T0" fmla="*/ 0 w 2194"/>
                <a:gd name="T1" fmla="*/ 0 h 60"/>
                <a:gd name="T2" fmla="*/ 0 w 2194"/>
                <a:gd name="T3" fmla="*/ 20 h 60"/>
                <a:gd name="T4" fmla="*/ 40 w 2194"/>
                <a:gd name="T5" fmla="*/ 60 h 60"/>
                <a:gd name="T6" fmla="*/ 2153 w 2194"/>
                <a:gd name="T7" fmla="*/ 60 h 60"/>
                <a:gd name="T8" fmla="*/ 2194 w 2194"/>
                <a:gd name="T9" fmla="*/ 20 h 60"/>
                <a:gd name="T10" fmla="*/ 2194 w 2194"/>
                <a:gd name="T11" fmla="*/ 0 h 60"/>
                <a:gd name="T12" fmla="*/ 0 w 2194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4" h="60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42"/>
                    <a:pt x="18" y="60"/>
                    <a:pt x="40" y="60"/>
                  </a:cubicBezTo>
                  <a:cubicBezTo>
                    <a:pt x="2153" y="60"/>
                    <a:pt x="2153" y="60"/>
                    <a:pt x="2153" y="60"/>
                  </a:cubicBezTo>
                  <a:cubicBezTo>
                    <a:pt x="2176" y="60"/>
                    <a:pt x="2194" y="42"/>
                    <a:pt x="2194" y="20"/>
                  </a:cubicBezTo>
                  <a:cubicBezTo>
                    <a:pt x="2194" y="0"/>
                    <a:pt x="2194" y="0"/>
                    <a:pt x="219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ExtraShape2">
              <a:extLst>
                <a:ext uri="{FF2B5EF4-FFF2-40B4-BE49-F238E27FC236}">
                  <a16:creationId xmlns:a16="http://schemas.microsoft.com/office/drawing/2014/main" id="{C1C41B23-D07D-4D1D-9944-2DB27454CBB6}"/>
                </a:ext>
              </a:extLst>
            </p:cNvPr>
            <p:cNvSpPr/>
            <p:nvPr/>
          </p:nvSpPr>
          <p:spPr bwMode="auto">
            <a:xfrm>
              <a:off x="2788311" y="3589089"/>
              <a:ext cx="2582583" cy="1670004"/>
            </a:xfrm>
            <a:custGeom>
              <a:avLst/>
              <a:gdLst>
                <a:gd name="T0" fmla="*/ 1802 w 1802"/>
                <a:gd name="T1" fmla="*/ 1165 h 1165"/>
                <a:gd name="T2" fmla="*/ 1802 w 1802"/>
                <a:gd name="T3" fmla="*/ 41 h 1165"/>
                <a:gd name="T4" fmla="*/ 1760 w 1802"/>
                <a:gd name="T5" fmla="*/ 0 h 1165"/>
                <a:gd name="T6" fmla="*/ 41 w 1802"/>
                <a:gd name="T7" fmla="*/ 0 h 1165"/>
                <a:gd name="T8" fmla="*/ 0 w 1802"/>
                <a:gd name="T9" fmla="*/ 41 h 1165"/>
                <a:gd name="T10" fmla="*/ 0 w 1802"/>
                <a:gd name="T11" fmla="*/ 1165 h 1165"/>
                <a:gd name="T12" fmla="*/ 1802 w 1802"/>
                <a:gd name="T13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2" h="1165">
                  <a:moveTo>
                    <a:pt x="1802" y="1165"/>
                  </a:moveTo>
                  <a:cubicBezTo>
                    <a:pt x="1802" y="41"/>
                    <a:pt x="1802" y="41"/>
                    <a:pt x="1802" y="41"/>
                  </a:cubicBezTo>
                  <a:cubicBezTo>
                    <a:pt x="1802" y="18"/>
                    <a:pt x="1783" y="0"/>
                    <a:pt x="176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1165"/>
                    <a:pt x="0" y="1165"/>
                    <a:pt x="0" y="1165"/>
                  </a:cubicBezTo>
                  <a:lnTo>
                    <a:pt x="1802" y="11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ExtraShape3">
              <a:extLst>
                <a:ext uri="{FF2B5EF4-FFF2-40B4-BE49-F238E27FC236}">
                  <a16:creationId xmlns:a16="http://schemas.microsoft.com/office/drawing/2014/main" id="{A15C8F19-B0D5-4A5F-B585-8073EC295E4E}"/>
                </a:ext>
              </a:extLst>
            </p:cNvPr>
            <p:cNvSpPr/>
            <p:nvPr/>
          </p:nvSpPr>
          <p:spPr bwMode="auto">
            <a:xfrm>
              <a:off x="2459671" y="5257683"/>
              <a:ext cx="3238454" cy="107196"/>
            </a:xfrm>
            <a:custGeom>
              <a:avLst/>
              <a:gdLst>
                <a:gd name="T0" fmla="*/ 0 w 2259"/>
                <a:gd name="T1" fmla="*/ 0 h 75"/>
                <a:gd name="T2" fmla="*/ 0 w 2259"/>
                <a:gd name="T3" fmla="*/ 24 h 75"/>
                <a:gd name="T4" fmla="*/ 42 w 2259"/>
                <a:gd name="T5" fmla="*/ 75 h 75"/>
                <a:gd name="T6" fmla="*/ 2218 w 2259"/>
                <a:gd name="T7" fmla="*/ 75 h 75"/>
                <a:gd name="T8" fmla="*/ 2259 w 2259"/>
                <a:gd name="T9" fmla="*/ 24 h 75"/>
                <a:gd name="T10" fmla="*/ 2259 w 2259"/>
                <a:gd name="T11" fmla="*/ 0 h 75"/>
                <a:gd name="T12" fmla="*/ 0 w 2259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9" h="75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2"/>
                    <a:pt x="19" y="75"/>
                    <a:pt x="42" y="75"/>
                  </a:cubicBezTo>
                  <a:cubicBezTo>
                    <a:pt x="2218" y="75"/>
                    <a:pt x="2218" y="75"/>
                    <a:pt x="2218" y="75"/>
                  </a:cubicBezTo>
                  <a:cubicBezTo>
                    <a:pt x="2241" y="75"/>
                    <a:pt x="2259" y="52"/>
                    <a:pt x="2259" y="24"/>
                  </a:cubicBezTo>
                  <a:cubicBezTo>
                    <a:pt x="2259" y="0"/>
                    <a:pt x="2259" y="0"/>
                    <a:pt x="225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ExtraShape4">
              <a:extLst>
                <a:ext uri="{FF2B5EF4-FFF2-40B4-BE49-F238E27FC236}">
                  <a16:creationId xmlns:a16="http://schemas.microsoft.com/office/drawing/2014/main" id="{FD67A240-8662-4CC7-9A47-4B55A1443640}"/>
                </a:ext>
              </a:extLst>
            </p:cNvPr>
            <p:cNvSpPr/>
            <p:nvPr/>
          </p:nvSpPr>
          <p:spPr bwMode="auto">
            <a:xfrm>
              <a:off x="3813728" y="5257683"/>
              <a:ext cx="531750" cy="46546"/>
            </a:xfrm>
            <a:custGeom>
              <a:avLst/>
              <a:gdLst>
                <a:gd name="T0" fmla="*/ 0 w 370"/>
                <a:gd name="T1" fmla="*/ 0 h 32"/>
                <a:gd name="T2" fmla="*/ 36 w 370"/>
                <a:gd name="T3" fmla="*/ 32 h 32"/>
                <a:gd name="T4" fmla="*/ 334 w 370"/>
                <a:gd name="T5" fmla="*/ 32 h 32"/>
                <a:gd name="T6" fmla="*/ 370 w 370"/>
                <a:gd name="T7" fmla="*/ 0 h 32"/>
                <a:gd name="T8" fmla="*/ 0 w 37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">
                  <a:moveTo>
                    <a:pt x="0" y="0"/>
                  </a:moveTo>
                  <a:cubicBezTo>
                    <a:pt x="2" y="18"/>
                    <a:pt x="17" y="32"/>
                    <a:pt x="36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53" y="32"/>
                    <a:pt x="368" y="18"/>
                    <a:pt x="3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ExtraShape5">
              <a:extLst>
                <a:ext uri="{FF2B5EF4-FFF2-40B4-BE49-F238E27FC236}">
                  <a16:creationId xmlns:a16="http://schemas.microsoft.com/office/drawing/2014/main" id="{4A284DF9-B3E0-42A9-99C8-7120744553D2}"/>
                </a:ext>
              </a:extLst>
            </p:cNvPr>
            <p:cNvSpPr/>
            <p:nvPr/>
          </p:nvSpPr>
          <p:spPr bwMode="auto">
            <a:xfrm>
              <a:off x="2888455" y="3703337"/>
              <a:ext cx="2382295" cy="1442918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ExtraShape6">
              <a:extLst>
                <a:ext uri="{FF2B5EF4-FFF2-40B4-BE49-F238E27FC236}">
                  <a16:creationId xmlns:a16="http://schemas.microsoft.com/office/drawing/2014/main" id="{7A42ED7E-8877-46F5-8F0C-994C83858987}"/>
                </a:ext>
              </a:extLst>
            </p:cNvPr>
            <p:cNvSpPr/>
            <p:nvPr/>
          </p:nvSpPr>
          <p:spPr bwMode="auto">
            <a:xfrm>
              <a:off x="4046456" y="3607425"/>
              <a:ext cx="84629" cy="8604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ExtraShape7">
              <a:extLst>
                <a:ext uri="{FF2B5EF4-FFF2-40B4-BE49-F238E27FC236}">
                  <a16:creationId xmlns:a16="http://schemas.microsoft.com/office/drawing/2014/main" id="{820E6E92-DD3D-46F9-B9BD-F03EE892C177}"/>
                </a:ext>
              </a:extLst>
            </p:cNvPr>
            <p:cNvSpPr/>
            <p:nvPr/>
          </p:nvSpPr>
          <p:spPr bwMode="auto">
            <a:xfrm>
              <a:off x="4063382" y="3625762"/>
              <a:ext cx="50777" cy="4936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ExtraShape8">
              <a:extLst>
                <a:ext uri="{FF2B5EF4-FFF2-40B4-BE49-F238E27FC236}">
                  <a16:creationId xmlns:a16="http://schemas.microsoft.com/office/drawing/2014/main" id="{F20425FF-53CE-4979-BF96-52B66B4249FE}"/>
                </a:ext>
              </a:extLst>
            </p:cNvPr>
            <p:cNvSpPr/>
            <p:nvPr/>
          </p:nvSpPr>
          <p:spPr bwMode="auto">
            <a:xfrm>
              <a:off x="4063382" y="3629993"/>
              <a:ext cx="46546" cy="4513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ExtraShape9">
              <a:extLst>
                <a:ext uri="{FF2B5EF4-FFF2-40B4-BE49-F238E27FC236}">
                  <a16:creationId xmlns:a16="http://schemas.microsoft.com/office/drawing/2014/main" id="{453219CC-16D6-4633-B5EF-2B6C9207701D}"/>
                </a:ext>
              </a:extLst>
            </p:cNvPr>
            <p:cNvSpPr/>
            <p:nvPr/>
          </p:nvSpPr>
          <p:spPr bwMode="auto">
            <a:xfrm>
              <a:off x="4088771" y="3635635"/>
              <a:ext cx="15516" cy="15516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ExtraShape10">
              <a:extLst>
                <a:ext uri="{FF2B5EF4-FFF2-40B4-BE49-F238E27FC236}">
                  <a16:creationId xmlns:a16="http://schemas.microsoft.com/office/drawing/2014/main" id="{C48BF217-9AF5-4919-8369-5455C1492BC5}"/>
                </a:ext>
              </a:extLst>
            </p:cNvPr>
            <p:cNvSpPr/>
            <p:nvPr/>
          </p:nvSpPr>
          <p:spPr bwMode="auto">
            <a:xfrm>
              <a:off x="3145162" y="2453655"/>
              <a:ext cx="1634743" cy="2541679"/>
            </a:xfrm>
            <a:custGeom>
              <a:avLst/>
              <a:gdLst>
                <a:gd name="T0" fmla="*/ 813 w 1140"/>
                <a:gd name="T1" fmla="*/ 45 h 1774"/>
                <a:gd name="T2" fmla="*/ 759 w 1140"/>
                <a:gd name="T3" fmla="*/ 0 h 1774"/>
                <a:gd name="T4" fmla="*/ 759 w 1140"/>
                <a:gd name="T5" fmla="*/ 0 h 1774"/>
                <a:gd name="T6" fmla="*/ 792 w 1140"/>
                <a:gd name="T7" fmla="*/ 27 h 1774"/>
                <a:gd name="T8" fmla="*/ 759 w 1140"/>
                <a:gd name="T9" fmla="*/ 0 h 1774"/>
                <a:gd name="T10" fmla="*/ 759 w 1140"/>
                <a:gd name="T11" fmla="*/ 0 h 1774"/>
                <a:gd name="T12" fmla="*/ 759 w 1140"/>
                <a:gd name="T13" fmla="*/ 0 h 1774"/>
                <a:gd name="T14" fmla="*/ 765 w 1140"/>
                <a:gd name="T15" fmla="*/ 4 h 1774"/>
                <a:gd name="T16" fmla="*/ 749 w 1140"/>
                <a:gd name="T17" fmla="*/ 11 h 1774"/>
                <a:gd name="T18" fmla="*/ 500 w 1140"/>
                <a:gd name="T19" fmla="*/ 266 h 1774"/>
                <a:gd name="T20" fmla="*/ 309 w 1140"/>
                <a:gd name="T21" fmla="*/ 454 h 1774"/>
                <a:gd name="T22" fmla="*/ 62 w 1140"/>
                <a:gd name="T23" fmla="*/ 790 h 1774"/>
                <a:gd name="T24" fmla="*/ 0 w 1140"/>
                <a:gd name="T25" fmla="*/ 1037 h 1774"/>
                <a:gd name="T26" fmla="*/ 85 w 1140"/>
                <a:gd name="T27" fmla="*/ 1297 h 1774"/>
                <a:gd name="T28" fmla="*/ 437 w 1140"/>
                <a:gd name="T29" fmla="*/ 1565 h 1774"/>
                <a:gd name="T30" fmla="*/ 804 w 1140"/>
                <a:gd name="T31" fmla="*/ 1700 h 1774"/>
                <a:gd name="T32" fmla="*/ 880 w 1140"/>
                <a:gd name="T33" fmla="*/ 1719 h 1774"/>
                <a:gd name="T34" fmla="*/ 1076 w 1140"/>
                <a:gd name="T35" fmla="*/ 1767 h 1774"/>
                <a:gd name="T36" fmla="*/ 1101 w 1140"/>
                <a:gd name="T37" fmla="*/ 1773 h 1774"/>
                <a:gd name="T38" fmla="*/ 1140 w 1140"/>
                <a:gd name="T39" fmla="*/ 1637 h 1774"/>
                <a:gd name="T40" fmla="*/ 1070 w 1140"/>
                <a:gd name="T41" fmla="*/ 1620 h 1774"/>
                <a:gd name="T42" fmla="*/ 867 w 1140"/>
                <a:gd name="T43" fmla="*/ 1570 h 1774"/>
                <a:gd name="T44" fmla="*/ 842 w 1140"/>
                <a:gd name="T45" fmla="*/ 1564 h 1774"/>
                <a:gd name="T46" fmla="*/ 839 w 1140"/>
                <a:gd name="T47" fmla="*/ 1563 h 1774"/>
                <a:gd name="T48" fmla="*/ 839 w 1140"/>
                <a:gd name="T49" fmla="*/ 1564 h 1774"/>
                <a:gd name="T50" fmla="*/ 839 w 1140"/>
                <a:gd name="T51" fmla="*/ 1563 h 1774"/>
                <a:gd name="T52" fmla="*/ 839 w 1140"/>
                <a:gd name="T53" fmla="*/ 1563 h 1774"/>
                <a:gd name="T54" fmla="*/ 321 w 1140"/>
                <a:gd name="T55" fmla="*/ 1334 h 1774"/>
                <a:gd name="T56" fmla="*/ 162 w 1140"/>
                <a:gd name="T57" fmla="*/ 1146 h 1774"/>
                <a:gd name="T58" fmla="*/ 154 w 1140"/>
                <a:gd name="T59" fmla="*/ 944 h 1774"/>
                <a:gd name="T60" fmla="*/ 320 w 1140"/>
                <a:gd name="T61" fmla="*/ 654 h 1774"/>
                <a:gd name="T62" fmla="*/ 541 w 1140"/>
                <a:gd name="T63" fmla="*/ 423 h 1774"/>
                <a:gd name="T64" fmla="*/ 819 w 1140"/>
                <a:gd name="T65" fmla="*/ 143 h 1774"/>
                <a:gd name="T66" fmla="*/ 868 w 1140"/>
                <a:gd name="T67" fmla="*/ 90 h 1774"/>
                <a:gd name="T68" fmla="*/ 759 w 1140"/>
                <a:gd name="T69" fmla="*/ 0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40" h="1774">
                  <a:moveTo>
                    <a:pt x="759" y="0"/>
                  </a:moveTo>
                  <a:cubicBezTo>
                    <a:pt x="813" y="45"/>
                    <a:pt x="813" y="45"/>
                    <a:pt x="813" y="45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813" y="45"/>
                    <a:pt x="813" y="45"/>
                    <a:pt x="813" y="45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92" y="27"/>
                    <a:pt x="792" y="27"/>
                    <a:pt x="792" y="27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92" y="27"/>
                    <a:pt x="792" y="27"/>
                    <a:pt x="792" y="27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65" y="4"/>
                    <a:pt x="765" y="4"/>
                    <a:pt x="765" y="4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65" y="4"/>
                    <a:pt x="765" y="4"/>
                    <a:pt x="765" y="4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7" y="3"/>
                    <a:pt x="749" y="11"/>
                  </a:cubicBezTo>
                  <a:cubicBezTo>
                    <a:pt x="738" y="23"/>
                    <a:pt x="717" y="46"/>
                    <a:pt x="677" y="87"/>
                  </a:cubicBezTo>
                  <a:cubicBezTo>
                    <a:pt x="638" y="127"/>
                    <a:pt x="582" y="185"/>
                    <a:pt x="500" y="266"/>
                  </a:cubicBezTo>
                  <a:cubicBezTo>
                    <a:pt x="484" y="282"/>
                    <a:pt x="465" y="301"/>
                    <a:pt x="443" y="322"/>
                  </a:cubicBezTo>
                  <a:cubicBezTo>
                    <a:pt x="404" y="359"/>
                    <a:pt x="357" y="404"/>
                    <a:pt x="309" y="454"/>
                  </a:cubicBezTo>
                  <a:cubicBezTo>
                    <a:pt x="273" y="491"/>
                    <a:pt x="236" y="532"/>
                    <a:pt x="201" y="576"/>
                  </a:cubicBezTo>
                  <a:cubicBezTo>
                    <a:pt x="148" y="642"/>
                    <a:pt x="99" y="713"/>
                    <a:pt x="62" y="790"/>
                  </a:cubicBezTo>
                  <a:cubicBezTo>
                    <a:pt x="43" y="829"/>
                    <a:pt x="28" y="868"/>
                    <a:pt x="17" y="910"/>
                  </a:cubicBezTo>
                  <a:cubicBezTo>
                    <a:pt x="6" y="951"/>
                    <a:pt x="0" y="993"/>
                    <a:pt x="0" y="1037"/>
                  </a:cubicBezTo>
                  <a:cubicBezTo>
                    <a:pt x="0" y="1068"/>
                    <a:pt x="3" y="1100"/>
                    <a:pt x="10" y="1132"/>
                  </a:cubicBezTo>
                  <a:cubicBezTo>
                    <a:pt x="23" y="1189"/>
                    <a:pt x="48" y="1244"/>
                    <a:pt x="85" y="1297"/>
                  </a:cubicBezTo>
                  <a:cubicBezTo>
                    <a:pt x="113" y="1337"/>
                    <a:pt x="149" y="1375"/>
                    <a:pt x="191" y="1411"/>
                  </a:cubicBezTo>
                  <a:cubicBezTo>
                    <a:pt x="255" y="1466"/>
                    <a:pt x="336" y="1517"/>
                    <a:pt x="437" y="1565"/>
                  </a:cubicBezTo>
                  <a:cubicBezTo>
                    <a:pt x="537" y="1613"/>
                    <a:pt x="657" y="1658"/>
                    <a:pt x="800" y="1699"/>
                  </a:cubicBezTo>
                  <a:cubicBezTo>
                    <a:pt x="802" y="1699"/>
                    <a:pt x="803" y="1699"/>
                    <a:pt x="804" y="1700"/>
                  </a:cubicBezTo>
                  <a:cubicBezTo>
                    <a:pt x="807" y="1701"/>
                    <a:pt x="810" y="1701"/>
                    <a:pt x="814" y="1702"/>
                  </a:cubicBezTo>
                  <a:cubicBezTo>
                    <a:pt x="828" y="1706"/>
                    <a:pt x="852" y="1712"/>
                    <a:pt x="880" y="1719"/>
                  </a:cubicBezTo>
                  <a:cubicBezTo>
                    <a:pt x="923" y="1729"/>
                    <a:pt x="976" y="1742"/>
                    <a:pt x="1019" y="1753"/>
                  </a:cubicBezTo>
                  <a:cubicBezTo>
                    <a:pt x="1041" y="1758"/>
                    <a:pt x="1061" y="1763"/>
                    <a:pt x="1076" y="1767"/>
                  </a:cubicBezTo>
                  <a:cubicBezTo>
                    <a:pt x="1084" y="1769"/>
                    <a:pt x="1090" y="1770"/>
                    <a:pt x="1095" y="1772"/>
                  </a:cubicBezTo>
                  <a:cubicBezTo>
                    <a:pt x="1097" y="1772"/>
                    <a:pt x="1099" y="1773"/>
                    <a:pt x="1101" y="1773"/>
                  </a:cubicBezTo>
                  <a:cubicBezTo>
                    <a:pt x="1102" y="1774"/>
                    <a:pt x="1104" y="1774"/>
                    <a:pt x="1104" y="1774"/>
                  </a:cubicBezTo>
                  <a:cubicBezTo>
                    <a:pt x="1140" y="1637"/>
                    <a:pt x="1140" y="1637"/>
                    <a:pt x="1140" y="1637"/>
                  </a:cubicBezTo>
                  <a:cubicBezTo>
                    <a:pt x="1138" y="1637"/>
                    <a:pt x="1136" y="1636"/>
                    <a:pt x="1133" y="1636"/>
                  </a:cubicBezTo>
                  <a:cubicBezTo>
                    <a:pt x="1121" y="1633"/>
                    <a:pt x="1098" y="1627"/>
                    <a:pt x="1070" y="1620"/>
                  </a:cubicBezTo>
                  <a:cubicBezTo>
                    <a:pt x="1027" y="1609"/>
                    <a:pt x="972" y="1596"/>
                    <a:pt x="926" y="1585"/>
                  </a:cubicBezTo>
                  <a:cubicBezTo>
                    <a:pt x="904" y="1579"/>
                    <a:pt x="883" y="1574"/>
                    <a:pt x="867" y="1570"/>
                  </a:cubicBezTo>
                  <a:cubicBezTo>
                    <a:pt x="859" y="1568"/>
                    <a:pt x="853" y="1566"/>
                    <a:pt x="848" y="1565"/>
                  </a:cubicBezTo>
                  <a:cubicBezTo>
                    <a:pt x="845" y="1565"/>
                    <a:pt x="843" y="1564"/>
                    <a:pt x="842" y="1564"/>
                  </a:cubicBezTo>
                  <a:cubicBezTo>
                    <a:pt x="841" y="1563"/>
                    <a:pt x="840" y="1563"/>
                    <a:pt x="840" y="1563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4"/>
                    <a:pt x="839" y="1564"/>
                    <a:pt x="839" y="1564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4"/>
                    <a:pt x="839" y="1564"/>
                    <a:pt x="839" y="1564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700" y="1523"/>
                    <a:pt x="586" y="1480"/>
                    <a:pt x="493" y="1436"/>
                  </a:cubicBezTo>
                  <a:cubicBezTo>
                    <a:pt x="424" y="1402"/>
                    <a:pt x="367" y="1368"/>
                    <a:pt x="321" y="1334"/>
                  </a:cubicBezTo>
                  <a:cubicBezTo>
                    <a:pt x="286" y="1308"/>
                    <a:pt x="258" y="1282"/>
                    <a:pt x="234" y="1257"/>
                  </a:cubicBezTo>
                  <a:cubicBezTo>
                    <a:pt x="200" y="1219"/>
                    <a:pt x="177" y="1182"/>
                    <a:pt x="162" y="1146"/>
                  </a:cubicBezTo>
                  <a:cubicBezTo>
                    <a:pt x="148" y="1109"/>
                    <a:pt x="141" y="1073"/>
                    <a:pt x="141" y="1037"/>
                  </a:cubicBezTo>
                  <a:cubicBezTo>
                    <a:pt x="141" y="1006"/>
                    <a:pt x="146" y="975"/>
                    <a:pt x="154" y="944"/>
                  </a:cubicBezTo>
                  <a:cubicBezTo>
                    <a:pt x="169" y="889"/>
                    <a:pt x="196" y="832"/>
                    <a:pt x="231" y="776"/>
                  </a:cubicBezTo>
                  <a:cubicBezTo>
                    <a:pt x="257" y="734"/>
                    <a:pt x="287" y="693"/>
                    <a:pt x="320" y="654"/>
                  </a:cubicBezTo>
                  <a:cubicBezTo>
                    <a:pt x="369" y="594"/>
                    <a:pt x="422" y="539"/>
                    <a:pt x="471" y="491"/>
                  </a:cubicBezTo>
                  <a:cubicBezTo>
                    <a:pt x="496" y="466"/>
                    <a:pt x="520" y="444"/>
                    <a:pt x="541" y="423"/>
                  </a:cubicBezTo>
                  <a:cubicBezTo>
                    <a:pt x="563" y="402"/>
                    <a:pt x="583" y="383"/>
                    <a:pt x="600" y="366"/>
                  </a:cubicBezTo>
                  <a:cubicBezTo>
                    <a:pt x="715" y="251"/>
                    <a:pt x="782" y="183"/>
                    <a:pt x="819" y="143"/>
                  </a:cubicBezTo>
                  <a:cubicBezTo>
                    <a:pt x="838" y="123"/>
                    <a:pt x="850" y="111"/>
                    <a:pt x="857" y="103"/>
                  </a:cubicBezTo>
                  <a:cubicBezTo>
                    <a:pt x="864" y="95"/>
                    <a:pt x="867" y="92"/>
                    <a:pt x="868" y="9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</a:path>
              </a:pathLst>
            </a:custGeom>
            <a:solidFill>
              <a:srgbClr val="D8574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ExtraShape11">
              <a:extLst>
                <a:ext uri="{FF2B5EF4-FFF2-40B4-BE49-F238E27FC236}">
                  <a16:creationId xmlns:a16="http://schemas.microsoft.com/office/drawing/2014/main" id="{E919E934-8E56-451E-935D-FDA682C9BD0D}"/>
                </a:ext>
              </a:extLst>
            </p:cNvPr>
            <p:cNvSpPr/>
            <p:nvPr/>
          </p:nvSpPr>
          <p:spPr bwMode="auto">
            <a:xfrm>
              <a:off x="3039376" y="4114464"/>
              <a:ext cx="2231374" cy="1031791"/>
            </a:xfrm>
            <a:custGeom>
              <a:avLst/>
              <a:gdLst>
                <a:gd name="T0" fmla="*/ 1753 w 1753"/>
                <a:gd name="T1" fmla="*/ 59 h 811"/>
                <a:gd name="T2" fmla="*/ 1499 w 1753"/>
                <a:gd name="T3" fmla="*/ 327 h 811"/>
                <a:gd name="T4" fmla="*/ 1505 w 1753"/>
                <a:gd name="T5" fmla="*/ 384 h 811"/>
                <a:gd name="T6" fmla="*/ 1464 w 1753"/>
                <a:gd name="T7" fmla="*/ 379 h 811"/>
                <a:gd name="T8" fmla="*/ 1448 w 1753"/>
                <a:gd name="T9" fmla="*/ 380 h 811"/>
                <a:gd name="T10" fmla="*/ 1457 w 1753"/>
                <a:gd name="T11" fmla="*/ 325 h 811"/>
                <a:gd name="T12" fmla="*/ 1278 w 1753"/>
                <a:gd name="T13" fmla="*/ 146 h 811"/>
                <a:gd name="T14" fmla="*/ 1106 w 1753"/>
                <a:gd name="T15" fmla="*/ 278 h 811"/>
                <a:gd name="T16" fmla="*/ 1043 w 1753"/>
                <a:gd name="T17" fmla="*/ 263 h 811"/>
                <a:gd name="T18" fmla="*/ 1045 w 1753"/>
                <a:gd name="T19" fmla="*/ 239 h 811"/>
                <a:gd name="T20" fmla="*/ 865 w 1753"/>
                <a:gd name="T21" fmla="*/ 59 h 811"/>
                <a:gd name="T22" fmla="*/ 689 w 1753"/>
                <a:gd name="T23" fmla="*/ 200 h 811"/>
                <a:gd name="T24" fmla="*/ 653 w 1753"/>
                <a:gd name="T25" fmla="*/ 183 h 811"/>
                <a:gd name="T26" fmla="*/ 653 w 1753"/>
                <a:gd name="T27" fmla="*/ 182 h 811"/>
                <a:gd name="T28" fmla="*/ 470 w 1753"/>
                <a:gd name="T29" fmla="*/ 0 h 811"/>
                <a:gd name="T30" fmla="*/ 288 w 1753"/>
                <a:gd name="T31" fmla="*/ 182 h 811"/>
                <a:gd name="T32" fmla="*/ 307 w 1753"/>
                <a:gd name="T33" fmla="*/ 263 h 811"/>
                <a:gd name="T34" fmla="*/ 297 w 1753"/>
                <a:gd name="T35" fmla="*/ 262 h 811"/>
                <a:gd name="T36" fmla="*/ 194 w 1753"/>
                <a:gd name="T37" fmla="*/ 364 h 811"/>
                <a:gd name="T38" fmla="*/ 211 w 1753"/>
                <a:gd name="T39" fmla="*/ 419 h 811"/>
                <a:gd name="T40" fmla="*/ 0 w 1753"/>
                <a:gd name="T41" fmla="*/ 640 h 811"/>
                <a:gd name="T42" fmla="*/ 81 w 1753"/>
                <a:gd name="T43" fmla="*/ 811 h 811"/>
                <a:gd name="T44" fmla="*/ 1753 w 1753"/>
                <a:gd name="T45" fmla="*/ 811 h 811"/>
                <a:gd name="T46" fmla="*/ 1753 w 1753"/>
                <a:gd name="T47" fmla="*/ 59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3" h="811">
                  <a:moveTo>
                    <a:pt x="1753" y="59"/>
                  </a:moveTo>
                  <a:cubicBezTo>
                    <a:pt x="1611" y="67"/>
                    <a:pt x="1499" y="184"/>
                    <a:pt x="1499" y="327"/>
                  </a:cubicBezTo>
                  <a:cubicBezTo>
                    <a:pt x="1499" y="346"/>
                    <a:pt x="1501" y="365"/>
                    <a:pt x="1505" y="384"/>
                  </a:cubicBezTo>
                  <a:cubicBezTo>
                    <a:pt x="1492" y="381"/>
                    <a:pt x="1478" y="379"/>
                    <a:pt x="1464" y="379"/>
                  </a:cubicBezTo>
                  <a:cubicBezTo>
                    <a:pt x="1459" y="379"/>
                    <a:pt x="1454" y="379"/>
                    <a:pt x="1448" y="380"/>
                  </a:cubicBezTo>
                  <a:cubicBezTo>
                    <a:pt x="1454" y="362"/>
                    <a:pt x="1457" y="344"/>
                    <a:pt x="1457" y="325"/>
                  </a:cubicBezTo>
                  <a:cubicBezTo>
                    <a:pt x="1457" y="226"/>
                    <a:pt x="1377" y="146"/>
                    <a:pt x="1278" y="146"/>
                  </a:cubicBezTo>
                  <a:cubicBezTo>
                    <a:pt x="1196" y="146"/>
                    <a:pt x="1126" y="202"/>
                    <a:pt x="1106" y="278"/>
                  </a:cubicBezTo>
                  <a:cubicBezTo>
                    <a:pt x="1087" y="269"/>
                    <a:pt x="1066" y="263"/>
                    <a:pt x="1043" y="263"/>
                  </a:cubicBezTo>
                  <a:cubicBezTo>
                    <a:pt x="1044" y="255"/>
                    <a:pt x="1045" y="247"/>
                    <a:pt x="1045" y="239"/>
                  </a:cubicBezTo>
                  <a:cubicBezTo>
                    <a:pt x="1045" y="139"/>
                    <a:pt x="964" y="59"/>
                    <a:pt x="865" y="59"/>
                  </a:cubicBezTo>
                  <a:cubicBezTo>
                    <a:pt x="779" y="59"/>
                    <a:pt x="707" y="119"/>
                    <a:pt x="689" y="200"/>
                  </a:cubicBezTo>
                  <a:cubicBezTo>
                    <a:pt x="679" y="191"/>
                    <a:pt x="667" y="185"/>
                    <a:pt x="653" y="183"/>
                  </a:cubicBezTo>
                  <a:cubicBezTo>
                    <a:pt x="653" y="182"/>
                    <a:pt x="653" y="182"/>
                    <a:pt x="653" y="182"/>
                  </a:cubicBezTo>
                  <a:cubicBezTo>
                    <a:pt x="653" y="82"/>
                    <a:pt x="571" y="0"/>
                    <a:pt x="470" y="0"/>
                  </a:cubicBezTo>
                  <a:cubicBezTo>
                    <a:pt x="370" y="0"/>
                    <a:pt x="288" y="82"/>
                    <a:pt x="288" y="182"/>
                  </a:cubicBezTo>
                  <a:cubicBezTo>
                    <a:pt x="288" y="211"/>
                    <a:pt x="295" y="239"/>
                    <a:pt x="307" y="263"/>
                  </a:cubicBezTo>
                  <a:cubicBezTo>
                    <a:pt x="304" y="263"/>
                    <a:pt x="300" y="262"/>
                    <a:pt x="297" y="262"/>
                  </a:cubicBezTo>
                  <a:cubicBezTo>
                    <a:pt x="240" y="262"/>
                    <a:pt x="194" y="308"/>
                    <a:pt x="194" y="364"/>
                  </a:cubicBezTo>
                  <a:cubicBezTo>
                    <a:pt x="194" y="385"/>
                    <a:pt x="200" y="404"/>
                    <a:pt x="211" y="419"/>
                  </a:cubicBezTo>
                  <a:cubicBezTo>
                    <a:pt x="93" y="425"/>
                    <a:pt x="0" y="521"/>
                    <a:pt x="0" y="640"/>
                  </a:cubicBezTo>
                  <a:cubicBezTo>
                    <a:pt x="0" y="709"/>
                    <a:pt x="32" y="770"/>
                    <a:pt x="81" y="811"/>
                  </a:cubicBezTo>
                  <a:cubicBezTo>
                    <a:pt x="1753" y="811"/>
                    <a:pt x="1753" y="811"/>
                    <a:pt x="1753" y="811"/>
                  </a:cubicBezTo>
                  <a:lnTo>
                    <a:pt x="1753" y="5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ExtraShape12">
              <a:extLst>
                <a:ext uri="{FF2B5EF4-FFF2-40B4-BE49-F238E27FC236}">
                  <a16:creationId xmlns:a16="http://schemas.microsoft.com/office/drawing/2014/main" id="{64F8EAC8-529C-4D33-A897-130DBD970AAE}"/>
                </a:ext>
              </a:extLst>
            </p:cNvPr>
            <p:cNvSpPr/>
            <p:nvPr/>
          </p:nvSpPr>
          <p:spPr bwMode="auto">
            <a:xfrm>
              <a:off x="3174782" y="2471992"/>
              <a:ext cx="1251093" cy="2411915"/>
            </a:xfrm>
            <a:custGeom>
              <a:avLst/>
              <a:gdLst>
                <a:gd name="T0" fmla="*/ 754 w 872"/>
                <a:gd name="T1" fmla="*/ 1 h 1683"/>
                <a:gd name="T2" fmla="*/ 779 w 872"/>
                <a:gd name="T3" fmla="*/ 21 h 1683"/>
                <a:gd name="T4" fmla="*/ 754 w 872"/>
                <a:gd name="T5" fmla="*/ 0 h 1683"/>
                <a:gd name="T6" fmla="*/ 754 w 872"/>
                <a:gd name="T7" fmla="*/ 1 h 1683"/>
                <a:gd name="T8" fmla="*/ 779 w 872"/>
                <a:gd name="T9" fmla="*/ 21 h 1683"/>
                <a:gd name="T10" fmla="*/ 754 w 872"/>
                <a:gd name="T11" fmla="*/ 0 h 1683"/>
                <a:gd name="T12" fmla="*/ 754 w 872"/>
                <a:gd name="T13" fmla="*/ 0 h 1683"/>
                <a:gd name="T14" fmla="*/ 744 w 872"/>
                <a:gd name="T15" fmla="*/ 12 h 1683"/>
                <a:gd name="T16" fmla="*/ 494 w 872"/>
                <a:gd name="T17" fmla="*/ 268 h 1683"/>
                <a:gd name="T18" fmla="*/ 436 w 872"/>
                <a:gd name="T19" fmla="*/ 324 h 1683"/>
                <a:gd name="T20" fmla="*/ 303 w 872"/>
                <a:gd name="T21" fmla="*/ 455 h 1683"/>
                <a:gd name="T22" fmla="*/ 99 w 872"/>
                <a:gd name="T23" fmla="*/ 713 h 1683"/>
                <a:gd name="T24" fmla="*/ 28 w 872"/>
                <a:gd name="T25" fmla="*/ 863 h 1683"/>
                <a:gd name="T26" fmla="*/ 0 w 872"/>
                <a:gd name="T27" fmla="*/ 1024 h 1683"/>
                <a:gd name="T28" fmla="*/ 45 w 872"/>
                <a:gd name="T29" fmla="*/ 1212 h 1683"/>
                <a:gd name="T30" fmla="*/ 144 w 872"/>
                <a:gd name="T31" fmla="*/ 1346 h 1683"/>
                <a:gd name="T32" fmla="*/ 412 w 872"/>
                <a:gd name="T33" fmla="*/ 1527 h 1683"/>
                <a:gd name="T34" fmla="*/ 846 w 872"/>
                <a:gd name="T35" fmla="*/ 1683 h 1683"/>
                <a:gd name="T36" fmla="*/ 872 w 872"/>
                <a:gd name="T37" fmla="*/ 1586 h 1683"/>
                <a:gd name="T38" fmla="*/ 493 w 872"/>
                <a:gd name="T39" fmla="*/ 1455 h 1683"/>
                <a:gd name="T40" fmla="*/ 302 w 872"/>
                <a:gd name="T41" fmla="*/ 1348 h 1683"/>
                <a:gd name="T42" fmla="*/ 206 w 872"/>
                <a:gd name="T43" fmla="*/ 1266 h 1683"/>
                <a:gd name="T44" fmla="*/ 123 w 872"/>
                <a:gd name="T45" fmla="*/ 1144 h 1683"/>
                <a:gd name="T46" fmla="*/ 99 w 872"/>
                <a:gd name="T47" fmla="*/ 1024 h 1683"/>
                <a:gd name="T48" fmla="*/ 113 w 872"/>
                <a:gd name="T49" fmla="*/ 926 h 1683"/>
                <a:gd name="T50" fmla="*/ 192 w 872"/>
                <a:gd name="T51" fmla="*/ 752 h 1683"/>
                <a:gd name="T52" fmla="*/ 385 w 872"/>
                <a:gd name="T53" fmla="*/ 514 h 1683"/>
                <a:gd name="T54" fmla="*/ 484 w 872"/>
                <a:gd name="T55" fmla="*/ 416 h 1683"/>
                <a:gd name="T56" fmla="*/ 564 w 872"/>
                <a:gd name="T57" fmla="*/ 338 h 1683"/>
                <a:gd name="T58" fmla="*/ 783 w 872"/>
                <a:gd name="T59" fmla="*/ 116 h 1683"/>
                <a:gd name="T60" fmla="*/ 821 w 872"/>
                <a:gd name="T61" fmla="*/ 76 h 1683"/>
                <a:gd name="T62" fmla="*/ 831 w 872"/>
                <a:gd name="T63" fmla="*/ 64 h 1683"/>
                <a:gd name="T64" fmla="*/ 754 w 872"/>
                <a:gd name="T65" fmla="*/ 1 h 1683"/>
                <a:gd name="T66" fmla="*/ 754 w 872"/>
                <a:gd name="T67" fmla="*/ 1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2" h="1683">
                  <a:moveTo>
                    <a:pt x="754" y="1"/>
                  </a:moveTo>
                  <a:cubicBezTo>
                    <a:pt x="779" y="21"/>
                    <a:pt x="779" y="21"/>
                    <a:pt x="779" y="21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54" y="1"/>
                    <a:pt x="754" y="1"/>
                    <a:pt x="754" y="1"/>
                  </a:cubicBezTo>
                  <a:cubicBezTo>
                    <a:pt x="779" y="21"/>
                    <a:pt x="779" y="21"/>
                    <a:pt x="779" y="21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54" y="1"/>
                    <a:pt x="751" y="4"/>
                    <a:pt x="744" y="12"/>
                  </a:cubicBezTo>
                  <a:cubicBezTo>
                    <a:pt x="722" y="36"/>
                    <a:pt x="658" y="103"/>
                    <a:pt x="494" y="268"/>
                  </a:cubicBezTo>
                  <a:cubicBezTo>
                    <a:pt x="478" y="284"/>
                    <a:pt x="458" y="303"/>
                    <a:pt x="436" y="324"/>
                  </a:cubicBezTo>
                  <a:cubicBezTo>
                    <a:pt x="397" y="361"/>
                    <a:pt x="351" y="405"/>
                    <a:pt x="303" y="455"/>
                  </a:cubicBezTo>
                  <a:cubicBezTo>
                    <a:pt x="232" y="530"/>
                    <a:pt x="157" y="617"/>
                    <a:pt x="99" y="713"/>
                  </a:cubicBezTo>
                  <a:cubicBezTo>
                    <a:pt x="70" y="760"/>
                    <a:pt x="46" y="811"/>
                    <a:pt x="28" y="863"/>
                  </a:cubicBezTo>
                  <a:cubicBezTo>
                    <a:pt x="10" y="914"/>
                    <a:pt x="0" y="969"/>
                    <a:pt x="0" y="1024"/>
                  </a:cubicBezTo>
                  <a:cubicBezTo>
                    <a:pt x="0" y="1086"/>
                    <a:pt x="13" y="1150"/>
                    <a:pt x="45" y="1212"/>
                  </a:cubicBezTo>
                  <a:cubicBezTo>
                    <a:pt x="68" y="1258"/>
                    <a:pt x="101" y="1303"/>
                    <a:pt x="144" y="1346"/>
                  </a:cubicBezTo>
                  <a:cubicBezTo>
                    <a:pt x="209" y="1411"/>
                    <a:pt x="297" y="1471"/>
                    <a:pt x="412" y="1527"/>
                  </a:cubicBezTo>
                  <a:cubicBezTo>
                    <a:pt x="527" y="1584"/>
                    <a:pt x="670" y="1636"/>
                    <a:pt x="846" y="1683"/>
                  </a:cubicBezTo>
                  <a:cubicBezTo>
                    <a:pt x="872" y="1586"/>
                    <a:pt x="872" y="1586"/>
                    <a:pt x="872" y="1586"/>
                  </a:cubicBezTo>
                  <a:cubicBezTo>
                    <a:pt x="720" y="1546"/>
                    <a:pt x="595" y="1502"/>
                    <a:pt x="493" y="1455"/>
                  </a:cubicBezTo>
                  <a:cubicBezTo>
                    <a:pt x="417" y="1421"/>
                    <a:pt x="354" y="1385"/>
                    <a:pt x="302" y="1348"/>
                  </a:cubicBezTo>
                  <a:cubicBezTo>
                    <a:pt x="264" y="1321"/>
                    <a:pt x="232" y="1294"/>
                    <a:pt x="206" y="1266"/>
                  </a:cubicBezTo>
                  <a:cubicBezTo>
                    <a:pt x="166" y="1225"/>
                    <a:pt x="140" y="1185"/>
                    <a:pt x="123" y="1144"/>
                  </a:cubicBezTo>
                  <a:cubicBezTo>
                    <a:pt x="107" y="1104"/>
                    <a:pt x="99" y="1064"/>
                    <a:pt x="99" y="1024"/>
                  </a:cubicBezTo>
                  <a:cubicBezTo>
                    <a:pt x="99" y="991"/>
                    <a:pt x="104" y="959"/>
                    <a:pt x="113" y="926"/>
                  </a:cubicBezTo>
                  <a:cubicBezTo>
                    <a:pt x="128" y="868"/>
                    <a:pt x="156" y="809"/>
                    <a:pt x="192" y="752"/>
                  </a:cubicBezTo>
                  <a:cubicBezTo>
                    <a:pt x="246" y="666"/>
                    <a:pt x="317" y="585"/>
                    <a:pt x="385" y="514"/>
                  </a:cubicBezTo>
                  <a:cubicBezTo>
                    <a:pt x="419" y="478"/>
                    <a:pt x="453" y="446"/>
                    <a:pt x="484" y="416"/>
                  </a:cubicBezTo>
                  <a:cubicBezTo>
                    <a:pt x="514" y="387"/>
                    <a:pt x="542" y="361"/>
                    <a:pt x="564" y="338"/>
                  </a:cubicBezTo>
                  <a:cubicBezTo>
                    <a:pt x="680" y="223"/>
                    <a:pt x="746" y="155"/>
                    <a:pt x="783" y="116"/>
                  </a:cubicBezTo>
                  <a:cubicBezTo>
                    <a:pt x="802" y="96"/>
                    <a:pt x="814" y="84"/>
                    <a:pt x="821" y="76"/>
                  </a:cubicBezTo>
                  <a:cubicBezTo>
                    <a:pt x="828" y="68"/>
                    <a:pt x="830" y="65"/>
                    <a:pt x="831" y="64"/>
                  </a:cubicBezTo>
                  <a:cubicBezTo>
                    <a:pt x="754" y="1"/>
                    <a:pt x="754" y="1"/>
                    <a:pt x="754" y="1"/>
                  </a:cubicBezTo>
                  <a:cubicBezTo>
                    <a:pt x="754" y="1"/>
                    <a:pt x="754" y="1"/>
                    <a:pt x="754" y="1"/>
                  </a:cubicBezTo>
                </a:path>
              </a:pathLst>
            </a:custGeom>
            <a:solidFill>
              <a:srgbClr val="FF64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ExtraShape13">
              <a:extLst>
                <a:ext uri="{FF2B5EF4-FFF2-40B4-BE49-F238E27FC236}">
                  <a16:creationId xmlns:a16="http://schemas.microsoft.com/office/drawing/2014/main" id="{FAB94F1F-5027-4FE0-B539-7A76BA188489}"/>
                </a:ext>
              </a:extLst>
            </p:cNvPr>
            <p:cNvSpPr/>
            <p:nvPr/>
          </p:nvSpPr>
          <p:spPr bwMode="auto">
            <a:xfrm>
              <a:off x="3234715" y="4508898"/>
              <a:ext cx="2036035" cy="637357"/>
            </a:xfrm>
            <a:custGeom>
              <a:avLst/>
              <a:gdLst>
                <a:gd name="T0" fmla="*/ 1600 w 1600"/>
                <a:gd name="T1" fmla="*/ 50 h 501"/>
                <a:gd name="T2" fmla="*/ 1599 w 1600"/>
                <a:gd name="T3" fmla="*/ 50 h 501"/>
                <a:gd name="T4" fmla="*/ 1361 w 1600"/>
                <a:gd name="T5" fmla="*/ 223 h 501"/>
                <a:gd name="T6" fmla="*/ 1284 w 1600"/>
                <a:gd name="T7" fmla="*/ 183 h 501"/>
                <a:gd name="T8" fmla="*/ 1244 w 1600"/>
                <a:gd name="T9" fmla="*/ 192 h 501"/>
                <a:gd name="T10" fmla="*/ 1098 w 1600"/>
                <a:gd name="T11" fmla="*/ 95 h 501"/>
                <a:gd name="T12" fmla="*/ 949 w 1600"/>
                <a:gd name="T13" fmla="*/ 200 h 501"/>
                <a:gd name="T14" fmla="*/ 914 w 1600"/>
                <a:gd name="T15" fmla="*/ 194 h 501"/>
                <a:gd name="T16" fmla="*/ 866 w 1600"/>
                <a:gd name="T17" fmla="*/ 206 h 501"/>
                <a:gd name="T18" fmla="*/ 866 w 1600"/>
                <a:gd name="T19" fmla="*/ 194 h 501"/>
                <a:gd name="T20" fmla="*/ 672 w 1600"/>
                <a:gd name="T21" fmla="*/ 0 h 501"/>
                <a:gd name="T22" fmla="*/ 496 w 1600"/>
                <a:gd name="T23" fmla="*/ 112 h 501"/>
                <a:gd name="T24" fmla="*/ 444 w 1600"/>
                <a:gd name="T25" fmla="*/ 95 h 501"/>
                <a:gd name="T26" fmla="*/ 403 w 1600"/>
                <a:gd name="T27" fmla="*/ 106 h 501"/>
                <a:gd name="T28" fmla="*/ 254 w 1600"/>
                <a:gd name="T29" fmla="*/ 27 h 501"/>
                <a:gd name="T30" fmla="*/ 73 w 1600"/>
                <a:gd name="T31" fmla="*/ 208 h 501"/>
                <a:gd name="T32" fmla="*/ 98 w 1600"/>
                <a:gd name="T33" fmla="*/ 299 h 501"/>
                <a:gd name="T34" fmla="*/ 0 w 1600"/>
                <a:gd name="T35" fmla="*/ 423 h 501"/>
                <a:gd name="T36" fmla="*/ 26 w 1600"/>
                <a:gd name="T37" fmla="*/ 501 h 501"/>
                <a:gd name="T38" fmla="*/ 1600 w 1600"/>
                <a:gd name="T39" fmla="*/ 501 h 501"/>
                <a:gd name="T40" fmla="*/ 1600 w 1600"/>
                <a:gd name="T41" fmla="*/ 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0" h="501">
                  <a:moveTo>
                    <a:pt x="1600" y="50"/>
                  </a:moveTo>
                  <a:cubicBezTo>
                    <a:pt x="1599" y="50"/>
                    <a:pt x="1599" y="50"/>
                    <a:pt x="1599" y="50"/>
                  </a:cubicBezTo>
                  <a:cubicBezTo>
                    <a:pt x="1487" y="50"/>
                    <a:pt x="1393" y="123"/>
                    <a:pt x="1361" y="223"/>
                  </a:cubicBezTo>
                  <a:cubicBezTo>
                    <a:pt x="1344" y="199"/>
                    <a:pt x="1316" y="183"/>
                    <a:pt x="1284" y="183"/>
                  </a:cubicBezTo>
                  <a:cubicBezTo>
                    <a:pt x="1270" y="183"/>
                    <a:pt x="1256" y="186"/>
                    <a:pt x="1244" y="192"/>
                  </a:cubicBezTo>
                  <a:cubicBezTo>
                    <a:pt x="1220" y="135"/>
                    <a:pt x="1163" y="95"/>
                    <a:pt x="1098" y="95"/>
                  </a:cubicBezTo>
                  <a:cubicBezTo>
                    <a:pt x="1029" y="95"/>
                    <a:pt x="971" y="139"/>
                    <a:pt x="949" y="200"/>
                  </a:cubicBezTo>
                  <a:cubicBezTo>
                    <a:pt x="938" y="196"/>
                    <a:pt x="926" y="194"/>
                    <a:pt x="914" y="194"/>
                  </a:cubicBezTo>
                  <a:cubicBezTo>
                    <a:pt x="897" y="194"/>
                    <a:pt x="881" y="199"/>
                    <a:pt x="866" y="206"/>
                  </a:cubicBezTo>
                  <a:cubicBezTo>
                    <a:pt x="866" y="202"/>
                    <a:pt x="866" y="198"/>
                    <a:pt x="866" y="194"/>
                  </a:cubicBezTo>
                  <a:cubicBezTo>
                    <a:pt x="866" y="87"/>
                    <a:pt x="779" y="0"/>
                    <a:pt x="672" y="0"/>
                  </a:cubicBezTo>
                  <a:cubicBezTo>
                    <a:pt x="594" y="0"/>
                    <a:pt x="527" y="46"/>
                    <a:pt x="496" y="112"/>
                  </a:cubicBezTo>
                  <a:cubicBezTo>
                    <a:pt x="481" y="102"/>
                    <a:pt x="464" y="95"/>
                    <a:pt x="444" y="95"/>
                  </a:cubicBezTo>
                  <a:cubicBezTo>
                    <a:pt x="430" y="95"/>
                    <a:pt x="416" y="99"/>
                    <a:pt x="403" y="106"/>
                  </a:cubicBezTo>
                  <a:cubicBezTo>
                    <a:pt x="371" y="58"/>
                    <a:pt x="316" y="27"/>
                    <a:pt x="254" y="27"/>
                  </a:cubicBezTo>
                  <a:cubicBezTo>
                    <a:pt x="154" y="27"/>
                    <a:pt x="73" y="108"/>
                    <a:pt x="73" y="208"/>
                  </a:cubicBezTo>
                  <a:cubicBezTo>
                    <a:pt x="73" y="241"/>
                    <a:pt x="82" y="272"/>
                    <a:pt x="98" y="299"/>
                  </a:cubicBezTo>
                  <a:cubicBezTo>
                    <a:pt x="42" y="312"/>
                    <a:pt x="0" y="363"/>
                    <a:pt x="0" y="423"/>
                  </a:cubicBezTo>
                  <a:cubicBezTo>
                    <a:pt x="0" y="452"/>
                    <a:pt x="10" y="479"/>
                    <a:pt x="26" y="501"/>
                  </a:cubicBezTo>
                  <a:cubicBezTo>
                    <a:pt x="1600" y="501"/>
                    <a:pt x="1600" y="501"/>
                    <a:pt x="1600" y="501"/>
                  </a:cubicBezTo>
                  <a:lnTo>
                    <a:pt x="1600" y="5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ExtraShape14">
              <a:extLst>
                <a:ext uri="{FF2B5EF4-FFF2-40B4-BE49-F238E27FC236}">
                  <a16:creationId xmlns:a16="http://schemas.microsoft.com/office/drawing/2014/main" id="{39D1667A-C180-463C-8644-FA1C8EFC8121}"/>
                </a:ext>
              </a:extLst>
            </p:cNvPr>
            <p:cNvSpPr/>
            <p:nvPr/>
          </p:nvSpPr>
          <p:spPr bwMode="auto">
            <a:xfrm>
              <a:off x="3217096" y="2498790"/>
              <a:ext cx="1544472" cy="2427431"/>
            </a:xfrm>
            <a:custGeom>
              <a:avLst/>
              <a:gdLst>
                <a:gd name="T0" fmla="*/ 748 w 1078"/>
                <a:gd name="T1" fmla="*/ 0 h 1694"/>
                <a:gd name="T2" fmla="*/ 757 w 1078"/>
                <a:gd name="T3" fmla="*/ 8 h 1694"/>
                <a:gd name="T4" fmla="*/ 748 w 1078"/>
                <a:gd name="T5" fmla="*/ 0 h 1694"/>
                <a:gd name="T6" fmla="*/ 748 w 1078"/>
                <a:gd name="T7" fmla="*/ 0 h 1694"/>
                <a:gd name="T8" fmla="*/ 757 w 1078"/>
                <a:gd name="T9" fmla="*/ 8 h 1694"/>
                <a:gd name="T10" fmla="*/ 748 w 1078"/>
                <a:gd name="T11" fmla="*/ 0 h 1694"/>
                <a:gd name="T12" fmla="*/ 747 w 1078"/>
                <a:gd name="T13" fmla="*/ 1 h 1694"/>
                <a:gd name="T14" fmla="*/ 694 w 1078"/>
                <a:gd name="T15" fmla="*/ 57 h 1694"/>
                <a:gd name="T16" fmla="*/ 485 w 1078"/>
                <a:gd name="T17" fmla="*/ 269 h 1694"/>
                <a:gd name="T18" fmla="*/ 355 w 1078"/>
                <a:gd name="T19" fmla="*/ 396 h 1694"/>
                <a:gd name="T20" fmla="*/ 120 w 1078"/>
                <a:gd name="T21" fmla="*/ 669 h 1694"/>
                <a:gd name="T22" fmla="*/ 34 w 1078"/>
                <a:gd name="T23" fmla="*/ 832 h 1694"/>
                <a:gd name="T24" fmla="*/ 0 w 1078"/>
                <a:gd name="T25" fmla="*/ 1005 h 1694"/>
                <a:gd name="T26" fmla="*/ 39 w 1078"/>
                <a:gd name="T27" fmla="*/ 1174 h 1694"/>
                <a:gd name="T28" fmla="*/ 126 w 1078"/>
                <a:gd name="T29" fmla="*/ 1297 h 1694"/>
                <a:gd name="T30" fmla="*/ 368 w 1078"/>
                <a:gd name="T31" fmla="*/ 1468 h 1694"/>
                <a:gd name="T32" fmla="*/ 764 w 1078"/>
                <a:gd name="T33" fmla="*/ 1619 h 1694"/>
                <a:gd name="T34" fmla="*/ 771 w 1078"/>
                <a:gd name="T35" fmla="*/ 1621 h 1694"/>
                <a:gd name="T36" fmla="*/ 834 w 1078"/>
                <a:gd name="T37" fmla="*/ 1636 h 1694"/>
                <a:gd name="T38" fmla="*/ 977 w 1078"/>
                <a:gd name="T39" fmla="*/ 1672 h 1694"/>
                <a:gd name="T40" fmla="*/ 1037 w 1078"/>
                <a:gd name="T41" fmla="*/ 1686 h 1694"/>
                <a:gd name="T42" fmla="*/ 1056 w 1078"/>
                <a:gd name="T43" fmla="*/ 1691 h 1694"/>
                <a:gd name="T44" fmla="*/ 1067 w 1078"/>
                <a:gd name="T45" fmla="*/ 1694 h 1694"/>
                <a:gd name="T46" fmla="*/ 1078 w 1078"/>
                <a:gd name="T47" fmla="*/ 1654 h 1694"/>
                <a:gd name="T48" fmla="*/ 1071 w 1078"/>
                <a:gd name="T49" fmla="*/ 1652 h 1694"/>
                <a:gd name="T50" fmla="*/ 912 w 1078"/>
                <a:gd name="T51" fmla="*/ 1613 h 1694"/>
                <a:gd name="T52" fmla="*/ 822 w 1078"/>
                <a:gd name="T53" fmla="*/ 1591 h 1694"/>
                <a:gd name="T54" fmla="*/ 791 w 1078"/>
                <a:gd name="T55" fmla="*/ 1583 h 1694"/>
                <a:gd name="T56" fmla="*/ 781 w 1078"/>
                <a:gd name="T57" fmla="*/ 1580 h 1694"/>
                <a:gd name="T58" fmla="*/ 776 w 1078"/>
                <a:gd name="T59" fmla="*/ 1579 h 1694"/>
                <a:gd name="T60" fmla="*/ 422 w 1078"/>
                <a:gd name="T61" fmla="*/ 1449 h 1694"/>
                <a:gd name="T62" fmla="*/ 124 w 1078"/>
                <a:gd name="T63" fmla="*/ 1231 h 1694"/>
                <a:gd name="T64" fmla="*/ 60 w 1078"/>
                <a:gd name="T65" fmla="*/ 1118 h 1694"/>
                <a:gd name="T66" fmla="*/ 41 w 1078"/>
                <a:gd name="T67" fmla="*/ 1005 h 1694"/>
                <a:gd name="T68" fmla="*/ 96 w 1078"/>
                <a:gd name="T69" fmla="*/ 794 h 1694"/>
                <a:gd name="T70" fmla="*/ 305 w 1078"/>
                <a:gd name="T71" fmla="*/ 506 h 1694"/>
                <a:gd name="T72" fmla="*/ 421 w 1078"/>
                <a:gd name="T73" fmla="*/ 389 h 1694"/>
                <a:gd name="T74" fmla="*/ 515 w 1078"/>
                <a:gd name="T75" fmla="*/ 299 h 1694"/>
                <a:gd name="T76" fmla="*/ 733 w 1078"/>
                <a:gd name="T77" fmla="*/ 77 h 1694"/>
                <a:gd name="T78" fmla="*/ 780 w 1078"/>
                <a:gd name="T79" fmla="*/ 27 h 1694"/>
                <a:gd name="T80" fmla="*/ 748 w 1078"/>
                <a:gd name="T8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8" h="1694">
                  <a:moveTo>
                    <a:pt x="748" y="0"/>
                  </a:moveTo>
                  <a:cubicBezTo>
                    <a:pt x="757" y="8"/>
                    <a:pt x="757" y="8"/>
                    <a:pt x="757" y="8"/>
                  </a:cubicBezTo>
                  <a:cubicBezTo>
                    <a:pt x="748" y="0"/>
                    <a:pt x="748" y="0"/>
                    <a:pt x="748" y="0"/>
                  </a:cubicBezTo>
                  <a:cubicBezTo>
                    <a:pt x="748" y="0"/>
                    <a:pt x="748" y="0"/>
                    <a:pt x="748" y="0"/>
                  </a:cubicBezTo>
                  <a:cubicBezTo>
                    <a:pt x="757" y="8"/>
                    <a:pt x="757" y="8"/>
                    <a:pt x="757" y="8"/>
                  </a:cubicBezTo>
                  <a:cubicBezTo>
                    <a:pt x="748" y="0"/>
                    <a:pt x="748" y="0"/>
                    <a:pt x="748" y="0"/>
                  </a:cubicBezTo>
                  <a:cubicBezTo>
                    <a:pt x="748" y="0"/>
                    <a:pt x="747" y="0"/>
                    <a:pt x="747" y="1"/>
                  </a:cubicBezTo>
                  <a:cubicBezTo>
                    <a:pt x="745" y="3"/>
                    <a:pt x="732" y="17"/>
                    <a:pt x="694" y="57"/>
                  </a:cubicBezTo>
                  <a:cubicBezTo>
                    <a:pt x="656" y="97"/>
                    <a:pt x="592" y="163"/>
                    <a:pt x="485" y="269"/>
                  </a:cubicBezTo>
                  <a:cubicBezTo>
                    <a:pt x="453" y="302"/>
                    <a:pt x="406" y="345"/>
                    <a:pt x="355" y="396"/>
                  </a:cubicBezTo>
                  <a:cubicBezTo>
                    <a:pt x="278" y="472"/>
                    <a:pt x="189" y="566"/>
                    <a:pt x="120" y="669"/>
                  </a:cubicBezTo>
                  <a:cubicBezTo>
                    <a:pt x="85" y="721"/>
                    <a:pt x="55" y="776"/>
                    <a:pt x="34" y="832"/>
                  </a:cubicBezTo>
                  <a:cubicBezTo>
                    <a:pt x="13" y="888"/>
                    <a:pt x="0" y="946"/>
                    <a:pt x="0" y="1005"/>
                  </a:cubicBezTo>
                  <a:cubicBezTo>
                    <a:pt x="0" y="1061"/>
                    <a:pt x="12" y="1118"/>
                    <a:pt x="39" y="1174"/>
                  </a:cubicBezTo>
                  <a:cubicBezTo>
                    <a:pt x="59" y="1216"/>
                    <a:pt x="88" y="1257"/>
                    <a:pt x="126" y="1297"/>
                  </a:cubicBezTo>
                  <a:cubicBezTo>
                    <a:pt x="184" y="1357"/>
                    <a:pt x="263" y="1414"/>
                    <a:pt x="368" y="1468"/>
                  </a:cubicBezTo>
                  <a:cubicBezTo>
                    <a:pt x="472" y="1522"/>
                    <a:pt x="603" y="1573"/>
                    <a:pt x="764" y="1619"/>
                  </a:cubicBezTo>
                  <a:cubicBezTo>
                    <a:pt x="766" y="1619"/>
                    <a:pt x="768" y="1620"/>
                    <a:pt x="771" y="1621"/>
                  </a:cubicBezTo>
                  <a:cubicBezTo>
                    <a:pt x="783" y="1624"/>
                    <a:pt x="805" y="1629"/>
                    <a:pt x="834" y="1636"/>
                  </a:cubicBezTo>
                  <a:cubicBezTo>
                    <a:pt x="876" y="1647"/>
                    <a:pt x="931" y="1660"/>
                    <a:pt x="977" y="1672"/>
                  </a:cubicBezTo>
                  <a:cubicBezTo>
                    <a:pt x="1000" y="1677"/>
                    <a:pt x="1021" y="1682"/>
                    <a:pt x="1037" y="1686"/>
                  </a:cubicBezTo>
                  <a:cubicBezTo>
                    <a:pt x="1045" y="1688"/>
                    <a:pt x="1051" y="1690"/>
                    <a:pt x="1056" y="1691"/>
                  </a:cubicBezTo>
                  <a:cubicBezTo>
                    <a:pt x="1062" y="1692"/>
                    <a:pt x="1065" y="1693"/>
                    <a:pt x="1067" y="1694"/>
                  </a:cubicBezTo>
                  <a:cubicBezTo>
                    <a:pt x="1078" y="1654"/>
                    <a:pt x="1078" y="1654"/>
                    <a:pt x="1078" y="1654"/>
                  </a:cubicBezTo>
                  <a:cubicBezTo>
                    <a:pt x="1076" y="1653"/>
                    <a:pt x="1074" y="1653"/>
                    <a:pt x="1071" y="1652"/>
                  </a:cubicBezTo>
                  <a:cubicBezTo>
                    <a:pt x="1048" y="1646"/>
                    <a:pt x="978" y="1629"/>
                    <a:pt x="912" y="1613"/>
                  </a:cubicBezTo>
                  <a:cubicBezTo>
                    <a:pt x="879" y="1605"/>
                    <a:pt x="847" y="1597"/>
                    <a:pt x="822" y="1591"/>
                  </a:cubicBezTo>
                  <a:cubicBezTo>
                    <a:pt x="810" y="1588"/>
                    <a:pt x="799" y="1585"/>
                    <a:pt x="791" y="1583"/>
                  </a:cubicBezTo>
                  <a:cubicBezTo>
                    <a:pt x="787" y="1582"/>
                    <a:pt x="784" y="1581"/>
                    <a:pt x="781" y="1580"/>
                  </a:cubicBezTo>
                  <a:cubicBezTo>
                    <a:pt x="778" y="1580"/>
                    <a:pt x="776" y="1579"/>
                    <a:pt x="776" y="1579"/>
                  </a:cubicBezTo>
                  <a:cubicBezTo>
                    <a:pt x="634" y="1538"/>
                    <a:pt x="517" y="1495"/>
                    <a:pt x="422" y="1449"/>
                  </a:cubicBezTo>
                  <a:cubicBezTo>
                    <a:pt x="278" y="1380"/>
                    <a:pt x="183" y="1306"/>
                    <a:pt x="124" y="1231"/>
                  </a:cubicBezTo>
                  <a:cubicBezTo>
                    <a:pt x="94" y="1193"/>
                    <a:pt x="74" y="1156"/>
                    <a:pt x="60" y="1118"/>
                  </a:cubicBezTo>
                  <a:cubicBezTo>
                    <a:pt x="47" y="1080"/>
                    <a:pt x="41" y="1043"/>
                    <a:pt x="41" y="1005"/>
                  </a:cubicBezTo>
                  <a:cubicBezTo>
                    <a:pt x="41" y="934"/>
                    <a:pt x="62" y="864"/>
                    <a:pt x="96" y="794"/>
                  </a:cubicBezTo>
                  <a:cubicBezTo>
                    <a:pt x="146" y="691"/>
                    <a:pt x="226" y="591"/>
                    <a:pt x="305" y="506"/>
                  </a:cubicBezTo>
                  <a:cubicBezTo>
                    <a:pt x="345" y="463"/>
                    <a:pt x="385" y="424"/>
                    <a:pt x="421" y="389"/>
                  </a:cubicBezTo>
                  <a:cubicBezTo>
                    <a:pt x="457" y="354"/>
                    <a:pt x="489" y="324"/>
                    <a:pt x="515" y="299"/>
                  </a:cubicBezTo>
                  <a:cubicBezTo>
                    <a:pt x="630" y="183"/>
                    <a:pt x="696" y="116"/>
                    <a:pt x="733" y="77"/>
                  </a:cubicBezTo>
                  <a:cubicBezTo>
                    <a:pt x="771" y="38"/>
                    <a:pt x="779" y="27"/>
                    <a:pt x="780" y="27"/>
                  </a:cubicBezTo>
                  <a:cubicBezTo>
                    <a:pt x="748" y="0"/>
                    <a:pt x="748" y="0"/>
                    <a:pt x="748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ExtraShape15">
              <a:extLst>
                <a:ext uri="{FF2B5EF4-FFF2-40B4-BE49-F238E27FC236}">
                  <a16:creationId xmlns:a16="http://schemas.microsoft.com/office/drawing/2014/main" id="{D1B3BF31-A4D8-4BE0-914E-45699717C4FB}"/>
                </a:ext>
              </a:extLst>
            </p:cNvPr>
            <p:cNvSpPr/>
            <p:nvPr/>
          </p:nvSpPr>
          <p:spPr bwMode="auto">
            <a:xfrm>
              <a:off x="3567793" y="4785628"/>
              <a:ext cx="1702956" cy="360626"/>
            </a:xfrm>
            <a:custGeom>
              <a:avLst/>
              <a:gdLst>
                <a:gd name="T0" fmla="*/ 1338 w 1338"/>
                <a:gd name="T1" fmla="*/ 20 h 283"/>
                <a:gd name="T2" fmla="*/ 1278 w 1338"/>
                <a:gd name="T3" fmla="*/ 9 h 283"/>
                <a:gd name="T4" fmla="*/ 1107 w 1338"/>
                <a:gd name="T5" fmla="*/ 179 h 283"/>
                <a:gd name="T6" fmla="*/ 1103 w 1338"/>
                <a:gd name="T7" fmla="*/ 179 h 283"/>
                <a:gd name="T8" fmla="*/ 1080 w 1338"/>
                <a:gd name="T9" fmla="*/ 184 h 283"/>
                <a:gd name="T10" fmla="*/ 926 w 1338"/>
                <a:gd name="T11" fmla="*/ 37 h 283"/>
                <a:gd name="T12" fmla="*/ 772 w 1338"/>
                <a:gd name="T13" fmla="*/ 191 h 283"/>
                <a:gd name="T14" fmla="*/ 772 w 1338"/>
                <a:gd name="T15" fmla="*/ 195 h 283"/>
                <a:gd name="T16" fmla="*/ 721 w 1338"/>
                <a:gd name="T17" fmla="*/ 179 h 283"/>
                <a:gd name="T18" fmla="*/ 692 w 1338"/>
                <a:gd name="T19" fmla="*/ 184 h 283"/>
                <a:gd name="T20" fmla="*/ 698 w 1338"/>
                <a:gd name="T21" fmla="*/ 144 h 283"/>
                <a:gd name="T22" fmla="*/ 554 w 1338"/>
                <a:gd name="T23" fmla="*/ 0 h 283"/>
                <a:gd name="T24" fmla="*/ 412 w 1338"/>
                <a:gd name="T25" fmla="*/ 125 h 283"/>
                <a:gd name="T26" fmla="*/ 380 w 1338"/>
                <a:gd name="T27" fmla="*/ 120 h 283"/>
                <a:gd name="T28" fmla="*/ 300 w 1338"/>
                <a:gd name="T29" fmla="*/ 154 h 283"/>
                <a:gd name="T30" fmla="*/ 165 w 1338"/>
                <a:gd name="T31" fmla="*/ 85 h 283"/>
                <a:gd name="T32" fmla="*/ 0 w 1338"/>
                <a:gd name="T33" fmla="*/ 250 h 283"/>
                <a:gd name="T34" fmla="*/ 3 w 1338"/>
                <a:gd name="T35" fmla="*/ 283 h 283"/>
                <a:gd name="T36" fmla="*/ 1338 w 1338"/>
                <a:gd name="T37" fmla="*/ 283 h 283"/>
                <a:gd name="T38" fmla="*/ 1338 w 1338"/>
                <a:gd name="T39" fmla="*/ 2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38" h="283">
                  <a:moveTo>
                    <a:pt x="1338" y="20"/>
                  </a:moveTo>
                  <a:cubicBezTo>
                    <a:pt x="1319" y="13"/>
                    <a:pt x="1299" y="9"/>
                    <a:pt x="1278" y="9"/>
                  </a:cubicBezTo>
                  <a:cubicBezTo>
                    <a:pt x="1184" y="9"/>
                    <a:pt x="1108" y="85"/>
                    <a:pt x="1107" y="179"/>
                  </a:cubicBezTo>
                  <a:cubicBezTo>
                    <a:pt x="1106" y="179"/>
                    <a:pt x="1105" y="179"/>
                    <a:pt x="1103" y="179"/>
                  </a:cubicBezTo>
                  <a:cubicBezTo>
                    <a:pt x="1095" y="179"/>
                    <a:pt x="1087" y="181"/>
                    <a:pt x="1080" y="184"/>
                  </a:cubicBezTo>
                  <a:cubicBezTo>
                    <a:pt x="1076" y="102"/>
                    <a:pt x="1009" y="37"/>
                    <a:pt x="926" y="37"/>
                  </a:cubicBezTo>
                  <a:cubicBezTo>
                    <a:pt x="841" y="37"/>
                    <a:pt x="772" y="106"/>
                    <a:pt x="772" y="191"/>
                  </a:cubicBezTo>
                  <a:cubicBezTo>
                    <a:pt x="772" y="192"/>
                    <a:pt x="772" y="194"/>
                    <a:pt x="772" y="195"/>
                  </a:cubicBezTo>
                  <a:cubicBezTo>
                    <a:pt x="758" y="185"/>
                    <a:pt x="740" y="179"/>
                    <a:pt x="721" y="179"/>
                  </a:cubicBezTo>
                  <a:cubicBezTo>
                    <a:pt x="711" y="179"/>
                    <a:pt x="701" y="181"/>
                    <a:pt x="692" y="184"/>
                  </a:cubicBezTo>
                  <a:cubicBezTo>
                    <a:pt x="696" y="171"/>
                    <a:pt x="698" y="158"/>
                    <a:pt x="698" y="144"/>
                  </a:cubicBezTo>
                  <a:cubicBezTo>
                    <a:pt x="698" y="64"/>
                    <a:pt x="634" y="0"/>
                    <a:pt x="554" y="0"/>
                  </a:cubicBezTo>
                  <a:cubicBezTo>
                    <a:pt x="482" y="0"/>
                    <a:pt x="422" y="55"/>
                    <a:pt x="412" y="125"/>
                  </a:cubicBezTo>
                  <a:cubicBezTo>
                    <a:pt x="402" y="122"/>
                    <a:pt x="391" y="120"/>
                    <a:pt x="380" y="120"/>
                  </a:cubicBezTo>
                  <a:cubicBezTo>
                    <a:pt x="348" y="120"/>
                    <a:pt x="320" y="133"/>
                    <a:pt x="300" y="154"/>
                  </a:cubicBezTo>
                  <a:cubicBezTo>
                    <a:pt x="270" y="112"/>
                    <a:pt x="221" y="85"/>
                    <a:pt x="165" y="85"/>
                  </a:cubicBezTo>
                  <a:cubicBezTo>
                    <a:pt x="74" y="85"/>
                    <a:pt x="0" y="159"/>
                    <a:pt x="0" y="250"/>
                  </a:cubicBezTo>
                  <a:cubicBezTo>
                    <a:pt x="0" y="261"/>
                    <a:pt x="1" y="272"/>
                    <a:pt x="3" y="283"/>
                  </a:cubicBezTo>
                  <a:cubicBezTo>
                    <a:pt x="1338" y="283"/>
                    <a:pt x="1338" y="283"/>
                    <a:pt x="1338" y="283"/>
                  </a:cubicBezTo>
                  <a:lnTo>
                    <a:pt x="1338" y="2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ExtraShape16">
              <a:extLst>
                <a:ext uri="{FF2B5EF4-FFF2-40B4-BE49-F238E27FC236}">
                  <a16:creationId xmlns:a16="http://schemas.microsoft.com/office/drawing/2014/main" id="{76471C82-77B3-43BB-9E71-468F0A988C14}"/>
                </a:ext>
              </a:extLst>
            </p:cNvPr>
            <p:cNvSpPr/>
            <p:nvPr/>
          </p:nvSpPr>
          <p:spPr bwMode="auto">
            <a:xfrm>
              <a:off x="3933618" y="2459297"/>
              <a:ext cx="447121" cy="447122"/>
            </a:xfrm>
            <a:custGeom>
              <a:avLst/>
              <a:gdLst>
                <a:gd name="T0" fmla="*/ 210 w 312"/>
                <a:gd name="T1" fmla="*/ 0 h 312"/>
                <a:gd name="T2" fmla="*/ 95 w 312"/>
                <a:gd name="T3" fmla="*/ 86 h 312"/>
                <a:gd name="T4" fmla="*/ 0 w 312"/>
                <a:gd name="T5" fmla="*/ 312 h 312"/>
                <a:gd name="T6" fmla="*/ 226 w 312"/>
                <a:gd name="T7" fmla="*/ 217 h 312"/>
                <a:gd name="T8" fmla="*/ 312 w 312"/>
                <a:gd name="T9" fmla="*/ 102 h 312"/>
                <a:gd name="T10" fmla="*/ 210 w 312"/>
                <a:gd name="T1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312">
                  <a:moveTo>
                    <a:pt x="210" y="0"/>
                  </a:moveTo>
                  <a:cubicBezTo>
                    <a:pt x="174" y="18"/>
                    <a:pt x="133" y="48"/>
                    <a:pt x="95" y="86"/>
                  </a:cubicBezTo>
                  <a:cubicBezTo>
                    <a:pt x="7" y="175"/>
                    <a:pt x="0" y="312"/>
                    <a:pt x="0" y="312"/>
                  </a:cubicBezTo>
                  <a:cubicBezTo>
                    <a:pt x="0" y="312"/>
                    <a:pt x="137" y="305"/>
                    <a:pt x="226" y="217"/>
                  </a:cubicBezTo>
                  <a:cubicBezTo>
                    <a:pt x="264" y="179"/>
                    <a:pt x="294" y="138"/>
                    <a:pt x="312" y="102"/>
                  </a:cubicBezTo>
                  <a:cubicBezTo>
                    <a:pt x="210" y="0"/>
                    <a:pt x="210" y="0"/>
                    <a:pt x="210" y="0"/>
                  </a:cubicBezTo>
                </a:path>
              </a:pathLst>
            </a:custGeom>
            <a:solidFill>
              <a:srgbClr val="D8574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ExtraShape17">
              <a:extLst>
                <a:ext uri="{FF2B5EF4-FFF2-40B4-BE49-F238E27FC236}">
                  <a16:creationId xmlns:a16="http://schemas.microsoft.com/office/drawing/2014/main" id="{B732C3D2-581B-4807-AACC-CFB0CF8D435E}"/>
                </a:ext>
              </a:extLst>
            </p:cNvPr>
            <p:cNvSpPr/>
            <p:nvPr/>
          </p:nvSpPr>
          <p:spPr bwMode="auto">
            <a:xfrm>
              <a:off x="4063382" y="2473402"/>
              <a:ext cx="303253" cy="301842"/>
            </a:xfrm>
            <a:custGeom>
              <a:avLst/>
              <a:gdLst>
                <a:gd name="T0" fmla="*/ 129 w 211"/>
                <a:gd name="T1" fmla="*/ 0 h 211"/>
                <a:gd name="T2" fmla="*/ 68 w 211"/>
                <a:gd name="T3" fmla="*/ 49 h 211"/>
                <a:gd name="T4" fmla="*/ 0 w 211"/>
                <a:gd name="T5" fmla="*/ 211 h 211"/>
                <a:gd name="T6" fmla="*/ 162 w 211"/>
                <a:gd name="T7" fmla="*/ 143 h 211"/>
                <a:gd name="T8" fmla="*/ 211 w 211"/>
                <a:gd name="T9" fmla="*/ 82 h 211"/>
                <a:gd name="T10" fmla="*/ 129 w 211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11">
                  <a:moveTo>
                    <a:pt x="129" y="0"/>
                  </a:moveTo>
                  <a:cubicBezTo>
                    <a:pt x="109" y="12"/>
                    <a:pt x="88" y="29"/>
                    <a:pt x="68" y="49"/>
                  </a:cubicBezTo>
                  <a:cubicBezTo>
                    <a:pt x="4" y="113"/>
                    <a:pt x="0" y="211"/>
                    <a:pt x="0" y="211"/>
                  </a:cubicBezTo>
                  <a:cubicBezTo>
                    <a:pt x="0" y="211"/>
                    <a:pt x="98" y="207"/>
                    <a:pt x="162" y="143"/>
                  </a:cubicBezTo>
                  <a:cubicBezTo>
                    <a:pt x="182" y="123"/>
                    <a:pt x="199" y="102"/>
                    <a:pt x="211" y="82"/>
                  </a:cubicBezTo>
                  <a:cubicBezTo>
                    <a:pt x="129" y="0"/>
                    <a:pt x="129" y="0"/>
                    <a:pt x="129" y="0"/>
                  </a:cubicBezTo>
                </a:path>
              </a:pathLst>
            </a:custGeom>
            <a:solidFill>
              <a:srgbClr val="FF64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ExtraShape18">
              <a:extLst>
                <a:ext uri="{FF2B5EF4-FFF2-40B4-BE49-F238E27FC236}">
                  <a16:creationId xmlns:a16="http://schemas.microsoft.com/office/drawing/2014/main" id="{FA69DECB-F129-4749-A978-4C78CE55A17B}"/>
                </a:ext>
              </a:extLst>
            </p:cNvPr>
            <p:cNvSpPr/>
            <p:nvPr/>
          </p:nvSpPr>
          <p:spPr bwMode="auto">
            <a:xfrm>
              <a:off x="4155063" y="2484686"/>
              <a:ext cx="200288" cy="198878"/>
            </a:xfrm>
            <a:custGeom>
              <a:avLst/>
              <a:gdLst>
                <a:gd name="T0" fmla="*/ 74 w 139"/>
                <a:gd name="T1" fmla="*/ 0 h 139"/>
                <a:gd name="T2" fmla="*/ 49 w 139"/>
                <a:gd name="T3" fmla="*/ 22 h 139"/>
                <a:gd name="T4" fmla="*/ 0 w 139"/>
                <a:gd name="T5" fmla="*/ 139 h 139"/>
                <a:gd name="T6" fmla="*/ 117 w 139"/>
                <a:gd name="T7" fmla="*/ 90 h 139"/>
                <a:gd name="T8" fmla="*/ 139 w 139"/>
                <a:gd name="T9" fmla="*/ 65 h 139"/>
                <a:gd name="T10" fmla="*/ 74 w 139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39">
                  <a:moveTo>
                    <a:pt x="74" y="0"/>
                  </a:moveTo>
                  <a:cubicBezTo>
                    <a:pt x="66" y="7"/>
                    <a:pt x="57" y="14"/>
                    <a:pt x="49" y="22"/>
                  </a:cubicBezTo>
                  <a:cubicBezTo>
                    <a:pt x="3" y="68"/>
                    <a:pt x="0" y="139"/>
                    <a:pt x="0" y="139"/>
                  </a:cubicBezTo>
                  <a:cubicBezTo>
                    <a:pt x="0" y="139"/>
                    <a:pt x="71" y="136"/>
                    <a:pt x="117" y="90"/>
                  </a:cubicBezTo>
                  <a:cubicBezTo>
                    <a:pt x="125" y="82"/>
                    <a:pt x="132" y="73"/>
                    <a:pt x="139" y="65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ExtraShape19">
              <a:extLst>
                <a:ext uri="{FF2B5EF4-FFF2-40B4-BE49-F238E27FC236}">
                  <a16:creationId xmlns:a16="http://schemas.microsoft.com/office/drawing/2014/main" id="{8DB442E4-DF1D-4B20-9F66-02B576C68AC2}"/>
                </a:ext>
              </a:extLst>
            </p:cNvPr>
            <p:cNvSpPr/>
            <p:nvPr/>
          </p:nvSpPr>
          <p:spPr bwMode="auto">
            <a:xfrm>
              <a:off x="3968880" y="1896517"/>
              <a:ext cx="521876" cy="497899"/>
            </a:xfrm>
            <a:custGeom>
              <a:avLst/>
              <a:gdLst>
                <a:gd name="T0" fmla="*/ 364 w 364"/>
                <a:gd name="T1" fmla="*/ 52 h 347"/>
                <a:gd name="T2" fmla="*/ 245 w 364"/>
                <a:gd name="T3" fmla="*/ 28 h 347"/>
                <a:gd name="T4" fmla="*/ 44 w 364"/>
                <a:gd name="T5" fmla="*/ 347 h 347"/>
                <a:gd name="T6" fmla="*/ 179 w 364"/>
                <a:gd name="T7" fmla="*/ 321 h 347"/>
                <a:gd name="T8" fmla="*/ 364 w 364"/>
                <a:gd name="T9" fmla="*/ 52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347">
                  <a:moveTo>
                    <a:pt x="364" y="52"/>
                  </a:moveTo>
                  <a:cubicBezTo>
                    <a:pt x="364" y="52"/>
                    <a:pt x="274" y="57"/>
                    <a:pt x="245" y="28"/>
                  </a:cubicBezTo>
                  <a:cubicBezTo>
                    <a:pt x="216" y="0"/>
                    <a:pt x="0" y="178"/>
                    <a:pt x="44" y="347"/>
                  </a:cubicBezTo>
                  <a:cubicBezTo>
                    <a:pt x="44" y="347"/>
                    <a:pt x="116" y="250"/>
                    <a:pt x="179" y="321"/>
                  </a:cubicBezTo>
                  <a:lnTo>
                    <a:pt x="364" y="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ExtraShape20">
              <a:extLst>
                <a:ext uri="{FF2B5EF4-FFF2-40B4-BE49-F238E27FC236}">
                  <a16:creationId xmlns:a16="http://schemas.microsoft.com/office/drawing/2014/main" id="{99EB59E6-9AAE-4C3F-B730-A93526D01AD3}"/>
                </a:ext>
              </a:extLst>
            </p:cNvPr>
            <p:cNvSpPr/>
            <p:nvPr/>
          </p:nvSpPr>
          <p:spPr bwMode="auto">
            <a:xfrm>
              <a:off x="4445621" y="2347870"/>
              <a:ext cx="496488" cy="521876"/>
            </a:xfrm>
            <a:custGeom>
              <a:avLst/>
              <a:gdLst>
                <a:gd name="T0" fmla="*/ 295 w 347"/>
                <a:gd name="T1" fmla="*/ 0 h 364"/>
                <a:gd name="T2" fmla="*/ 319 w 347"/>
                <a:gd name="T3" fmla="*/ 119 h 364"/>
                <a:gd name="T4" fmla="*/ 0 w 347"/>
                <a:gd name="T5" fmla="*/ 320 h 364"/>
                <a:gd name="T6" fmla="*/ 26 w 347"/>
                <a:gd name="T7" fmla="*/ 185 h 364"/>
                <a:gd name="T8" fmla="*/ 295 w 347"/>
                <a:gd name="T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64">
                  <a:moveTo>
                    <a:pt x="295" y="0"/>
                  </a:moveTo>
                  <a:cubicBezTo>
                    <a:pt x="295" y="0"/>
                    <a:pt x="290" y="90"/>
                    <a:pt x="319" y="119"/>
                  </a:cubicBezTo>
                  <a:cubicBezTo>
                    <a:pt x="347" y="148"/>
                    <a:pt x="169" y="364"/>
                    <a:pt x="0" y="320"/>
                  </a:cubicBezTo>
                  <a:cubicBezTo>
                    <a:pt x="0" y="320"/>
                    <a:pt x="97" y="248"/>
                    <a:pt x="26" y="185"/>
                  </a:cubicBezTo>
                  <a:cubicBezTo>
                    <a:pt x="295" y="0"/>
                    <a:pt x="295" y="0"/>
                    <a:pt x="295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ExtraShape21">
              <a:extLst>
                <a:ext uri="{FF2B5EF4-FFF2-40B4-BE49-F238E27FC236}">
                  <a16:creationId xmlns:a16="http://schemas.microsoft.com/office/drawing/2014/main" id="{D4195F23-990F-42EC-902E-C3D384137B01}"/>
                </a:ext>
              </a:extLst>
            </p:cNvPr>
            <p:cNvSpPr/>
            <p:nvPr/>
          </p:nvSpPr>
          <p:spPr bwMode="auto">
            <a:xfrm>
              <a:off x="4183273" y="2378900"/>
              <a:ext cx="277864" cy="277864"/>
            </a:xfrm>
            <a:custGeom>
              <a:avLst/>
              <a:gdLst>
                <a:gd name="T0" fmla="*/ 23 w 197"/>
                <a:gd name="T1" fmla="*/ 0 h 197"/>
                <a:gd name="T2" fmla="*/ 0 w 197"/>
                <a:gd name="T3" fmla="*/ 23 h 197"/>
                <a:gd name="T4" fmla="*/ 174 w 197"/>
                <a:gd name="T5" fmla="*/ 197 h 197"/>
                <a:gd name="T6" fmla="*/ 197 w 197"/>
                <a:gd name="T7" fmla="*/ 173 h 197"/>
                <a:gd name="T8" fmla="*/ 23 w 197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23" y="0"/>
                  </a:moveTo>
                  <a:lnTo>
                    <a:pt x="0" y="23"/>
                  </a:lnTo>
                  <a:lnTo>
                    <a:pt x="174" y="197"/>
                  </a:lnTo>
                  <a:lnTo>
                    <a:pt x="197" y="17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ExtraShape22">
              <a:extLst>
                <a:ext uri="{FF2B5EF4-FFF2-40B4-BE49-F238E27FC236}">
                  <a16:creationId xmlns:a16="http://schemas.microsoft.com/office/drawing/2014/main" id="{799AE7C8-B6B1-4BDA-8D83-FFF2625EFE30}"/>
                </a:ext>
              </a:extLst>
            </p:cNvPr>
            <p:cNvSpPr/>
            <p:nvPr/>
          </p:nvSpPr>
          <p:spPr bwMode="auto">
            <a:xfrm>
              <a:off x="4183273" y="2378900"/>
              <a:ext cx="277864" cy="277864"/>
            </a:xfrm>
            <a:custGeom>
              <a:avLst/>
              <a:gdLst>
                <a:gd name="T0" fmla="*/ 23 w 197"/>
                <a:gd name="T1" fmla="*/ 0 h 197"/>
                <a:gd name="T2" fmla="*/ 0 w 197"/>
                <a:gd name="T3" fmla="*/ 23 h 197"/>
                <a:gd name="T4" fmla="*/ 174 w 197"/>
                <a:gd name="T5" fmla="*/ 197 h 197"/>
                <a:gd name="T6" fmla="*/ 197 w 197"/>
                <a:gd name="T7" fmla="*/ 173 h 197"/>
                <a:gd name="T8" fmla="*/ 23 w 197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23" y="0"/>
                  </a:moveTo>
                  <a:lnTo>
                    <a:pt x="0" y="23"/>
                  </a:lnTo>
                  <a:lnTo>
                    <a:pt x="174" y="197"/>
                  </a:lnTo>
                  <a:lnTo>
                    <a:pt x="197" y="173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ExtraShape23">
              <a:extLst>
                <a:ext uri="{FF2B5EF4-FFF2-40B4-BE49-F238E27FC236}">
                  <a16:creationId xmlns:a16="http://schemas.microsoft.com/office/drawing/2014/main" id="{4CC29830-ED4A-4A4F-9775-67555C15BCA2}"/>
                </a:ext>
              </a:extLst>
            </p:cNvPr>
            <p:cNvSpPr/>
            <p:nvPr/>
          </p:nvSpPr>
          <p:spPr bwMode="auto">
            <a:xfrm>
              <a:off x="4188915" y="1446575"/>
              <a:ext cx="1204547" cy="1204547"/>
            </a:xfrm>
            <a:custGeom>
              <a:avLst/>
              <a:gdLst>
                <a:gd name="T0" fmla="*/ 204 w 840"/>
                <a:gd name="T1" fmla="*/ 840 h 840"/>
                <a:gd name="T2" fmla="*/ 492 w 840"/>
                <a:gd name="T3" fmla="*/ 612 h 840"/>
                <a:gd name="T4" fmla="*/ 768 w 840"/>
                <a:gd name="T5" fmla="*/ 72 h 840"/>
                <a:gd name="T6" fmla="*/ 228 w 840"/>
                <a:gd name="T7" fmla="*/ 348 h 840"/>
                <a:gd name="T8" fmla="*/ 0 w 840"/>
                <a:gd name="T9" fmla="*/ 636 h 840"/>
                <a:gd name="T10" fmla="*/ 204 w 840"/>
                <a:gd name="T11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0" h="840">
                  <a:moveTo>
                    <a:pt x="204" y="840"/>
                  </a:moveTo>
                  <a:cubicBezTo>
                    <a:pt x="292" y="789"/>
                    <a:pt x="394" y="710"/>
                    <a:pt x="492" y="612"/>
                  </a:cubicBezTo>
                  <a:cubicBezTo>
                    <a:pt x="717" y="387"/>
                    <a:pt x="840" y="145"/>
                    <a:pt x="768" y="72"/>
                  </a:cubicBezTo>
                  <a:cubicBezTo>
                    <a:pt x="695" y="0"/>
                    <a:pt x="453" y="123"/>
                    <a:pt x="228" y="348"/>
                  </a:cubicBezTo>
                  <a:cubicBezTo>
                    <a:pt x="130" y="446"/>
                    <a:pt x="52" y="548"/>
                    <a:pt x="0" y="636"/>
                  </a:cubicBezTo>
                  <a:cubicBezTo>
                    <a:pt x="204" y="840"/>
                    <a:pt x="204" y="840"/>
                    <a:pt x="204" y="84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ExtraShape24">
              <a:extLst>
                <a:ext uri="{FF2B5EF4-FFF2-40B4-BE49-F238E27FC236}">
                  <a16:creationId xmlns:a16="http://schemas.microsoft.com/office/drawing/2014/main" id="{BD421EA7-5B28-4C8F-A2AF-CC8C93A39C00}"/>
                </a:ext>
              </a:extLst>
            </p:cNvPr>
            <p:cNvSpPr/>
            <p:nvPr/>
          </p:nvSpPr>
          <p:spPr bwMode="auto">
            <a:xfrm>
              <a:off x="4788367" y="1730081"/>
              <a:ext cx="320179" cy="321589"/>
            </a:xfrm>
            <a:custGeom>
              <a:avLst/>
              <a:gdLst>
                <a:gd name="T0" fmla="*/ 184 w 224"/>
                <a:gd name="T1" fmla="*/ 184 h 224"/>
                <a:gd name="T2" fmla="*/ 40 w 224"/>
                <a:gd name="T3" fmla="*/ 184 h 224"/>
                <a:gd name="T4" fmla="*/ 40 w 224"/>
                <a:gd name="T5" fmla="*/ 40 h 224"/>
                <a:gd name="T6" fmla="*/ 184 w 224"/>
                <a:gd name="T7" fmla="*/ 40 h 224"/>
                <a:gd name="T8" fmla="*/ 184 w 224"/>
                <a:gd name="T9" fmla="*/ 18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24">
                  <a:moveTo>
                    <a:pt x="184" y="184"/>
                  </a:moveTo>
                  <a:cubicBezTo>
                    <a:pt x="144" y="224"/>
                    <a:pt x="80" y="224"/>
                    <a:pt x="40" y="184"/>
                  </a:cubicBezTo>
                  <a:cubicBezTo>
                    <a:pt x="0" y="144"/>
                    <a:pt x="0" y="80"/>
                    <a:pt x="40" y="40"/>
                  </a:cubicBezTo>
                  <a:cubicBezTo>
                    <a:pt x="80" y="0"/>
                    <a:pt x="144" y="0"/>
                    <a:pt x="184" y="40"/>
                  </a:cubicBezTo>
                  <a:cubicBezTo>
                    <a:pt x="224" y="80"/>
                    <a:pt x="224" y="144"/>
                    <a:pt x="184" y="184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ExtraShape25">
              <a:extLst>
                <a:ext uri="{FF2B5EF4-FFF2-40B4-BE49-F238E27FC236}">
                  <a16:creationId xmlns:a16="http://schemas.microsoft.com/office/drawing/2014/main" id="{55B836F9-1210-44C2-857E-123CBD93DD29}"/>
                </a:ext>
              </a:extLst>
            </p:cNvPr>
            <p:cNvSpPr/>
            <p:nvPr/>
          </p:nvSpPr>
          <p:spPr bwMode="auto">
            <a:xfrm>
              <a:off x="5039432" y="1505815"/>
              <a:ext cx="294790" cy="294790"/>
            </a:xfrm>
            <a:custGeom>
              <a:avLst/>
              <a:gdLst>
                <a:gd name="T0" fmla="*/ 166 w 206"/>
                <a:gd name="T1" fmla="*/ 206 h 206"/>
                <a:gd name="T2" fmla="*/ 175 w 206"/>
                <a:gd name="T3" fmla="*/ 31 h 206"/>
                <a:gd name="T4" fmla="*/ 0 w 206"/>
                <a:gd name="T5" fmla="*/ 40 h 206"/>
                <a:gd name="T6" fmla="*/ 74 w 206"/>
                <a:gd name="T7" fmla="*/ 132 h 206"/>
                <a:gd name="T8" fmla="*/ 166 w 206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6" y="206"/>
                  </a:moveTo>
                  <a:cubicBezTo>
                    <a:pt x="201" y="126"/>
                    <a:pt x="206" y="63"/>
                    <a:pt x="175" y="31"/>
                  </a:cubicBezTo>
                  <a:cubicBezTo>
                    <a:pt x="143" y="0"/>
                    <a:pt x="80" y="5"/>
                    <a:pt x="0" y="40"/>
                  </a:cubicBezTo>
                  <a:cubicBezTo>
                    <a:pt x="0" y="40"/>
                    <a:pt x="8" y="66"/>
                    <a:pt x="74" y="132"/>
                  </a:cubicBezTo>
                  <a:cubicBezTo>
                    <a:pt x="140" y="198"/>
                    <a:pt x="166" y="206"/>
                    <a:pt x="166" y="2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ExtraShape26">
              <a:extLst>
                <a:ext uri="{FF2B5EF4-FFF2-40B4-BE49-F238E27FC236}">
                  <a16:creationId xmlns:a16="http://schemas.microsoft.com/office/drawing/2014/main" id="{64FA48D3-51B2-48D6-B072-58C825FF4626}"/>
                </a:ext>
              </a:extLst>
            </p:cNvPr>
            <p:cNvSpPr/>
            <p:nvPr/>
          </p:nvSpPr>
          <p:spPr bwMode="auto">
            <a:xfrm>
              <a:off x="4208661" y="2129246"/>
              <a:ext cx="502130" cy="502130"/>
            </a:xfrm>
            <a:custGeom>
              <a:avLst/>
              <a:gdLst>
                <a:gd name="T0" fmla="*/ 155 w 350"/>
                <a:gd name="T1" fmla="*/ 155 h 350"/>
                <a:gd name="T2" fmla="*/ 11 w 350"/>
                <a:gd name="T3" fmla="*/ 339 h 350"/>
                <a:gd name="T4" fmla="*/ 195 w 350"/>
                <a:gd name="T5" fmla="*/ 195 h 350"/>
                <a:gd name="T6" fmla="*/ 339 w 350"/>
                <a:gd name="T7" fmla="*/ 11 h 350"/>
                <a:gd name="T8" fmla="*/ 155 w 350"/>
                <a:gd name="T9" fmla="*/ 15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350">
                  <a:moveTo>
                    <a:pt x="155" y="155"/>
                  </a:moveTo>
                  <a:cubicBezTo>
                    <a:pt x="64" y="246"/>
                    <a:pt x="0" y="328"/>
                    <a:pt x="11" y="339"/>
                  </a:cubicBezTo>
                  <a:cubicBezTo>
                    <a:pt x="22" y="350"/>
                    <a:pt x="104" y="286"/>
                    <a:pt x="195" y="195"/>
                  </a:cubicBezTo>
                  <a:cubicBezTo>
                    <a:pt x="286" y="104"/>
                    <a:pt x="350" y="22"/>
                    <a:pt x="339" y="11"/>
                  </a:cubicBezTo>
                  <a:cubicBezTo>
                    <a:pt x="328" y="0"/>
                    <a:pt x="246" y="65"/>
                    <a:pt x="155" y="1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ExtraShape27">
              <a:extLst>
                <a:ext uri="{FF2B5EF4-FFF2-40B4-BE49-F238E27FC236}">
                  <a16:creationId xmlns:a16="http://schemas.microsoft.com/office/drawing/2014/main" id="{B75DBC51-C0B8-400B-B27D-EE6A31A1E099}"/>
                </a:ext>
              </a:extLst>
            </p:cNvPr>
            <p:cNvSpPr/>
            <p:nvPr/>
          </p:nvSpPr>
          <p:spPr bwMode="auto">
            <a:xfrm>
              <a:off x="4795420" y="1723028"/>
              <a:ext cx="320179" cy="321589"/>
            </a:xfrm>
            <a:custGeom>
              <a:avLst/>
              <a:gdLst>
                <a:gd name="T0" fmla="*/ 184 w 224"/>
                <a:gd name="T1" fmla="*/ 184 h 224"/>
                <a:gd name="T2" fmla="*/ 40 w 224"/>
                <a:gd name="T3" fmla="*/ 184 h 224"/>
                <a:gd name="T4" fmla="*/ 40 w 224"/>
                <a:gd name="T5" fmla="*/ 40 h 224"/>
                <a:gd name="T6" fmla="*/ 184 w 224"/>
                <a:gd name="T7" fmla="*/ 40 h 224"/>
                <a:gd name="T8" fmla="*/ 184 w 224"/>
                <a:gd name="T9" fmla="*/ 18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24">
                  <a:moveTo>
                    <a:pt x="184" y="184"/>
                  </a:moveTo>
                  <a:cubicBezTo>
                    <a:pt x="145" y="224"/>
                    <a:pt x="80" y="224"/>
                    <a:pt x="40" y="184"/>
                  </a:cubicBezTo>
                  <a:cubicBezTo>
                    <a:pt x="0" y="144"/>
                    <a:pt x="0" y="80"/>
                    <a:pt x="40" y="40"/>
                  </a:cubicBezTo>
                  <a:cubicBezTo>
                    <a:pt x="80" y="0"/>
                    <a:pt x="144" y="0"/>
                    <a:pt x="184" y="40"/>
                  </a:cubicBezTo>
                  <a:cubicBezTo>
                    <a:pt x="224" y="80"/>
                    <a:pt x="224" y="144"/>
                    <a:pt x="184" y="184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ExtraShape28">
              <a:extLst>
                <a:ext uri="{FF2B5EF4-FFF2-40B4-BE49-F238E27FC236}">
                  <a16:creationId xmlns:a16="http://schemas.microsoft.com/office/drawing/2014/main" id="{09F3FC7D-28F6-4C64-8D0C-BFFE6B0669A1}"/>
                </a:ext>
              </a:extLst>
            </p:cNvPr>
            <p:cNvSpPr/>
            <p:nvPr/>
          </p:nvSpPr>
          <p:spPr bwMode="auto">
            <a:xfrm>
              <a:off x="4830681" y="1759701"/>
              <a:ext cx="249655" cy="248244"/>
            </a:xfrm>
            <a:custGeom>
              <a:avLst/>
              <a:gdLst>
                <a:gd name="T0" fmla="*/ 143 w 174"/>
                <a:gd name="T1" fmla="*/ 143 h 174"/>
                <a:gd name="T2" fmla="*/ 31 w 174"/>
                <a:gd name="T3" fmla="*/ 143 h 174"/>
                <a:gd name="T4" fmla="*/ 31 w 174"/>
                <a:gd name="T5" fmla="*/ 31 h 174"/>
                <a:gd name="T6" fmla="*/ 143 w 174"/>
                <a:gd name="T7" fmla="*/ 31 h 174"/>
                <a:gd name="T8" fmla="*/ 143 w 174"/>
                <a:gd name="T9" fmla="*/ 1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4">
                  <a:moveTo>
                    <a:pt x="143" y="143"/>
                  </a:moveTo>
                  <a:cubicBezTo>
                    <a:pt x="112" y="174"/>
                    <a:pt x="62" y="174"/>
                    <a:pt x="31" y="143"/>
                  </a:cubicBezTo>
                  <a:cubicBezTo>
                    <a:pt x="0" y="112"/>
                    <a:pt x="0" y="62"/>
                    <a:pt x="31" y="31"/>
                  </a:cubicBezTo>
                  <a:cubicBezTo>
                    <a:pt x="62" y="0"/>
                    <a:pt x="112" y="0"/>
                    <a:pt x="143" y="31"/>
                  </a:cubicBezTo>
                  <a:cubicBezTo>
                    <a:pt x="174" y="62"/>
                    <a:pt x="174" y="112"/>
                    <a:pt x="143" y="143"/>
                  </a:cubicBezTo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ExtraShape29">
              <a:extLst>
                <a:ext uri="{FF2B5EF4-FFF2-40B4-BE49-F238E27FC236}">
                  <a16:creationId xmlns:a16="http://schemas.microsoft.com/office/drawing/2014/main" id="{6A627ABF-E3EB-459A-9A90-AA0D5CC641E6}"/>
                </a:ext>
              </a:extLst>
            </p:cNvPr>
            <p:cNvSpPr/>
            <p:nvPr/>
          </p:nvSpPr>
          <p:spPr bwMode="auto">
            <a:xfrm>
              <a:off x="4841965" y="1770985"/>
              <a:ext cx="227087" cy="2256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ExtraShape30">
              <a:extLst>
                <a:ext uri="{FF2B5EF4-FFF2-40B4-BE49-F238E27FC236}">
                  <a16:creationId xmlns:a16="http://schemas.microsoft.com/office/drawing/2014/main" id="{B9B5B3FE-FBC5-4C1A-82B1-D2F0734B590A}"/>
                </a:ext>
              </a:extLst>
            </p:cNvPr>
            <p:cNvSpPr/>
            <p:nvPr/>
          </p:nvSpPr>
          <p:spPr bwMode="auto">
            <a:xfrm>
              <a:off x="5039432" y="1783679"/>
              <a:ext cx="16926" cy="16926"/>
            </a:xfrm>
            <a:custGeom>
              <a:avLst/>
              <a:gdLst>
                <a:gd name="T0" fmla="*/ 10 w 12"/>
                <a:gd name="T1" fmla="*/ 10 h 12"/>
                <a:gd name="T2" fmla="*/ 2 w 12"/>
                <a:gd name="T3" fmla="*/ 10 h 12"/>
                <a:gd name="T4" fmla="*/ 2 w 12"/>
                <a:gd name="T5" fmla="*/ 2 h 12"/>
                <a:gd name="T6" fmla="*/ 10 w 12"/>
                <a:gd name="T7" fmla="*/ 2 h 12"/>
                <a:gd name="T8" fmla="*/ 10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10"/>
                  </a:move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ExtraShape31">
              <a:extLst>
                <a:ext uri="{FF2B5EF4-FFF2-40B4-BE49-F238E27FC236}">
                  <a16:creationId xmlns:a16="http://schemas.microsoft.com/office/drawing/2014/main" id="{7E131A19-D309-4AEC-AAF6-39AADE79E145}"/>
                </a:ext>
              </a:extLst>
            </p:cNvPr>
            <p:cNvSpPr/>
            <p:nvPr/>
          </p:nvSpPr>
          <p:spPr bwMode="auto">
            <a:xfrm>
              <a:off x="5011222" y="1763933"/>
              <a:ext cx="16926" cy="16926"/>
            </a:xfrm>
            <a:custGeom>
              <a:avLst/>
              <a:gdLst>
                <a:gd name="T0" fmla="*/ 11 w 12"/>
                <a:gd name="T1" fmla="*/ 8 h 12"/>
                <a:gd name="T2" fmla="*/ 4 w 12"/>
                <a:gd name="T3" fmla="*/ 10 h 12"/>
                <a:gd name="T4" fmla="*/ 2 w 12"/>
                <a:gd name="T5" fmla="*/ 3 h 12"/>
                <a:gd name="T6" fmla="*/ 9 w 12"/>
                <a:gd name="T7" fmla="*/ 1 h 12"/>
                <a:gd name="T8" fmla="*/ 11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8"/>
                  </a:moveTo>
                  <a:cubicBezTo>
                    <a:pt x="9" y="11"/>
                    <a:pt x="6" y="12"/>
                    <a:pt x="4" y="10"/>
                  </a:cubicBezTo>
                  <a:cubicBezTo>
                    <a:pt x="1" y="9"/>
                    <a:pt x="0" y="6"/>
                    <a:pt x="2" y="3"/>
                  </a:cubicBezTo>
                  <a:cubicBezTo>
                    <a:pt x="3" y="1"/>
                    <a:pt x="6" y="0"/>
                    <a:pt x="9" y="1"/>
                  </a:cubicBezTo>
                  <a:cubicBezTo>
                    <a:pt x="11" y="3"/>
                    <a:pt x="12" y="6"/>
                    <a:pt x="11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ExtraShape32">
              <a:extLst>
                <a:ext uri="{FF2B5EF4-FFF2-40B4-BE49-F238E27FC236}">
                  <a16:creationId xmlns:a16="http://schemas.microsoft.com/office/drawing/2014/main" id="{44576D96-5E7E-4963-BC31-AB87B2BC3FC9}"/>
                </a:ext>
              </a:extLst>
            </p:cNvPr>
            <p:cNvSpPr/>
            <p:nvPr/>
          </p:nvSpPr>
          <p:spPr bwMode="auto">
            <a:xfrm>
              <a:off x="4981603" y="1751238"/>
              <a:ext cx="15516" cy="16926"/>
            </a:xfrm>
            <a:custGeom>
              <a:avLst/>
              <a:gdLst>
                <a:gd name="T0" fmla="*/ 11 w 11"/>
                <a:gd name="T1" fmla="*/ 7 h 12"/>
                <a:gd name="T2" fmla="*/ 4 w 11"/>
                <a:gd name="T3" fmla="*/ 11 h 12"/>
                <a:gd name="T4" fmla="*/ 0 w 11"/>
                <a:gd name="T5" fmla="*/ 4 h 12"/>
                <a:gd name="T6" fmla="*/ 7 w 11"/>
                <a:gd name="T7" fmla="*/ 1 h 12"/>
                <a:gd name="T8" fmla="*/ 11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4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10" y="1"/>
                    <a:pt x="11" y="4"/>
                    <a:pt x="11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ExtraShape33">
              <a:extLst>
                <a:ext uri="{FF2B5EF4-FFF2-40B4-BE49-F238E27FC236}">
                  <a16:creationId xmlns:a16="http://schemas.microsoft.com/office/drawing/2014/main" id="{7EF739C0-7472-40DE-BA72-51E9B6B89149}"/>
                </a:ext>
              </a:extLst>
            </p:cNvPr>
            <p:cNvSpPr/>
            <p:nvPr/>
          </p:nvSpPr>
          <p:spPr bwMode="auto">
            <a:xfrm>
              <a:off x="4949161" y="1747007"/>
              <a:ext cx="14105" cy="155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ExtraShape34">
              <a:extLst>
                <a:ext uri="{FF2B5EF4-FFF2-40B4-BE49-F238E27FC236}">
                  <a16:creationId xmlns:a16="http://schemas.microsoft.com/office/drawing/2014/main" id="{DEBE545E-740C-458C-B243-6C30A54D9AC9}"/>
                </a:ext>
              </a:extLst>
            </p:cNvPr>
            <p:cNvSpPr/>
            <p:nvPr/>
          </p:nvSpPr>
          <p:spPr bwMode="auto">
            <a:xfrm>
              <a:off x="4913900" y="1751238"/>
              <a:ext cx="16926" cy="16926"/>
            </a:xfrm>
            <a:custGeom>
              <a:avLst/>
              <a:gdLst>
                <a:gd name="T0" fmla="*/ 11 w 12"/>
                <a:gd name="T1" fmla="*/ 4 h 12"/>
                <a:gd name="T2" fmla="*/ 7 w 12"/>
                <a:gd name="T3" fmla="*/ 11 h 12"/>
                <a:gd name="T4" fmla="*/ 1 w 12"/>
                <a:gd name="T5" fmla="*/ 7 h 12"/>
                <a:gd name="T6" fmla="*/ 4 w 12"/>
                <a:gd name="T7" fmla="*/ 1 h 12"/>
                <a:gd name="T8" fmla="*/ 11 w 12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4"/>
                  </a:moveTo>
                  <a:cubicBezTo>
                    <a:pt x="12" y="7"/>
                    <a:pt x="10" y="10"/>
                    <a:pt x="7" y="11"/>
                  </a:cubicBezTo>
                  <a:cubicBezTo>
                    <a:pt x="4" y="12"/>
                    <a:pt x="1" y="10"/>
                    <a:pt x="1" y="7"/>
                  </a:cubicBezTo>
                  <a:cubicBezTo>
                    <a:pt x="0" y="4"/>
                    <a:pt x="2" y="1"/>
                    <a:pt x="4" y="1"/>
                  </a:cubicBezTo>
                  <a:cubicBezTo>
                    <a:pt x="7" y="0"/>
                    <a:pt x="10" y="2"/>
                    <a:pt x="11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ExtraShape35">
              <a:extLst>
                <a:ext uri="{FF2B5EF4-FFF2-40B4-BE49-F238E27FC236}">
                  <a16:creationId xmlns:a16="http://schemas.microsoft.com/office/drawing/2014/main" id="{C51E240D-84EC-403F-A4BF-7FD9BDD84319}"/>
                </a:ext>
              </a:extLst>
            </p:cNvPr>
            <p:cNvSpPr/>
            <p:nvPr/>
          </p:nvSpPr>
          <p:spPr bwMode="auto">
            <a:xfrm>
              <a:off x="4882869" y="1763933"/>
              <a:ext cx="16926" cy="16926"/>
            </a:xfrm>
            <a:custGeom>
              <a:avLst/>
              <a:gdLst>
                <a:gd name="T0" fmla="*/ 11 w 12"/>
                <a:gd name="T1" fmla="*/ 3 h 12"/>
                <a:gd name="T2" fmla="*/ 9 w 12"/>
                <a:gd name="T3" fmla="*/ 10 h 12"/>
                <a:gd name="T4" fmla="*/ 1 w 12"/>
                <a:gd name="T5" fmla="*/ 8 h 12"/>
                <a:gd name="T6" fmla="*/ 3 w 12"/>
                <a:gd name="T7" fmla="*/ 1 h 12"/>
                <a:gd name="T8" fmla="*/ 11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3"/>
                  </a:moveTo>
                  <a:cubicBezTo>
                    <a:pt x="12" y="6"/>
                    <a:pt x="11" y="9"/>
                    <a:pt x="9" y="10"/>
                  </a:cubicBezTo>
                  <a:cubicBezTo>
                    <a:pt x="6" y="12"/>
                    <a:pt x="3" y="11"/>
                    <a:pt x="1" y="8"/>
                  </a:cubicBez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ExtraShape36">
              <a:extLst>
                <a:ext uri="{FF2B5EF4-FFF2-40B4-BE49-F238E27FC236}">
                  <a16:creationId xmlns:a16="http://schemas.microsoft.com/office/drawing/2014/main" id="{1CCB1F3E-6573-42F5-A6E5-1153AD81DDFC}"/>
                </a:ext>
              </a:extLst>
            </p:cNvPr>
            <p:cNvSpPr/>
            <p:nvPr/>
          </p:nvSpPr>
          <p:spPr bwMode="auto">
            <a:xfrm>
              <a:off x="4854660" y="1783679"/>
              <a:ext cx="18337" cy="16926"/>
            </a:xfrm>
            <a:custGeom>
              <a:avLst/>
              <a:gdLst>
                <a:gd name="T0" fmla="*/ 10 w 12"/>
                <a:gd name="T1" fmla="*/ 2 h 12"/>
                <a:gd name="T2" fmla="*/ 10 w 12"/>
                <a:gd name="T3" fmla="*/ 10 h 12"/>
                <a:gd name="T4" fmla="*/ 3 w 12"/>
                <a:gd name="T5" fmla="*/ 10 h 12"/>
                <a:gd name="T6" fmla="*/ 3 w 12"/>
                <a:gd name="T7" fmla="*/ 2 h 12"/>
                <a:gd name="T8" fmla="*/ 10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2"/>
                  </a:move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5" y="12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8" y="0"/>
                    <a:pt x="10" y="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ExtraShape37">
              <a:extLst>
                <a:ext uri="{FF2B5EF4-FFF2-40B4-BE49-F238E27FC236}">
                  <a16:creationId xmlns:a16="http://schemas.microsoft.com/office/drawing/2014/main" id="{05A595D5-A167-4E5C-9E6E-E7AC3C1BAD95}"/>
                </a:ext>
              </a:extLst>
            </p:cNvPr>
            <p:cNvSpPr/>
            <p:nvPr/>
          </p:nvSpPr>
          <p:spPr bwMode="auto">
            <a:xfrm>
              <a:off x="4834913" y="1810478"/>
              <a:ext cx="16926" cy="16926"/>
            </a:xfrm>
            <a:custGeom>
              <a:avLst/>
              <a:gdLst>
                <a:gd name="T0" fmla="*/ 9 w 12"/>
                <a:gd name="T1" fmla="*/ 1 h 12"/>
                <a:gd name="T2" fmla="*/ 11 w 12"/>
                <a:gd name="T3" fmla="*/ 8 h 12"/>
                <a:gd name="T4" fmla="*/ 3 w 12"/>
                <a:gd name="T5" fmla="*/ 10 h 12"/>
                <a:gd name="T6" fmla="*/ 1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1" y="8"/>
                  </a:cubicBezTo>
                  <a:cubicBezTo>
                    <a:pt x="9" y="11"/>
                    <a:pt x="6" y="12"/>
                    <a:pt x="3" y="10"/>
                  </a:cubicBezTo>
                  <a:cubicBezTo>
                    <a:pt x="1" y="9"/>
                    <a:pt x="0" y="6"/>
                    <a:pt x="1" y="3"/>
                  </a:cubicBezTo>
                  <a:cubicBezTo>
                    <a:pt x="3" y="1"/>
                    <a:pt x="6" y="0"/>
                    <a:pt x="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ExtraShape38">
              <a:extLst>
                <a:ext uri="{FF2B5EF4-FFF2-40B4-BE49-F238E27FC236}">
                  <a16:creationId xmlns:a16="http://schemas.microsoft.com/office/drawing/2014/main" id="{729DA959-F6C5-4E80-BDEE-935C9B662BE0}"/>
                </a:ext>
              </a:extLst>
            </p:cNvPr>
            <p:cNvSpPr/>
            <p:nvPr/>
          </p:nvSpPr>
          <p:spPr bwMode="auto">
            <a:xfrm>
              <a:off x="4822218" y="1842919"/>
              <a:ext cx="16926" cy="15516"/>
            </a:xfrm>
            <a:custGeom>
              <a:avLst/>
              <a:gdLst>
                <a:gd name="T0" fmla="*/ 7 w 12"/>
                <a:gd name="T1" fmla="*/ 0 h 11"/>
                <a:gd name="T2" fmla="*/ 11 w 12"/>
                <a:gd name="T3" fmla="*/ 7 h 11"/>
                <a:gd name="T4" fmla="*/ 5 w 12"/>
                <a:gd name="T5" fmla="*/ 11 h 11"/>
                <a:gd name="T6" fmla="*/ 1 w 12"/>
                <a:gd name="T7" fmla="*/ 4 h 11"/>
                <a:gd name="T8" fmla="*/ 7 w 1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7" y="0"/>
                  </a:moveTo>
                  <a:cubicBezTo>
                    <a:pt x="10" y="1"/>
                    <a:pt x="12" y="4"/>
                    <a:pt x="11" y="7"/>
                  </a:cubicBezTo>
                  <a:cubicBezTo>
                    <a:pt x="10" y="10"/>
                    <a:pt x="7" y="11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1"/>
                    <a:pt x="4" y="0"/>
                    <a:pt x="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ExtraShape39">
              <a:extLst>
                <a:ext uri="{FF2B5EF4-FFF2-40B4-BE49-F238E27FC236}">
                  <a16:creationId xmlns:a16="http://schemas.microsoft.com/office/drawing/2014/main" id="{9F755B30-3C3A-405F-9A98-C4D5784EDF92}"/>
                </a:ext>
              </a:extLst>
            </p:cNvPr>
            <p:cNvSpPr/>
            <p:nvPr/>
          </p:nvSpPr>
          <p:spPr bwMode="auto">
            <a:xfrm>
              <a:off x="4819397" y="1876771"/>
              <a:ext cx="14105" cy="1410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ExtraShape40">
              <a:extLst>
                <a:ext uri="{FF2B5EF4-FFF2-40B4-BE49-F238E27FC236}">
                  <a16:creationId xmlns:a16="http://schemas.microsoft.com/office/drawing/2014/main" id="{993E5172-77A8-493F-9A0A-DE144FFD2171}"/>
                </a:ext>
              </a:extLst>
            </p:cNvPr>
            <p:cNvSpPr/>
            <p:nvPr/>
          </p:nvSpPr>
          <p:spPr bwMode="auto">
            <a:xfrm>
              <a:off x="4822218" y="1907801"/>
              <a:ext cx="16926" cy="18337"/>
            </a:xfrm>
            <a:custGeom>
              <a:avLst/>
              <a:gdLst>
                <a:gd name="T0" fmla="*/ 5 w 12"/>
                <a:gd name="T1" fmla="*/ 1 h 12"/>
                <a:gd name="T2" fmla="*/ 11 w 12"/>
                <a:gd name="T3" fmla="*/ 5 h 12"/>
                <a:gd name="T4" fmla="*/ 7 w 12"/>
                <a:gd name="T5" fmla="*/ 11 h 12"/>
                <a:gd name="T6" fmla="*/ 1 w 12"/>
                <a:gd name="T7" fmla="*/ 8 h 12"/>
                <a:gd name="T8" fmla="*/ 5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5" y="1"/>
                  </a:moveTo>
                  <a:cubicBezTo>
                    <a:pt x="7" y="0"/>
                    <a:pt x="10" y="2"/>
                    <a:pt x="11" y="5"/>
                  </a:cubicBezTo>
                  <a:cubicBezTo>
                    <a:pt x="12" y="8"/>
                    <a:pt x="10" y="11"/>
                    <a:pt x="7" y="11"/>
                  </a:cubicBezTo>
                  <a:cubicBezTo>
                    <a:pt x="4" y="12"/>
                    <a:pt x="2" y="10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ExtraShape41">
              <a:extLst>
                <a:ext uri="{FF2B5EF4-FFF2-40B4-BE49-F238E27FC236}">
                  <a16:creationId xmlns:a16="http://schemas.microsoft.com/office/drawing/2014/main" id="{3708DAC3-2310-4FF7-BA21-B9A8C99F3EC1}"/>
                </a:ext>
              </a:extLst>
            </p:cNvPr>
            <p:cNvSpPr/>
            <p:nvPr/>
          </p:nvSpPr>
          <p:spPr bwMode="auto">
            <a:xfrm>
              <a:off x="4834913" y="1940242"/>
              <a:ext cx="16926" cy="16926"/>
            </a:xfrm>
            <a:custGeom>
              <a:avLst/>
              <a:gdLst>
                <a:gd name="T0" fmla="*/ 3 w 12"/>
                <a:gd name="T1" fmla="*/ 1 h 12"/>
                <a:gd name="T2" fmla="*/ 10 w 12"/>
                <a:gd name="T3" fmla="*/ 3 h 12"/>
                <a:gd name="T4" fmla="*/ 9 w 12"/>
                <a:gd name="T5" fmla="*/ 11 h 12"/>
                <a:gd name="T6" fmla="*/ 1 w 12"/>
                <a:gd name="T7" fmla="*/ 9 h 12"/>
                <a:gd name="T8" fmla="*/ 3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3" y="1"/>
                  </a:moveTo>
                  <a:cubicBezTo>
                    <a:pt x="6" y="0"/>
                    <a:pt x="9" y="1"/>
                    <a:pt x="10" y="3"/>
                  </a:cubicBezTo>
                  <a:cubicBezTo>
                    <a:pt x="12" y="6"/>
                    <a:pt x="11" y="9"/>
                    <a:pt x="9" y="11"/>
                  </a:cubicBezTo>
                  <a:cubicBezTo>
                    <a:pt x="6" y="12"/>
                    <a:pt x="3" y="11"/>
                    <a:pt x="1" y="9"/>
                  </a:cubicBezTo>
                  <a:cubicBezTo>
                    <a:pt x="0" y="6"/>
                    <a:pt x="1" y="3"/>
                    <a:pt x="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ExtraShape42">
              <a:extLst>
                <a:ext uri="{FF2B5EF4-FFF2-40B4-BE49-F238E27FC236}">
                  <a16:creationId xmlns:a16="http://schemas.microsoft.com/office/drawing/2014/main" id="{670C7F1F-A273-461D-AF8C-487459B9A81D}"/>
                </a:ext>
              </a:extLst>
            </p:cNvPr>
            <p:cNvSpPr/>
            <p:nvPr/>
          </p:nvSpPr>
          <p:spPr bwMode="auto">
            <a:xfrm>
              <a:off x="4854660" y="1967041"/>
              <a:ext cx="18337" cy="16926"/>
            </a:xfrm>
            <a:custGeom>
              <a:avLst/>
              <a:gdLst>
                <a:gd name="T0" fmla="*/ 3 w 12"/>
                <a:gd name="T1" fmla="*/ 2 h 12"/>
                <a:gd name="T2" fmla="*/ 10 w 12"/>
                <a:gd name="T3" fmla="*/ 2 h 12"/>
                <a:gd name="T4" fmla="*/ 10 w 12"/>
                <a:gd name="T5" fmla="*/ 9 h 12"/>
                <a:gd name="T6" fmla="*/ 3 w 12"/>
                <a:gd name="T7" fmla="*/ 9 h 12"/>
                <a:gd name="T8" fmla="*/ 3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3" y="2"/>
                  </a:moveTo>
                  <a:cubicBezTo>
                    <a:pt x="5" y="0"/>
                    <a:pt x="8" y="0"/>
                    <a:pt x="10" y="2"/>
                  </a:cubicBezTo>
                  <a:cubicBezTo>
                    <a:pt x="12" y="4"/>
                    <a:pt x="12" y="7"/>
                    <a:pt x="10" y="9"/>
                  </a:cubicBezTo>
                  <a:cubicBezTo>
                    <a:pt x="8" y="12"/>
                    <a:pt x="5" y="12"/>
                    <a:pt x="3" y="9"/>
                  </a:cubicBezTo>
                  <a:cubicBezTo>
                    <a:pt x="0" y="7"/>
                    <a:pt x="0" y="4"/>
                    <a:pt x="3" y="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ExtraShape43">
              <a:extLst>
                <a:ext uri="{FF2B5EF4-FFF2-40B4-BE49-F238E27FC236}">
                  <a16:creationId xmlns:a16="http://schemas.microsoft.com/office/drawing/2014/main" id="{8B1456AC-1E1C-45E9-8A63-CF82CA14CB2F}"/>
                </a:ext>
              </a:extLst>
            </p:cNvPr>
            <p:cNvSpPr/>
            <p:nvPr/>
          </p:nvSpPr>
          <p:spPr bwMode="auto">
            <a:xfrm>
              <a:off x="4882869" y="1986788"/>
              <a:ext cx="16926" cy="16926"/>
            </a:xfrm>
            <a:custGeom>
              <a:avLst/>
              <a:gdLst>
                <a:gd name="T0" fmla="*/ 1 w 12"/>
                <a:gd name="T1" fmla="*/ 3 h 12"/>
                <a:gd name="T2" fmla="*/ 9 w 12"/>
                <a:gd name="T3" fmla="*/ 2 h 12"/>
                <a:gd name="T4" fmla="*/ 10 w 12"/>
                <a:gd name="T5" fmla="*/ 9 h 12"/>
                <a:gd name="T6" fmla="*/ 3 w 12"/>
                <a:gd name="T7" fmla="*/ 11 h 12"/>
                <a:gd name="T8" fmla="*/ 1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3"/>
                  </a:moveTo>
                  <a:cubicBezTo>
                    <a:pt x="3" y="1"/>
                    <a:pt x="6" y="0"/>
                    <a:pt x="9" y="2"/>
                  </a:cubicBezTo>
                  <a:cubicBezTo>
                    <a:pt x="11" y="3"/>
                    <a:pt x="12" y="6"/>
                    <a:pt x="10" y="9"/>
                  </a:cubicBezTo>
                  <a:cubicBezTo>
                    <a:pt x="9" y="11"/>
                    <a:pt x="6" y="12"/>
                    <a:pt x="3" y="11"/>
                  </a:cubicBezTo>
                  <a:cubicBezTo>
                    <a:pt x="1" y="9"/>
                    <a:pt x="0" y="6"/>
                    <a:pt x="1" y="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ExtraShape44">
              <a:extLst>
                <a:ext uri="{FF2B5EF4-FFF2-40B4-BE49-F238E27FC236}">
                  <a16:creationId xmlns:a16="http://schemas.microsoft.com/office/drawing/2014/main" id="{16B92CB5-6A54-4962-AD13-2B5D6A388616}"/>
                </a:ext>
              </a:extLst>
            </p:cNvPr>
            <p:cNvSpPr/>
            <p:nvPr/>
          </p:nvSpPr>
          <p:spPr bwMode="auto">
            <a:xfrm>
              <a:off x="4913900" y="1999482"/>
              <a:ext cx="16926" cy="18337"/>
            </a:xfrm>
            <a:custGeom>
              <a:avLst/>
              <a:gdLst>
                <a:gd name="T0" fmla="*/ 1 w 12"/>
                <a:gd name="T1" fmla="*/ 5 h 12"/>
                <a:gd name="T2" fmla="*/ 7 w 12"/>
                <a:gd name="T3" fmla="*/ 1 h 12"/>
                <a:gd name="T4" fmla="*/ 11 w 12"/>
                <a:gd name="T5" fmla="*/ 7 h 12"/>
                <a:gd name="T6" fmla="*/ 4 w 12"/>
                <a:gd name="T7" fmla="*/ 11 h 12"/>
                <a:gd name="T8" fmla="*/ 1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5"/>
                  </a:moveTo>
                  <a:cubicBezTo>
                    <a:pt x="1" y="2"/>
                    <a:pt x="4" y="0"/>
                    <a:pt x="7" y="1"/>
                  </a:cubicBezTo>
                  <a:cubicBezTo>
                    <a:pt x="10" y="2"/>
                    <a:pt x="12" y="5"/>
                    <a:pt x="11" y="7"/>
                  </a:cubicBezTo>
                  <a:cubicBezTo>
                    <a:pt x="10" y="10"/>
                    <a:pt x="7" y="12"/>
                    <a:pt x="4" y="11"/>
                  </a:cubicBezTo>
                  <a:cubicBezTo>
                    <a:pt x="2" y="10"/>
                    <a:pt x="0" y="8"/>
                    <a:pt x="1" y="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ExtraShape45">
              <a:extLst>
                <a:ext uri="{FF2B5EF4-FFF2-40B4-BE49-F238E27FC236}">
                  <a16:creationId xmlns:a16="http://schemas.microsoft.com/office/drawing/2014/main" id="{91E06C83-5E02-4F4C-8961-0E0C589BF4B4}"/>
                </a:ext>
              </a:extLst>
            </p:cNvPr>
            <p:cNvSpPr/>
            <p:nvPr/>
          </p:nvSpPr>
          <p:spPr bwMode="auto">
            <a:xfrm>
              <a:off x="4949161" y="2005124"/>
              <a:ext cx="14105" cy="155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ExtraShape46">
              <a:extLst>
                <a:ext uri="{FF2B5EF4-FFF2-40B4-BE49-F238E27FC236}">
                  <a16:creationId xmlns:a16="http://schemas.microsoft.com/office/drawing/2014/main" id="{9E0720D4-32CA-401A-A52D-85C615D73265}"/>
                </a:ext>
              </a:extLst>
            </p:cNvPr>
            <p:cNvSpPr/>
            <p:nvPr/>
          </p:nvSpPr>
          <p:spPr bwMode="auto">
            <a:xfrm>
              <a:off x="4981603" y="1999482"/>
              <a:ext cx="15516" cy="18337"/>
            </a:xfrm>
            <a:custGeom>
              <a:avLst/>
              <a:gdLst>
                <a:gd name="T0" fmla="*/ 0 w 11"/>
                <a:gd name="T1" fmla="*/ 7 h 12"/>
                <a:gd name="T2" fmla="*/ 4 w 11"/>
                <a:gd name="T3" fmla="*/ 1 h 12"/>
                <a:gd name="T4" fmla="*/ 10 w 11"/>
                <a:gd name="T5" fmla="*/ 5 h 12"/>
                <a:gd name="T6" fmla="*/ 7 w 11"/>
                <a:gd name="T7" fmla="*/ 11 h 12"/>
                <a:gd name="T8" fmla="*/ 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0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11" y="8"/>
                    <a:pt x="10" y="10"/>
                    <a:pt x="7" y="11"/>
                  </a:cubicBezTo>
                  <a:cubicBezTo>
                    <a:pt x="4" y="12"/>
                    <a:pt x="1" y="10"/>
                    <a:pt x="0" y="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ExtraShape47">
              <a:extLst>
                <a:ext uri="{FF2B5EF4-FFF2-40B4-BE49-F238E27FC236}">
                  <a16:creationId xmlns:a16="http://schemas.microsoft.com/office/drawing/2014/main" id="{3ED624AD-40E6-4BA1-862E-83F824FFE860}"/>
                </a:ext>
              </a:extLst>
            </p:cNvPr>
            <p:cNvSpPr/>
            <p:nvPr/>
          </p:nvSpPr>
          <p:spPr bwMode="auto">
            <a:xfrm>
              <a:off x="5011222" y="1986788"/>
              <a:ext cx="16926" cy="16926"/>
            </a:xfrm>
            <a:custGeom>
              <a:avLst/>
              <a:gdLst>
                <a:gd name="T0" fmla="*/ 2 w 12"/>
                <a:gd name="T1" fmla="*/ 9 h 12"/>
                <a:gd name="T2" fmla="*/ 4 w 12"/>
                <a:gd name="T3" fmla="*/ 2 h 12"/>
                <a:gd name="T4" fmla="*/ 11 w 12"/>
                <a:gd name="T5" fmla="*/ 3 h 12"/>
                <a:gd name="T6" fmla="*/ 9 w 12"/>
                <a:gd name="T7" fmla="*/ 11 h 12"/>
                <a:gd name="T8" fmla="*/ 2 w 12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9"/>
                  </a:moveTo>
                  <a:cubicBezTo>
                    <a:pt x="0" y="6"/>
                    <a:pt x="1" y="3"/>
                    <a:pt x="4" y="2"/>
                  </a:cubicBezTo>
                  <a:cubicBezTo>
                    <a:pt x="6" y="0"/>
                    <a:pt x="9" y="1"/>
                    <a:pt x="11" y="3"/>
                  </a:cubicBezTo>
                  <a:cubicBezTo>
                    <a:pt x="12" y="6"/>
                    <a:pt x="11" y="9"/>
                    <a:pt x="9" y="11"/>
                  </a:cubicBezTo>
                  <a:cubicBezTo>
                    <a:pt x="6" y="12"/>
                    <a:pt x="3" y="11"/>
                    <a:pt x="2" y="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ExtraShape48">
              <a:extLst>
                <a:ext uri="{FF2B5EF4-FFF2-40B4-BE49-F238E27FC236}">
                  <a16:creationId xmlns:a16="http://schemas.microsoft.com/office/drawing/2014/main" id="{7D927C4F-C480-45C2-B005-76C7592AC9DD}"/>
                </a:ext>
              </a:extLst>
            </p:cNvPr>
            <p:cNvSpPr/>
            <p:nvPr/>
          </p:nvSpPr>
          <p:spPr bwMode="auto">
            <a:xfrm>
              <a:off x="5039432" y="1967041"/>
              <a:ext cx="16926" cy="16926"/>
            </a:xfrm>
            <a:custGeom>
              <a:avLst/>
              <a:gdLst>
                <a:gd name="T0" fmla="*/ 2 w 12"/>
                <a:gd name="T1" fmla="*/ 9 h 12"/>
                <a:gd name="T2" fmla="*/ 2 w 12"/>
                <a:gd name="T3" fmla="*/ 2 h 12"/>
                <a:gd name="T4" fmla="*/ 10 w 12"/>
                <a:gd name="T5" fmla="*/ 2 h 12"/>
                <a:gd name="T6" fmla="*/ 10 w 12"/>
                <a:gd name="T7" fmla="*/ 9 h 12"/>
                <a:gd name="T8" fmla="*/ 2 w 12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9"/>
                  </a:move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7"/>
                    <a:pt x="10" y="9"/>
                  </a:cubicBezTo>
                  <a:cubicBezTo>
                    <a:pt x="8" y="12"/>
                    <a:pt x="4" y="12"/>
                    <a:pt x="2" y="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ExtraShape49">
              <a:extLst>
                <a:ext uri="{FF2B5EF4-FFF2-40B4-BE49-F238E27FC236}">
                  <a16:creationId xmlns:a16="http://schemas.microsoft.com/office/drawing/2014/main" id="{D0691DDE-9111-4CCD-8478-D6F903E60306}"/>
                </a:ext>
              </a:extLst>
            </p:cNvPr>
            <p:cNvSpPr/>
            <p:nvPr/>
          </p:nvSpPr>
          <p:spPr bwMode="auto">
            <a:xfrm>
              <a:off x="5059178" y="1940242"/>
              <a:ext cx="16926" cy="16926"/>
            </a:xfrm>
            <a:custGeom>
              <a:avLst/>
              <a:gdLst>
                <a:gd name="T0" fmla="*/ 4 w 12"/>
                <a:gd name="T1" fmla="*/ 11 h 12"/>
                <a:gd name="T2" fmla="*/ 2 w 12"/>
                <a:gd name="T3" fmla="*/ 3 h 12"/>
                <a:gd name="T4" fmla="*/ 9 w 12"/>
                <a:gd name="T5" fmla="*/ 2 h 12"/>
                <a:gd name="T6" fmla="*/ 11 w 12"/>
                <a:gd name="T7" fmla="*/ 9 h 12"/>
                <a:gd name="T8" fmla="*/ 4 w 12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4" y="11"/>
                  </a:moveTo>
                  <a:cubicBezTo>
                    <a:pt x="1" y="9"/>
                    <a:pt x="0" y="6"/>
                    <a:pt x="2" y="3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11" y="3"/>
                    <a:pt x="12" y="6"/>
                    <a:pt x="11" y="9"/>
                  </a:cubicBezTo>
                  <a:cubicBezTo>
                    <a:pt x="9" y="11"/>
                    <a:pt x="6" y="12"/>
                    <a:pt x="4" y="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ExtraShape50">
              <a:extLst>
                <a:ext uri="{FF2B5EF4-FFF2-40B4-BE49-F238E27FC236}">
                  <a16:creationId xmlns:a16="http://schemas.microsoft.com/office/drawing/2014/main" id="{9AB3DCC1-1C59-4986-A344-DFF4296134D3}"/>
                </a:ext>
              </a:extLst>
            </p:cNvPr>
            <p:cNvSpPr/>
            <p:nvPr/>
          </p:nvSpPr>
          <p:spPr bwMode="auto">
            <a:xfrm>
              <a:off x="5071873" y="1907801"/>
              <a:ext cx="16926" cy="18337"/>
            </a:xfrm>
            <a:custGeom>
              <a:avLst/>
              <a:gdLst>
                <a:gd name="T0" fmla="*/ 5 w 12"/>
                <a:gd name="T1" fmla="*/ 11 h 12"/>
                <a:gd name="T2" fmla="*/ 1 w 12"/>
                <a:gd name="T3" fmla="*/ 5 h 12"/>
                <a:gd name="T4" fmla="*/ 8 w 12"/>
                <a:gd name="T5" fmla="*/ 1 h 12"/>
                <a:gd name="T6" fmla="*/ 11 w 12"/>
                <a:gd name="T7" fmla="*/ 8 h 12"/>
                <a:gd name="T8" fmla="*/ 5 w 12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5" y="11"/>
                  </a:move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0" y="2"/>
                    <a:pt x="12" y="5"/>
                    <a:pt x="11" y="8"/>
                  </a:cubicBezTo>
                  <a:cubicBezTo>
                    <a:pt x="11" y="10"/>
                    <a:pt x="8" y="12"/>
                    <a:pt x="5" y="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ExtraShape51">
              <a:extLst>
                <a:ext uri="{FF2B5EF4-FFF2-40B4-BE49-F238E27FC236}">
                  <a16:creationId xmlns:a16="http://schemas.microsoft.com/office/drawing/2014/main" id="{BD0BBAE9-D5B9-47A2-A57E-FE7DF97165C2}"/>
                </a:ext>
              </a:extLst>
            </p:cNvPr>
            <p:cNvSpPr/>
            <p:nvPr/>
          </p:nvSpPr>
          <p:spPr bwMode="auto">
            <a:xfrm>
              <a:off x="5077515" y="1876771"/>
              <a:ext cx="15516" cy="1410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ExtraShape52">
              <a:extLst>
                <a:ext uri="{FF2B5EF4-FFF2-40B4-BE49-F238E27FC236}">
                  <a16:creationId xmlns:a16="http://schemas.microsoft.com/office/drawing/2014/main" id="{D072153E-82A9-4396-B55C-C94222B24306}"/>
                </a:ext>
              </a:extLst>
            </p:cNvPr>
            <p:cNvSpPr/>
            <p:nvPr/>
          </p:nvSpPr>
          <p:spPr bwMode="auto">
            <a:xfrm>
              <a:off x="5071873" y="1842919"/>
              <a:ext cx="16926" cy="15516"/>
            </a:xfrm>
            <a:custGeom>
              <a:avLst/>
              <a:gdLst>
                <a:gd name="T0" fmla="*/ 8 w 12"/>
                <a:gd name="T1" fmla="*/ 11 h 11"/>
                <a:gd name="T2" fmla="*/ 1 w 12"/>
                <a:gd name="T3" fmla="*/ 7 h 11"/>
                <a:gd name="T4" fmla="*/ 5 w 12"/>
                <a:gd name="T5" fmla="*/ 1 h 11"/>
                <a:gd name="T6" fmla="*/ 11 w 12"/>
                <a:gd name="T7" fmla="*/ 4 h 11"/>
                <a:gd name="T8" fmla="*/ 8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8" y="11"/>
                  </a:moveTo>
                  <a:cubicBezTo>
                    <a:pt x="5" y="11"/>
                    <a:pt x="2" y="10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8" y="0"/>
                    <a:pt x="11" y="1"/>
                    <a:pt x="11" y="4"/>
                  </a:cubicBezTo>
                  <a:cubicBezTo>
                    <a:pt x="12" y="7"/>
                    <a:pt x="10" y="10"/>
                    <a:pt x="8" y="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ExtraShape53">
              <a:extLst>
                <a:ext uri="{FF2B5EF4-FFF2-40B4-BE49-F238E27FC236}">
                  <a16:creationId xmlns:a16="http://schemas.microsoft.com/office/drawing/2014/main" id="{1F60D72D-E2A5-46ED-BEC5-EDCD04AC61C1}"/>
                </a:ext>
              </a:extLst>
            </p:cNvPr>
            <p:cNvSpPr/>
            <p:nvPr/>
          </p:nvSpPr>
          <p:spPr bwMode="auto">
            <a:xfrm>
              <a:off x="5059178" y="1810478"/>
              <a:ext cx="16926" cy="16926"/>
            </a:xfrm>
            <a:custGeom>
              <a:avLst/>
              <a:gdLst>
                <a:gd name="T0" fmla="*/ 9 w 12"/>
                <a:gd name="T1" fmla="*/ 10 h 12"/>
                <a:gd name="T2" fmla="*/ 2 w 12"/>
                <a:gd name="T3" fmla="*/ 8 h 12"/>
                <a:gd name="T4" fmla="*/ 4 w 12"/>
                <a:gd name="T5" fmla="*/ 1 h 12"/>
                <a:gd name="T6" fmla="*/ 11 w 12"/>
                <a:gd name="T7" fmla="*/ 3 h 12"/>
                <a:gd name="T8" fmla="*/ 9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0"/>
                  </a:moveTo>
                  <a:cubicBezTo>
                    <a:pt x="6" y="12"/>
                    <a:pt x="3" y="11"/>
                    <a:pt x="2" y="8"/>
                  </a:cubicBezTo>
                  <a:cubicBezTo>
                    <a:pt x="0" y="6"/>
                    <a:pt x="1" y="3"/>
                    <a:pt x="4" y="1"/>
                  </a:cubicBezTo>
                  <a:cubicBezTo>
                    <a:pt x="6" y="0"/>
                    <a:pt x="9" y="1"/>
                    <a:pt x="11" y="3"/>
                  </a:cubicBezTo>
                  <a:cubicBezTo>
                    <a:pt x="12" y="6"/>
                    <a:pt x="11" y="9"/>
                    <a:pt x="9" y="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ExtraShape54">
              <a:extLst>
                <a:ext uri="{FF2B5EF4-FFF2-40B4-BE49-F238E27FC236}">
                  <a16:creationId xmlns:a16="http://schemas.microsoft.com/office/drawing/2014/main" id="{59E047AF-1447-46CB-A0B2-C66D87484F81}"/>
                </a:ext>
              </a:extLst>
            </p:cNvPr>
            <p:cNvSpPr/>
            <p:nvPr/>
          </p:nvSpPr>
          <p:spPr bwMode="auto">
            <a:xfrm>
              <a:off x="4445621" y="2347870"/>
              <a:ext cx="490846" cy="468278"/>
            </a:xfrm>
            <a:custGeom>
              <a:avLst/>
              <a:gdLst>
                <a:gd name="T0" fmla="*/ 47 w 343"/>
                <a:gd name="T1" fmla="*/ 326 h 326"/>
                <a:gd name="T2" fmla="*/ 47 w 343"/>
                <a:gd name="T3" fmla="*/ 326 h 326"/>
                <a:gd name="T4" fmla="*/ 47 w 343"/>
                <a:gd name="T5" fmla="*/ 326 h 326"/>
                <a:gd name="T6" fmla="*/ 47 w 343"/>
                <a:gd name="T7" fmla="*/ 326 h 326"/>
                <a:gd name="T8" fmla="*/ 0 w 343"/>
                <a:gd name="T9" fmla="*/ 320 h 326"/>
                <a:gd name="T10" fmla="*/ 0 w 343"/>
                <a:gd name="T11" fmla="*/ 320 h 326"/>
                <a:gd name="T12" fmla="*/ 0 w 343"/>
                <a:gd name="T13" fmla="*/ 320 h 326"/>
                <a:gd name="T14" fmla="*/ 0 w 343"/>
                <a:gd name="T15" fmla="*/ 320 h 326"/>
                <a:gd name="T16" fmla="*/ 0 w 343"/>
                <a:gd name="T17" fmla="*/ 320 h 326"/>
                <a:gd name="T18" fmla="*/ 0 w 343"/>
                <a:gd name="T19" fmla="*/ 320 h 326"/>
                <a:gd name="T20" fmla="*/ 41 w 343"/>
                <a:gd name="T21" fmla="*/ 201 h 326"/>
                <a:gd name="T22" fmla="*/ 41 w 343"/>
                <a:gd name="T23" fmla="*/ 201 h 326"/>
                <a:gd name="T24" fmla="*/ 0 w 343"/>
                <a:gd name="T25" fmla="*/ 320 h 326"/>
                <a:gd name="T26" fmla="*/ 41 w 343"/>
                <a:gd name="T27" fmla="*/ 201 h 326"/>
                <a:gd name="T28" fmla="*/ 319 w 343"/>
                <a:gd name="T29" fmla="*/ 120 h 326"/>
                <a:gd name="T30" fmla="*/ 47 w 343"/>
                <a:gd name="T31" fmla="*/ 326 h 326"/>
                <a:gd name="T32" fmla="*/ 319 w 343"/>
                <a:gd name="T33" fmla="*/ 120 h 326"/>
                <a:gd name="T34" fmla="*/ 319 w 343"/>
                <a:gd name="T35" fmla="*/ 119 h 326"/>
                <a:gd name="T36" fmla="*/ 319 w 343"/>
                <a:gd name="T37" fmla="*/ 120 h 326"/>
                <a:gd name="T38" fmla="*/ 319 w 343"/>
                <a:gd name="T39" fmla="*/ 119 h 326"/>
                <a:gd name="T40" fmla="*/ 318 w 343"/>
                <a:gd name="T41" fmla="*/ 119 h 326"/>
                <a:gd name="T42" fmla="*/ 318 w 343"/>
                <a:gd name="T43" fmla="*/ 119 h 326"/>
                <a:gd name="T44" fmla="*/ 318 w 343"/>
                <a:gd name="T45" fmla="*/ 119 h 326"/>
                <a:gd name="T46" fmla="*/ 318 w 343"/>
                <a:gd name="T47" fmla="*/ 119 h 326"/>
                <a:gd name="T48" fmla="*/ 318 w 343"/>
                <a:gd name="T49" fmla="*/ 119 h 326"/>
                <a:gd name="T50" fmla="*/ 318 w 343"/>
                <a:gd name="T51" fmla="*/ 119 h 326"/>
                <a:gd name="T52" fmla="*/ 318 w 343"/>
                <a:gd name="T53" fmla="*/ 119 h 326"/>
                <a:gd name="T54" fmla="*/ 318 w 343"/>
                <a:gd name="T55" fmla="*/ 119 h 326"/>
                <a:gd name="T56" fmla="*/ 318 w 343"/>
                <a:gd name="T57" fmla="*/ 119 h 326"/>
                <a:gd name="T58" fmla="*/ 318 w 343"/>
                <a:gd name="T59" fmla="*/ 119 h 326"/>
                <a:gd name="T60" fmla="*/ 318 w 343"/>
                <a:gd name="T61" fmla="*/ 119 h 326"/>
                <a:gd name="T62" fmla="*/ 318 w 343"/>
                <a:gd name="T63" fmla="*/ 119 h 326"/>
                <a:gd name="T64" fmla="*/ 318 w 343"/>
                <a:gd name="T65" fmla="*/ 119 h 326"/>
                <a:gd name="T66" fmla="*/ 318 w 343"/>
                <a:gd name="T67" fmla="*/ 119 h 326"/>
                <a:gd name="T68" fmla="*/ 318 w 343"/>
                <a:gd name="T69" fmla="*/ 119 h 326"/>
                <a:gd name="T70" fmla="*/ 295 w 343"/>
                <a:gd name="T71" fmla="*/ 0 h 326"/>
                <a:gd name="T72" fmla="*/ 295 w 343"/>
                <a:gd name="T73" fmla="*/ 0 h 326"/>
                <a:gd name="T74" fmla="*/ 295 w 343"/>
                <a:gd name="T75" fmla="*/ 0 h 326"/>
                <a:gd name="T76" fmla="*/ 295 w 343"/>
                <a:gd name="T7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3" h="326">
                  <a:moveTo>
                    <a:pt x="47" y="326"/>
                  </a:moveTo>
                  <a:cubicBezTo>
                    <a:pt x="47" y="326"/>
                    <a:pt x="47" y="326"/>
                    <a:pt x="47" y="326"/>
                  </a:cubicBezTo>
                  <a:cubicBezTo>
                    <a:pt x="47" y="326"/>
                    <a:pt x="47" y="326"/>
                    <a:pt x="47" y="326"/>
                  </a:cubicBezTo>
                  <a:cubicBezTo>
                    <a:pt x="47" y="326"/>
                    <a:pt x="47" y="326"/>
                    <a:pt x="47" y="326"/>
                  </a:cubicBezTo>
                  <a:moveTo>
                    <a:pt x="0" y="320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0" y="320"/>
                    <a:pt x="0" y="320"/>
                    <a:pt x="0" y="320"/>
                  </a:cubicBezTo>
                  <a:moveTo>
                    <a:pt x="0" y="320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0" y="320"/>
                    <a:pt x="0" y="320"/>
                    <a:pt x="0" y="320"/>
                  </a:cubicBezTo>
                  <a:moveTo>
                    <a:pt x="41" y="201"/>
                  </a:moveTo>
                  <a:cubicBezTo>
                    <a:pt x="41" y="201"/>
                    <a:pt x="41" y="201"/>
                    <a:pt x="41" y="201"/>
                  </a:cubicBezTo>
                  <a:cubicBezTo>
                    <a:pt x="81" y="260"/>
                    <a:pt x="1" y="320"/>
                    <a:pt x="0" y="320"/>
                  </a:cubicBezTo>
                  <a:cubicBezTo>
                    <a:pt x="1" y="320"/>
                    <a:pt x="81" y="260"/>
                    <a:pt x="41" y="201"/>
                  </a:cubicBezTo>
                  <a:moveTo>
                    <a:pt x="319" y="120"/>
                  </a:moveTo>
                  <a:cubicBezTo>
                    <a:pt x="343" y="147"/>
                    <a:pt x="199" y="326"/>
                    <a:pt x="47" y="326"/>
                  </a:cubicBezTo>
                  <a:cubicBezTo>
                    <a:pt x="199" y="326"/>
                    <a:pt x="343" y="147"/>
                    <a:pt x="319" y="120"/>
                  </a:cubicBezTo>
                  <a:moveTo>
                    <a:pt x="319" y="119"/>
                  </a:moveTo>
                  <a:cubicBezTo>
                    <a:pt x="319" y="119"/>
                    <a:pt x="319" y="119"/>
                    <a:pt x="319" y="120"/>
                  </a:cubicBezTo>
                  <a:cubicBezTo>
                    <a:pt x="319" y="119"/>
                    <a:pt x="319" y="119"/>
                    <a:pt x="319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295" y="0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295" y="0"/>
                    <a:pt x="295" y="0"/>
                    <a:pt x="295" y="0"/>
                  </a:cubicBezTo>
                </a:path>
              </a:pathLst>
            </a:custGeom>
            <a:solidFill>
              <a:srgbClr val="DF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ExtraShape55">
              <a:extLst>
                <a:ext uri="{FF2B5EF4-FFF2-40B4-BE49-F238E27FC236}">
                  <a16:creationId xmlns:a16="http://schemas.microsoft.com/office/drawing/2014/main" id="{00038C07-A0FA-41CE-AB77-49539DA19E51}"/>
                </a:ext>
              </a:extLst>
            </p:cNvPr>
            <p:cNvSpPr/>
            <p:nvPr/>
          </p:nvSpPr>
          <p:spPr bwMode="auto">
            <a:xfrm>
              <a:off x="4503451" y="2347870"/>
              <a:ext cx="365314" cy="289148"/>
            </a:xfrm>
            <a:custGeom>
              <a:avLst/>
              <a:gdLst>
                <a:gd name="T0" fmla="*/ 254 w 254"/>
                <a:gd name="T1" fmla="*/ 0 h 201"/>
                <a:gd name="T2" fmla="*/ 0 w 254"/>
                <a:gd name="T3" fmla="*/ 201 h 201"/>
                <a:gd name="T4" fmla="*/ 0 w 254"/>
                <a:gd name="T5" fmla="*/ 201 h 201"/>
                <a:gd name="T6" fmla="*/ 0 w 254"/>
                <a:gd name="T7" fmla="*/ 201 h 201"/>
                <a:gd name="T8" fmla="*/ 254 w 254"/>
                <a:gd name="T9" fmla="*/ 0 h 201"/>
                <a:gd name="T10" fmla="*/ 254 w 254"/>
                <a:gd name="T11" fmla="*/ 0 h 201"/>
                <a:gd name="T12" fmla="*/ 254 w 254"/>
                <a:gd name="T1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4" h="201">
                  <a:moveTo>
                    <a:pt x="254" y="0"/>
                  </a:moveTo>
                  <a:cubicBezTo>
                    <a:pt x="168" y="84"/>
                    <a:pt x="79" y="153"/>
                    <a:pt x="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79" y="153"/>
                    <a:pt x="168" y="84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ExtraShape56">
              <a:extLst>
                <a:ext uri="{FF2B5EF4-FFF2-40B4-BE49-F238E27FC236}">
                  <a16:creationId xmlns:a16="http://schemas.microsoft.com/office/drawing/2014/main" id="{898602FC-36AD-46CB-AA88-C61C85054D21}"/>
                </a:ext>
              </a:extLst>
            </p:cNvPr>
            <p:cNvSpPr/>
            <p:nvPr/>
          </p:nvSpPr>
          <p:spPr bwMode="auto">
            <a:xfrm>
              <a:off x="5307422" y="1707514"/>
              <a:ext cx="2821" cy="8463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6 h 6"/>
                <a:gd name="T4" fmla="*/ 2 w 2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ExtraShape57">
              <a:extLst>
                <a:ext uri="{FF2B5EF4-FFF2-40B4-BE49-F238E27FC236}">
                  <a16:creationId xmlns:a16="http://schemas.microsoft.com/office/drawing/2014/main" id="{071E85FB-4410-4963-BA0A-8EE1B835C071}"/>
                </a:ext>
              </a:extLst>
            </p:cNvPr>
            <p:cNvSpPr/>
            <p:nvPr/>
          </p:nvSpPr>
          <p:spPr bwMode="auto">
            <a:xfrm>
              <a:off x="5311654" y="1687767"/>
              <a:ext cx="2821" cy="8463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6 h 6"/>
                <a:gd name="T4" fmla="*/ 2 w 2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ExtraShape58">
              <a:extLst>
                <a:ext uri="{FF2B5EF4-FFF2-40B4-BE49-F238E27FC236}">
                  <a16:creationId xmlns:a16="http://schemas.microsoft.com/office/drawing/2014/main" id="{2AC8FAA8-F5B7-4042-9E66-7269CC16E501}"/>
                </a:ext>
              </a:extLst>
            </p:cNvPr>
            <p:cNvSpPr/>
            <p:nvPr/>
          </p:nvSpPr>
          <p:spPr bwMode="auto">
            <a:xfrm>
              <a:off x="4456905" y="2287219"/>
              <a:ext cx="472510" cy="363903"/>
            </a:xfrm>
            <a:custGeom>
              <a:avLst/>
              <a:gdLst>
                <a:gd name="T0" fmla="*/ 30 w 330"/>
                <a:gd name="T1" fmla="*/ 246 h 254"/>
                <a:gd name="T2" fmla="*/ 17 w 330"/>
                <a:gd name="T3" fmla="*/ 254 h 254"/>
                <a:gd name="T4" fmla="*/ 30 w 330"/>
                <a:gd name="T5" fmla="*/ 246 h 254"/>
                <a:gd name="T6" fmla="*/ 0 w 330"/>
                <a:gd name="T7" fmla="*/ 238 h 254"/>
                <a:gd name="T8" fmla="*/ 0 w 330"/>
                <a:gd name="T9" fmla="*/ 238 h 254"/>
                <a:gd name="T10" fmla="*/ 17 w 330"/>
                <a:gd name="T11" fmla="*/ 254 h 254"/>
                <a:gd name="T12" fmla="*/ 0 w 330"/>
                <a:gd name="T13" fmla="*/ 238 h 254"/>
                <a:gd name="T14" fmla="*/ 305 w 330"/>
                <a:gd name="T15" fmla="*/ 25 h 254"/>
                <a:gd name="T16" fmla="*/ 305 w 330"/>
                <a:gd name="T17" fmla="*/ 26 h 254"/>
                <a:gd name="T18" fmla="*/ 305 w 330"/>
                <a:gd name="T19" fmla="*/ 25 h 254"/>
                <a:gd name="T20" fmla="*/ 306 w 330"/>
                <a:gd name="T21" fmla="*/ 24 h 254"/>
                <a:gd name="T22" fmla="*/ 305 w 330"/>
                <a:gd name="T23" fmla="*/ 25 h 254"/>
                <a:gd name="T24" fmla="*/ 306 w 330"/>
                <a:gd name="T25" fmla="*/ 24 h 254"/>
                <a:gd name="T26" fmla="*/ 329 w 330"/>
                <a:gd name="T27" fmla="*/ 1 h 254"/>
                <a:gd name="T28" fmla="*/ 306 w 330"/>
                <a:gd name="T29" fmla="*/ 24 h 254"/>
                <a:gd name="T30" fmla="*/ 329 w 330"/>
                <a:gd name="T31" fmla="*/ 1 h 254"/>
                <a:gd name="T32" fmla="*/ 329 w 330"/>
                <a:gd name="T33" fmla="*/ 1 h 254"/>
                <a:gd name="T34" fmla="*/ 329 w 330"/>
                <a:gd name="T35" fmla="*/ 1 h 254"/>
                <a:gd name="T36" fmla="*/ 329 w 330"/>
                <a:gd name="T37" fmla="*/ 1 h 254"/>
                <a:gd name="T38" fmla="*/ 329 w 330"/>
                <a:gd name="T39" fmla="*/ 1 h 254"/>
                <a:gd name="T40" fmla="*/ 329 w 330"/>
                <a:gd name="T41" fmla="*/ 1 h 254"/>
                <a:gd name="T42" fmla="*/ 329 w 330"/>
                <a:gd name="T43" fmla="*/ 1 h 254"/>
                <a:gd name="T44" fmla="*/ 330 w 330"/>
                <a:gd name="T45" fmla="*/ 0 h 254"/>
                <a:gd name="T46" fmla="*/ 330 w 330"/>
                <a:gd name="T47" fmla="*/ 0 h 254"/>
                <a:gd name="T48" fmla="*/ 330 w 330"/>
                <a:gd name="T4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0" h="254">
                  <a:moveTo>
                    <a:pt x="30" y="246"/>
                  </a:moveTo>
                  <a:cubicBezTo>
                    <a:pt x="25" y="249"/>
                    <a:pt x="21" y="252"/>
                    <a:pt x="17" y="254"/>
                  </a:cubicBezTo>
                  <a:cubicBezTo>
                    <a:pt x="21" y="252"/>
                    <a:pt x="25" y="249"/>
                    <a:pt x="30" y="246"/>
                  </a:cubicBezTo>
                  <a:moveTo>
                    <a:pt x="0" y="238"/>
                  </a:moveTo>
                  <a:cubicBezTo>
                    <a:pt x="0" y="238"/>
                    <a:pt x="0" y="238"/>
                    <a:pt x="0" y="238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0" y="238"/>
                    <a:pt x="0" y="238"/>
                    <a:pt x="0" y="238"/>
                  </a:cubicBezTo>
                  <a:moveTo>
                    <a:pt x="305" y="25"/>
                  </a:moveTo>
                  <a:cubicBezTo>
                    <a:pt x="305" y="25"/>
                    <a:pt x="305" y="26"/>
                    <a:pt x="305" y="26"/>
                  </a:cubicBezTo>
                  <a:cubicBezTo>
                    <a:pt x="305" y="26"/>
                    <a:pt x="305" y="25"/>
                    <a:pt x="305" y="25"/>
                  </a:cubicBezTo>
                  <a:moveTo>
                    <a:pt x="306" y="24"/>
                  </a:moveTo>
                  <a:cubicBezTo>
                    <a:pt x="306" y="25"/>
                    <a:pt x="306" y="25"/>
                    <a:pt x="305" y="25"/>
                  </a:cubicBezTo>
                  <a:cubicBezTo>
                    <a:pt x="306" y="25"/>
                    <a:pt x="306" y="25"/>
                    <a:pt x="306" y="24"/>
                  </a:cubicBezTo>
                  <a:moveTo>
                    <a:pt x="329" y="1"/>
                  </a:moveTo>
                  <a:cubicBezTo>
                    <a:pt x="321" y="9"/>
                    <a:pt x="314" y="17"/>
                    <a:pt x="306" y="24"/>
                  </a:cubicBezTo>
                  <a:cubicBezTo>
                    <a:pt x="314" y="17"/>
                    <a:pt x="321" y="9"/>
                    <a:pt x="329" y="1"/>
                  </a:cubicBezTo>
                  <a:moveTo>
                    <a:pt x="329" y="1"/>
                  </a:moveTo>
                  <a:cubicBezTo>
                    <a:pt x="329" y="1"/>
                    <a:pt x="329" y="1"/>
                    <a:pt x="329" y="1"/>
                  </a:cubicBezTo>
                  <a:cubicBezTo>
                    <a:pt x="329" y="1"/>
                    <a:pt x="329" y="1"/>
                    <a:pt x="329" y="1"/>
                  </a:cubicBezTo>
                  <a:moveTo>
                    <a:pt x="329" y="1"/>
                  </a:moveTo>
                  <a:cubicBezTo>
                    <a:pt x="329" y="1"/>
                    <a:pt x="329" y="1"/>
                    <a:pt x="329" y="1"/>
                  </a:cubicBezTo>
                  <a:cubicBezTo>
                    <a:pt x="329" y="1"/>
                    <a:pt x="329" y="1"/>
                    <a:pt x="329" y="1"/>
                  </a:cubicBezTo>
                  <a:moveTo>
                    <a:pt x="330" y="0"/>
                  </a:moveTo>
                  <a:cubicBezTo>
                    <a:pt x="330" y="0"/>
                    <a:pt x="330" y="0"/>
                    <a:pt x="330" y="0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ExtraShape59">
              <a:extLst>
                <a:ext uri="{FF2B5EF4-FFF2-40B4-BE49-F238E27FC236}">
                  <a16:creationId xmlns:a16="http://schemas.microsoft.com/office/drawing/2014/main" id="{F72FCA61-2855-4718-BE62-7E9122F91F59}"/>
                </a:ext>
              </a:extLst>
            </p:cNvPr>
            <p:cNvSpPr/>
            <p:nvPr/>
          </p:nvSpPr>
          <p:spPr bwMode="auto">
            <a:xfrm>
              <a:off x="4420233" y="2591882"/>
              <a:ext cx="36672" cy="35262"/>
            </a:xfrm>
            <a:custGeom>
              <a:avLst/>
              <a:gdLst>
                <a:gd name="T0" fmla="*/ 0 w 26"/>
                <a:gd name="T1" fmla="*/ 0 h 25"/>
                <a:gd name="T2" fmla="*/ 26 w 26"/>
                <a:gd name="T3" fmla="*/ 25 h 25"/>
                <a:gd name="T4" fmla="*/ 26 w 26"/>
                <a:gd name="T5" fmla="*/ 25 h 25"/>
                <a:gd name="T6" fmla="*/ 0 w 2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0" y="0"/>
                  </a:moveTo>
                  <a:lnTo>
                    <a:pt x="26" y="25"/>
                  </a:lnTo>
                  <a:lnTo>
                    <a:pt x="2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ExtraShape60">
              <a:extLst>
                <a:ext uri="{FF2B5EF4-FFF2-40B4-BE49-F238E27FC236}">
                  <a16:creationId xmlns:a16="http://schemas.microsoft.com/office/drawing/2014/main" id="{C3AAE754-CFD1-492E-A548-77755D2BBCF0}"/>
                </a:ext>
              </a:extLst>
            </p:cNvPr>
            <p:cNvSpPr/>
            <p:nvPr/>
          </p:nvSpPr>
          <p:spPr bwMode="auto">
            <a:xfrm>
              <a:off x="4420233" y="2591882"/>
              <a:ext cx="36672" cy="35262"/>
            </a:xfrm>
            <a:custGeom>
              <a:avLst/>
              <a:gdLst>
                <a:gd name="T0" fmla="*/ 0 w 26"/>
                <a:gd name="T1" fmla="*/ 0 h 25"/>
                <a:gd name="T2" fmla="*/ 26 w 26"/>
                <a:gd name="T3" fmla="*/ 25 h 25"/>
                <a:gd name="T4" fmla="*/ 26 w 26"/>
                <a:gd name="T5" fmla="*/ 25 h 25"/>
                <a:gd name="T6" fmla="*/ 0 w 2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0" y="0"/>
                  </a:moveTo>
                  <a:lnTo>
                    <a:pt x="26" y="25"/>
                  </a:lnTo>
                  <a:lnTo>
                    <a:pt x="26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ExtraShape61">
              <a:extLst>
                <a:ext uri="{FF2B5EF4-FFF2-40B4-BE49-F238E27FC236}">
                  <a16:creationId xmlns:a16="http://schemas.microsoft.com/office/drawing/2014/main" id="{1D2B9CAC-8905-4974-B205-5DF63FABFD92}"/>
                </a:ext>
              </a:extLst>
            </p:cNvPr>
            <p:cNvSpPr/>
            <p:nvPr/>
          </p:nvSpPr>
          <p:spPr bwMode="auto">
            <a:xfrm>
              <a:off x="4359582" y="1694819"/>
              <a:ext cx="916810" cy="956303"/>
            </a:xfrm>
            <a:custGeom>
              <a:avLst/>
              <a:gdLst>
                <a:gd name="T0" fmla="*/ 489 w 640"/>
                <a:gd name="T1" fmla="*/ 60 h 667"/>
                <a:gd name="T2" fmla="*/ 486 w 640"/>
                <a:gd name="T3" fmla="*/ 207 h 667"/>
                <a:gd name="T4" fmla="*/ 411 w 640"/>
                <a:gd name="T5" fmla="*/ 239 h 667"/>
                <a:gd name="T6" fmla="*/ 235 w 640"/>
                <a:gd name="T7" fmla="*/ 314 h 667"/>
                <a:gd name="T8" fmla="*/ 117 w 640"/>
                <a:gd name="T9" fmla="*/ 470 h 667"/>
                <a:gd name="T10" fmla="*/ 117 w 640"/>
                <a:gd name="T11" fmla="*/ 470 h 667"/>
                <a:gd name="T12" fmla="*/ 117 w 640"/>
                <a:gd name="T13" fmla="*/ 471 h 667"/>
                <a:gd name="T14" fmla="*/ 116 w 640"/>
                <a:gd name="T15" fmla="*/ 471 h 667"/>
                <a:gd name="T16" fmla="*/ 116 w 640"/>
                <a:gd name="T17" fmla="*/ 471 h 667"/>
                <a:gd name="T18" fmla="*/ 90 w 640"/>
                <a:gd name="T19" fmla="*/ 498 h 667"/>
                <a:gd name="T20" fmla="*/ 90 w 640"/>
                <a:gd name="T21" fmla="*/ 498 h 667"/>
                <a:gd name="T22" fmla="*/ 89 w 640"/>
                <a:gd name="T23" fmla="*/ 499 h 667"/>
                <a:gd name="T24" fmla="*/ 89 w 640"/>
                <a:gd name="T25" fmla="*/ 499 h 667"/>
                <a:gd name="T26" fmla="*/ 88 w 640"/>
                <a:gd name="T27" fmla="*/ 500 h 667"/>
                <a:gd name="T28" fmla="*/ 88 w 640"/>
                <a:gd name="T29" fmla="*/ 500 h 667"/>
                <a:gd name="T30" fmla="*/ 87 w 640"/>
                <a:gd name="T31" fmla="*/ 501 h 667"/>
                <a:gd name="T32" fmla="*/ 87 w 640"/>
                <a:gd name="T33" fmla="*/ 501 h 667"/>
                <a:gd name="T34" fmla="*/ 87 w 640"/>
                <a:gd name="T35" fmla="*/ 501 h 667"/>
                <a:gd name="T36" fmla="*/ 0 w 640"/>
                <a:gd name="T37" fmla="*/ 582 h 667"/>
                <a:gd name="T38" fmla="*/ 68 w 640"/>
                <a:gd name="T39" fmla="*/ 651 h 667"/>
                <a:gd name="T40" fmla="*/ 85 w 640"/>
                <a:gd name="T41" fmla="*/ 667 h 667"/>
                <a:gd name="T42" fmla="*/ 101 w 640"/>
                <a:gd name="T43" fmla="*/ 657 h 667"/>
                <a:gd name="T44" fmla="*/ 373 w 640"/>
                <a:gd name="T45" fmla="*/ 439 h 667"/>
                <a:gd name="T46" fmla="*/ 373 w 640"/>
                <a:gd name="T47" fmla="*/ 438 h 667"/>
                <a:gd name="T48" fmla="*/ 374 w 640"/>
                <a:gd name="T49" fmla="*/ 437 h 667"/>
                <a:gd name="T50" fmla="*/ 397 w 640"/>
                <a:gd name="T51" fmla="*/ 414 h 667"/>
                <a:gd name="T52" fmla="*/ 397 w 640"/>
                <a:gd name="T53" fmla="*/ 414 h 667"/>
                <a:gd name="T54" fmla="*/ 397 w 640"/>
                <a:gd name="T55" fmla="*/ 414 h 667"/>
                <a:gd name="T56" fmla="*/ 398 w 640"/>
                <a:gd name="T57" fmla="*/ 413 h 667"/>
                <a:gd name="T58" fmla="*/ 639 w 640"/>
                <a:gd name="T59" fmla="*/ 74 h 667"/>
                <a:gd name="T60" fmla="*/ 605 w 640"/>
                <a:gd name="T61" fmla="*/ 52 h 667"/>
                <a:gd name="T62" fmla="*/ 549 w 640"/>
                <a:gd name="T63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0" h="667">
                  <a:moveTo>
                    <a:pt x="549" y="0"/>
                  </a:moveTo>
                  <a:cubicBezTo>
                    <a:pt x="489" y="60"/>
                    <a:pt x="489" y="60"/>
                    <a:pt x="489" y="60"/>
                  </a:cubicBezTo>
                  <a:cubicBezTo>
                    <a:pt x="528" y="100"/>
                    <a:pt x="528" y="165"/>
                    <a:pt x="488" y="204"/>
                  </a:cubicBezTo>
                  <a:cubicBezTo>
                    <a:pt x="488" y="205"/>
                    <a:pt x="487" y="206"/>
                    <a:pt x="486" y="207"/>
                  </a:cubicBezTo>
                  <a:cubicBezTo>
                    <a:pt x="485" y="208"/>
                    <a:pt x="484" y="209"/>
                    <a:pt x="483" y="209"/>
                  </a:cubicBezTo>
                  <a:cubicBezTo>
                    <a:pt x="463" y="229"/>
                    <a:pt x="437" y="239"/>
                    <a:pt x="411" y="239"/>
                  </a:cubicBezTo>
                  <a:cubicBezTo>
                    <a:pt x="385" y="239"/>
                    <a:pt x="359" y="230"/>
                    <a:pt x="339" y="210"/>
                  </a:cubicBezTo>
                  <a:cubicBezTo>
                    <a:pt x="235" y="314"/>
                    <a:pt x="235" y="314"/>
                    <a:pt x="235" y="314"/>
                  </a:cubicBezTo>
                  <a:cubicBezTo>
                    <a:pt x="242" y="326"/>
                    <a:pt x="192" y="392"/>
                    <a:pt x="117" y="470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17" y="470"/>
                    <a:pt x="117" y="471"/>
                    <a:pt x="117" y="471"/>
                  </a:cubicBezTo>
                  <a:cubicBezTo>
                    <a:pt x="117" y="471"/>
                    <a:pt x="117" y="471"/>
                    <a:pt x="117" y="471"/>
                  </a:cubicBezTo>
                  <a:cubicBezTo>
                    <a:pt x="117" y="471"/>
                    <a:pt x="117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08" y="480"/>
                    <a:pt x="99" y="489"/>
                    <a:pt x="90" y="498"/>
                  </a:cubicBezTo>
                  <a:cubicBezTo>
                    <a:pt x="90" y="498"/>
                    <a:pt x="90" y="498"/>
                    <a:pt x="90" y="498"/>
                  </a:cubicBezTo>
                  <a:cubicBezTo>
                    <a:pt x="90" y="498"/>
                    <a:pt x="90" y="498"/>
                    <a:pt x="90" y="498"/>
                  </a:cubicBezTo>
                  <a:cubicBezTo>
                    <a:pt x="89" y="498"/>
                    <a:pt x="89" y="498"/>
                    <a:pt x="89" y="499"/>
                  </a:cubicBezTo>
                  <a:cubicBezTo>
                    <a:pt x="89" y="499"/>
                    <a:pt x="89" y="499"/>
                    <a:pt x="89" y="499"/>
                  </a:cubicBezTo>
                  <a:cubicBezTo>
                    <a:pt x="89" y="499"/>
                    <a:pt x="89" y="499"/>
                    <a:pt x="89" y="499"/>
                  </a:cubicBezTo>
                  <a:cubicBezTo>
                    <a:pt x="89" y="499"/>
                    <a:pt x="89" y="499"/>
                    <a:pt x="89" y="499"/>
                  </a:cubicBezTo>
                  <a:cubicBezTo>
                    <a:pt x="89" y="499"/>
                    <a:pt x="88" y="500"/>
                    <a:pt x="88" y="500"/>
                  </a:cubicBezTo>
                  <a:cubicBezTo>
                    <a:pt x="88" y="500"/>
                    <a:pt x="88" y="500"/>
                    <a:pt x="88" y="500"/>
                  </a:cubicBezTo>
                  <a:cubicBezTo>
                    <a:pt x="88" y="500"/>
                    <a:pt x="88" y="500"/>
                    <a:pt x="88" y="500"/>
                  </a:cubicBezTo>
                  <a:cubicBezTo>
                    <a:pt x="88" y="500"/>
                    <a:pt x="88" y="500"/>
                    <a:pt x="88" y="500"/>
                  </a:cubicBezTo>
                  <a:cubicBezTo>
                    <a:pt x="88" y="500"/>
                    <a:pt x="88" y="500"/>
                    <a:pt x="87" y="500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6" y="501"/>
                    <a:pt x="86" y="501"/>
                    <a:pt x="86" y="501"/>
                  </a:cubicBezTo>
                  <a:cubicBezTo>
                    <a:pt x="56" y="532"/>
                    <a:pt x="26" y="560"/>
                    <a:pt x="0" y="582"/>
                  </a:cubicBezTo>
                  <a:cubicBezTo>
                    <a:pt x="43" y="626"/>
                    <a:pt x="43" y="626"/>
                    <a:pt x="43" y="626"/>
                  </a:cubicBezTo>
                  <a:cubicBezTo>
                    <a:pt x="68" y="651"/>
                    <a:pt x="68" y="651"/>
                    <a:pt x="68" y="651"/>
                  </a:cubicBezTo>
                  <a:cubicBezTo>
                    <a:pt x="85" y="667"/>
                    <a:pt x="85" y="667"/>
                    <a:pt x="85" y="667"/>
                  </a:cubicBezTo>
                  <a:cubicBezTo>
                    <a:pt x="85" y="667"/>
                    <a:pt x="85" y="667"/>
                    <a:pt x="85" y="667"/>
                  </a:cubicBezTo>
                  <a:cubicBezTo>
                    <a:pt x="89" y="665"/>
                    <a:pt x="93" y="662"/>
                    <a:pt x="98" y="659"/>
                  </a:cubicBezTo>
                  <a:cubicBezTo>
                    <a:pt x="99" y="659"/>
                    <a:pt x="100" y="658"/>
                    <a:pt x="101" y="657"/>
                  </a:cubicBezTo>
                  <a:cubicBezTo>
                    <a:pt x="180" y="609"/>
                    <a:pt x="269" y="540"/>
                    <a:pt x="355" y="456"/>
                  </a:cubicBezTo>
                  <a:cubicBezTo>
                    <a:pt x="361" y="450"/>
                    <a:pt x="367" y="445"/>
                    <a:pt x="373" y="439"/>
                  </a:cubicBezTo>
                  <a:cubicBezTo>
                    <a:pt x="373" y="439"/>
                    <a:pt x="373" y="439"/>
                    <a:pt x="373" y="439"/>
                  </a:cubicBezTo>
                  <a:cubicBezTo>
                    <a:pt x="373" y="439"/>
                    <a:pt x="373" y="438"/>
                    <a:pt x="373" y="438"/>
                  </a:cubicBezTo>
                  <a:cubicBezTo>
                    <a:pt x="373" y="438"/>
                    <a:pt x="373" y="438"/>
                    <a:pt x="373" y="438"/>
                  </a:cubicBezTo>
                  <a:cubicBezTo>
                    <a:pt x="374" y="438"/>
                    <a:pt x="374" y="438"/>
                    <a:pt x="374" y="437"/>
                  </a:cubicBezTo>
                  <a:cubicBezTo>
                    <a:pt x="374" y="437"/>
                    <a:pt x="374" y="437"/>
                    <a:pt x="374" y="437"/>
                  </a:cubicBezTo>
                  <a:cubicBezTo>
                    <a:pt x="382" y="430"/>
                    <a:pt x="389" y="422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3"/>
                    <a:pt x="398" y="413"/>
                  </a:cubicBezTo>
                  <a:cubicBezTo>
                    <a:pt x="398" y="413"/>
                    <a:pt x="398" y="413"/>
                    <a:pt x="398" y="413"/>
                  </a:cubicBezTo>
                  <a:cubicBezTo>
                    <a:pt x="512" y="294"/>
                    <a:pt x="598" y="172"/>
                    <a:pt x="640" y="74"/>
                  </a:cubicBezTo>
                  <a:cubicBezTo>
                    <a:pt x="640" y="74"/>
                    <a:pt x="640" y="74"/>
                    <a:pt x="639" y="74"/>
                  </a:cubicBezTo>
                  <a:cubicBezTo>
                    <a:pt x="637" y="73"/>
                    <a:pt x="626" y="68"/>
                    <a:pt x="605" y="52"/>
                  </a:cubicBezTo>
                  <a:cubicBezTo>
                    <a:pt x="605" y="52"/>
                    <a:pt x="605" y="52"/>
                    <a:pt x="605" y="52"/>
                  </a:cubicBezTo>
                  <a:cubicBezTo>
                    <a:pt x="605" y="52"/>
                    <a:pt x="605" y="52"/>
                    <a:pt x="605" y="52"/>
                  </a:cubicBezTo>
                  <a:cubicBezTo>
                    <a:pt x="591" y="41"/>
                    <a:pt x="573" y="24"/>
                    <a:pt x="549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ExtraShape62">
              <a:extLst>
                <a:ext uri="{FF2B5EF4-FFF2-40B4-BE49-F238E27FC236}">
                  <a16:creationId xmlns:a16="http://schemas.microsoft.com/office/drawing/2014/main" id="{CC51AC94-5646-43D1-8248-57BD8C62F0ED}"/>
                </a:ext>
              </a:extLst>
            </p:cNvPr>
            <p:cNvSpPr/>
            <p:nvPr/>
          </p:nvSpPr>
          <p:spPr bwMode="auto">
            <a:xfrm>
              <a:off x="4844786" y="1991019"/>
              <a:ext cx="211571" cy="46546"/>
            </a:xfrm>
            <a:custGeom>
              <a:avLst/>
              <a:gdLst>
                <a:gd name="T0" fmla="*/ 147 w 147"/>
                <a:gd name="T1" fmla="*/ 0 h 32"/>
                <a:gd name="T2" fmla="*/ 146 w 147"/>
                <a:gd name="T3" fmla="*/ 1 h 32"/>
                <a:gd name="T4" fmla="*/ 144 w 147"/>
                <a:gd name="T5" fmla="*/ 2 h 32"/>
                <a:gd name="T6" fmla="*/ 144 w 147"/>
                <a:gd name="T7" fmla="*/ 2 h 32"/>
                <a:gd name="T8" fmla="*/ 144 w 147"/>
                <a:gd name="T9" fmla="*/ 3 h 32"/>
                <a:gd name="T10" fmla="*/ 144 w 147"/>
                <a:gd name="T11" fmla="*/ 3 h 32"/>
                <a:gd name="T12" fmla="*/ 72 w 147"/>
                <a:gd name="T13" fmla="*/ 32 h 32"/>
                <a:gd name="T14" fmla="*/ 72 w 147"/>
                <a:gd name="T15" fmla="*/ 32 h 32"/>
                <a:gd name="T16" fmla="*/ 72 w 147"/>
                <a:gd name="T17" fmla="*/ 32 h 32"/>
                <a:gd name="T18" fmla="*/ 72 w 147"/>
                <a:gd name="T19" fmla="*/ 32 h 32"/>
                <a:gd name="T20" fmla="*/ 72 w 147"/>
                <a:gd name="T21" fmla="*/ 32 h 32"/>
                <a:gd name="T22" fmla="*/ 1 w 147"/>
                <a:gd name="T23" fmla="*/ 4 h 32"/>
                <a:gd name="T24" fmla="*/ 0 w 147"/>
                <a:gd name="T25" fmla="*/ 3 h 32"/>
                <a:gd name="T26" fmla="*/ 0 w 147"/>
                <a:gd name="T27" fmla="*/ 3 h 32"/>
                <a:gd name="T28" fmla="*/ 0 w 147"/>
                <a:gd name="T29" fmla="*/ 3 h 32"/>
                <a:gd name="T30" fmla="*/ 72 w 147"/>
                <a:gd name="T31" fmla="*/ 32 h 32"/>
                <a:gd name="T32" fmla="*/ 144 w 147"/>
                <a:gd name="T33" fmla="*/ 2 h 32"/>
                <a:gd name="T34" fmla="*/ 147 w 147"/>
                <a:gd name="T3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" h="32">
                  <a:moveTo>
                    <a:pt x="147" y="0"/>
                  </a:moveTo>
                  <a:cubicBezTo>
                    <a:pt x="147" y="0"/>
                    <a:pt x="146" y="0"/>
                    <a:pt x="146" y="1"/>
                  </a:cubicBezTo>
                  <a:cubicBezTo>
                    <a:pt x="145" y="1"/>
                    <a:pt x="145" y="2"/>
                    <a:pt x="144" y="2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44" y="2"/>
                    <a:pt x="144" y="3"/>
                    <a:pt x="144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24" y="23"/>
                    <a:pt x="98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46" y="32"/>
                    <a:pt x="21" y="23"/>
                    <a:pt x="1" y="4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23"/>
                    <a:pt x="46" y="32"/>
                    <a:pt x="72" y="32"/>
                  </a:cubicBezTo>
                  <a:cubicBezTo>
                    <a:pt x="98" y="32"/>
                    <a:pt x="124" y="22"/>
                    <a:pt x="144" y="2"/>
                  </a:cubicBezTo>
                  <a:cubicBezTo>
                    <a:pt x="145" y="2"/>
                    <a:pt x="146" y="1"/>
                    <a:pt x="147" y="0"/>
                  </a:cubicBezTo>
                </a:path>
              </a:pathLst>
            </a:custGeom>
            <a:solidFill>
              <a:srgbClr val="921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ExtraShape63">
              <a:extLst>
                <a:ext uri="{FF2B5EF4-FFF2-40B4-BE49-F238E27FC236}">
                  <a16:creationId xmlns:a16="http://schemas.microsoft.com/office/drawing/2014/main" id="{B1A12A34-819D-4DA3-90E4-09CB24557772}"/>
                </a:ext>
              </a:extLst>
            </p:cNvPr>
            <p:cNvSpPr/>
            <p:nvPr/>
          </p:nvSpPr>
          <p:spPr bwMode="auto">
            <a:xfrm>
              <a:off x="5146628" y="1694819"/>
              <a:ext cx="129764" cy="105786"/>
            </a:xfrm>
            <a:custGeom>
              <a:avLst/>
              <a:gdLst>
                <a:gd name="T0" fmla="*/ 90 w 91"/>
                <a:gd name="T1" fmla="*/ 74 h 74"/>
                <a:gd name="T2" fmla="*/ 91 w 91"/>
                <a:gd name="T3" fmla="*/ 74 h 74"/>
                <a:gd name="T4" fmla="*/ 91 w 91"/>
                <a:gd name="T5" fmla="*/ 74 h 74"/>
                <a:gd name="T6" fmla="*/ 90 w 91"/>
                <a:gd name="T7" fmla="*/ 74 h 74"/>
                <a:gd name="T8" fmla="*/ 56 w 91"/>
                <a:gd name="T9" fmla="*/ 52 h 74"/>
                <a:gd name="T10" fmla="*/ 56 w 91"/>
                <a:gd name="T11" fmla="*/ 52 h 74"/>
                <a:gd name="T12" fmla="*/ 56 w 91"/>
                <a:gd name="T13" fmla="*/ 52 h 74"/>
                <a:gd name="T14" fmla="*/ 0 w 91"/>
                <a:gd name="T15" fmla="*/ 0 h 74"/>
                <a:gd name="T16" fmla="*/ 0 w 91"/>
                <a:gd name="T17" fmla="*/ 0 h 74"/>
                <a:gd name="T18" fmla="*/ 56 w 91"/>
                <a:gd name="T19" fmla="*/ 52 h 74"/>
                <a:gd name="T20" fmla="*/ 0 w 91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74">
                  <a:moveTo>
                    <a:pt x="90" y="74"/>
                  </a:move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0" y="74"/>
                  </a:cubicBezTo>
                  <a:moveTo>
                    <a:pt x="56" y="52"/>
                  </a:moveTo>
                  <a:cubicBezTo>
                    <a:pt x="56" y="52"/>
                    <a:pt x="56" y="52"/>
                    <a:pt x="56" y="52"/>
                  </a:cubicBezTo>
                  <a:cubicBezTo>
                    <a:pt x="56" y="52"/>
                    <a:pt x="56" y="52"/>
                    <a:pt x="56" y="5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24"/>
                    <a:pt x="42" y="41"/>
                    <a:pt x="56" y="52"/>
                  </a:cubicBezTo>
                  <a:cubicBezTo>
                    <a:pt x="42" y="41"/>
                    <a:pt x="24" y="24"/>
                    <a:pt x="0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ExtraShape64">
              <a:extLst>
                <a:ext uri="{FF2B5EF4-FFF2-40B4-BE49-F238E27FC236}">
                  <a16:creationId xmlns:a16="http://schemas.microsoft.com/office/drawing/2014/main" id="{587D2C9C-343A-426C-B76A-F7A1DE652004}"/>
                </a:ext>
              </a:extLst>
            </p:cNvPr>
            <p:cNvSpPr/>
            <p:nvPr/>
          </p:nvSpPr>
          <p:spPr bwMode="auto">
            <a:xfrm>
              <a:off x="4359582" y="2144761"/>
              <a:ext cx="346977" cy="383650"/>
            </a:xfrm>
            <a:custGeom>
              <a:avLst/>
              <a:gdLst>
                <a:gd name="T0" fmla="*/ 86 w 242"/>
                <a:gd name="T1" fmla="*/ 187 h 268"/>
                <a:gd name="T2" fmla="*/ 0 w 242"/>
                <a:gd name="T3" fmla="*/ 268 h 268"/>
                <a:gd name="T4" fmla="*/ 0 w 242"/>
                <a:gd name="T5" fmla="*/ 268 h 268"/>
                <a:gd name="T6" fmla="*/ 86 w 242"/>
                <a:gd name="T7" fmla="*/ 187 h 268"/>
                <a:gd name="T8" fmla="*/ 87 w 242"/>
                <a:gd name="T9" fmla="*/ 187 h 268"/>
                <a:gd name="T10" fmla="*/ 87 w 242"/>
                <a:gd name="T11" fmla="*/ 187 h 268"/>
                <a:gd name="T12" fmla="*/ 87 w 242"/>
                <a:gd name="T13" fmla="*/ 187 h 268"/>
                <a:gd name="T14" fmla="*/ 87 w 242"/>
                <a:gd name="T15" fmla="*/ 187 h 268"/>
                <a:gd name="T16" fmla="*/ 87 w 242"/>
                <a:gd name="T17" fmla="*/ 187 h 268"/>
                <a:gd name="T18" fmla="*/ 87 w 242"/>
                <a:gd name="T19" fmla="*/ 187 h 268"/>
                <a:gd name="T20" fmla="*/ 87 w 242"/>
                <a:gd name="T21" fmla="*/ 186 h 268"/>
                <a:gd name="T22" fmla="*/ 87 w 242"/>
                <a:gd name="T23" fmla="*/ 187 h 268"/>
                <a:gd name="T24" fmla="*/ 87 w 242"/>
                <a:gd name="T25" fmla="*/ 186 h 268"/>
                <a:gd name="T26" fmla="*/ 88 w 242"/>
                <a:gd name="T27" fmla="*/ 186 h 268"/>
                <a:gd name="T28" fmla="*/ 88 w 242"/>
                <a:gd name="T29" fmla="*/ 186 h 268"/>
                <a:gd name="T30" fmla="*/ 88 w 242"/>
                <a:gd name="T31" fmla="*/ 186 h 268"/>
                <a:gd name="T32" fmla="*/ 88 w 242"/>
                <a:gd name="T33" fmla="*/ 186 h 268"/>
                <a:gd name="T34" fmla="*/ 88 w 242"/>
                <a:gd name="T35" fmla="*/ 186 h 268"/>
                <a:gd name="T36" fmla="*/ 88 w 242"/>
                <a:gd name="T37" fmla="*/ 186 h 268"/>
                <a:gd name="T38" fmla="*/ 89 w 242"/>
                <a:gd name="T39" fmla="*/ 185 h 268"/>
                <a:gd name="T40" fmla="*/ 89 w 242"/>
                <a:gd name="T41" fmla="*/ 185 h 268"/>
                <a:gd name="T42" fmla="*/ 89 w 242"/>
                <a:gd name="T43" fmla="*/ 185 h 268"/>
                <a:gd name="T44" fmla="*/ 89 w 242"/>
                <a:gd name="T45" fmla="*/ 185 h 268"/>
                <a:gd name="T46" fmla="*/ 89 w 242"/>
                <a:gd name="T47" fmla="*/ 185 h 268"/>
                <a:gd name="T48" fmla="*/ 89 w 242"/>
                <a:gd name="T49" fmla="*/ 185 h 268"/>
                <a:gd name="T50" fmla="*/ 90 w 242"/>
                <a:gd name="T51" fmla="*/ 184 h 268"/>
                <a:gd name="T52" fmla="*/ 90 w 242"/>
                <a:gd name="T53" fmla="*/ 184 h 268"/>
                <a:gd name="T54" fmla="*/ 90 w 242"/>
                <a:gd name="T55" fmla="*/ 184 h 268"/>
                <a:gd name="T56" fmla="*/ 90 w 242"/>
                <a:gd name="T57" fmla="*/ 184 h 268"/>
                <a:gd name="T58" fmla="*/ 90 w 242"/>
                <a:gd name="T59" fmla="*/ 184 h 268"/>
                <a:gd name="T60" fmla="*/ 116 w 242"/>
                <a:gd name="T61" fmla="*/ 157 h 268"/>
                <a:gd name="T62" fmla="*/ 116 w 242"/>
                <a:gd name="T63" fmla="*/ 157 h 268"/>
                <a:gd name="T64" fmla="*/ 116 w 242"/>
                <a:gd name="T65" fmla="*/ 157 h 268"/>
                <a:gd name="T66" fmla="*/ 116 w 242"/>
                <a:gd name="T67" fmla="*/ 157 h 268"/>
                <a:gd name="T68" fmla="*/ 116 w 242"/>
                <a:gd name="T69" fmla="*/ 157 h 268"/>
                <a:gd name="T70" fmla="*/ 116 w 242"/>
                <a:gd name="T71" fmla="*/ 157 h 268"/>
                <a:gd name="T72" fmla="*/ 117 w 242"/>
                <a:gd name="T73" fmla="*/ 157 h 268"/>
                <a:gd name="T74" fmla="*/ 116 w 242"/>
                <a:gd name="T75" fmla="*/ 157 h 268"/>
                <a:gd name="T76" fmla="*/ 117 w 242"/>
                <a:gd name="T77" fmla="*/ 157 h 268"/>
                <a:gd name="T78" fmla="*/ 117 w 242"/>
                <a:gd name="T79" fmla="*/ 156 h 268"/>
                <a:gd name="T80" fmla="*/ 117 w 242"/>
                <a:gd name="T81" fmla="*/ 157 h 268"/>
                <a:gd name="T82" fmla="*/ 117 w 242"/>
                <a:gd name="T83" fmla="*/ 156 h 268"/>
                <a:gd name="T84" fmla="*/ 117 w 242"/>
                <a:gd name="T85" fmla="*/ 156 h 268"/>
                <a:gd name="T86" fmla="*/ 117 w 242"/>
                <a:gd name="T87" fmla="*/ 156 h 268"/>
                <a:gd name="T88" fmla="*/ 117 w 242"/>
                <a:gd name="T89" fmla="*/ 156 h 268"/>
                <a:gd name="T90" fmla="*/ 235 w 242"/>
                <a:gd name="T91" fmla="*/ 0 h 268"/>
                <a:gd name="T92" fmla="*/ 235 w 242"/>
                <a:gd name="T93" fmla="*/ 1 h 268"/>
                <a:gd name="T94" fmla="*/ 235 w 242"/>
                <a:gd name="T95" fmla="*/ 4 h 268"/>
                <a:gd name="T96" fmla="*/ 117 w 242"/>
                <a:gd name="T97" fmla="*/ 156 h 268"/>
                <a:gd name="T98" fmla="*/ 235 w 242"/>
                <a:gd name="T9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268">
                  <a:moveTo>
                    <a:pt x="86" y="187"/>
                  </a:moveTo>
                  <a:cubicBezTo>
                    <a:pt x="56" y="218"/>
                    <a:pt x="26" y="246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26" y="246"/>
                    <a:pt x="56" y="218"/>
                    <a:pt x="86" y="187"/>
                  </a:cubicBezTo>
                  <a:moveTo>
                    <a:pt x="87" y="187"/>
                  </a:moveTo>
                  <a:cubicBezTo>
                    <a:pt x="87" y="187"/>
                    <a:pt x="87" y="187"/>
                    <a:pt x="87" y="187"/>
                  </a:cubicBezTo>
                  <a:cubicBezTo>
                    <a:pt x="87" y="187"/>
                    <a:pt x="87" y="187"/>
                    <a:pt x="87" y="187"/>
                  </a:cubicBezTo>
                  <a:moveTo>
                    <a:pt x="87" y="187"/>
                  </a:moveTo>
                  <a:cubicBezTo>
                    <a:pt x="87" y="187"/>
                    <a:pt x="87" y="187"/>
                    <a:pt x="87" y="187"/>
                  </a:cubicBezTo>
                  <a:cubicBezTo>
                    <a:pt x="87" y="187"/>
                    <a:pt x="87" y="187"/>
                    <a:pt x="87" y="187"/>
                  </a:cubicBezTo>
                  <a:moveTo>
                    <a:pt x="87" y="186"/>
                  </a:moveTo>
                  <a:cubicBezTo>
                    <a:pt x="87" y="187"/>
                    <a:pt x="87" y="187"/>
                    <a:pt x="87" y="187"/>
                  </a:cubicBezTo>
                  <a:cubicBezTo>
                    <a:pt x="87" y="187"/>
                    <a:pt x="87" y="187"/>
                    <a:pt x="87" y="186"/>
                  </a:cubicBezTo>
                  <a:moveTo>
                    <a:pt x="88" y="186"/>
                  </a:moveTo>
                  <a:cubicBezTo>
                    <a:pt x="88" y="186"/>
                    <a:pt x="88" y="186"/>
                    <a:pt x="88" y="186"/>
                  </a:cubicBezTo>
                  <a:cubicBezTo>
                    <a:pt x="88" y="186"/>
                    <a:pt x="88" y="186"/>
                    <a:pt x="88" y="186"/>
                  </a:cubicBezTo>
                  <a:moveTo>
                    <a:pt x="88" y="186"/>
                  </a:moveTo>
                  <a:cubicBezTo>
                    <a:pt x="88" y="186"/>
                    <a:pt x="88" y="186"/>
                    <a:pt x="88" y="186"/>
                  </a:cubicBezTo>
                  <a:cubicBezTo>
                    <a:pt x="88" y="186"/>
                    <a:pt x="88" y="186"/>
                    <a:pt x="88" y="186"/>
                  </a:cubicBezTo>
                  <a:moveTo>
                    <a:pt x="89" y="185"/>
                  </a:moveTo>
                  <a:cubicBezTo>
                    <a:pt x="89" y="185"/>
                    <a:pt x="89" y="185"/>
                    <a:pt x="89" y="185"/>
                  </a:cubicBezTo>
                  <a:cubicBezTo>
                    <a:pt x="89" y="185"/>
                    <a:pt x="89" y="185"/>
                    <a:pt x="89" y="185"/>
                  </a:cubicBezTo>
                  <a:moveTo>
                    <a:pt x="89" y="185"/>
                  </a:moveTo>
                  <a:cubicBezTo>
                    <a:pt x="89" y="185"/>
                    <a:pt x="89" y="185"/>
                    <a:pt x="89" y="185"/>
                  </a:cubicBezTo>
                  <a:cubicBezTo>
                    <a:pt x="89" y="185"/>
                    <a:pt x="89" y="185"/>
                    <a:pt x="89" y="185"/>
                  </a:cubicBezTo>
                  <a:moveTo>
                    <a:pt x="90" y="184"/>
                  </a:move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moveTo>
                    <a:pt x="116" y="157"/>
                  </a:moveTo>
                  <a:cubicBezTo>
                    <a:pt x="116" y="157"/>
                    <a:pt x="116" y="157"/>
                    <a:pt x="116" y="157"/>
                  </a:cubicBezTo>
                  <a:cubicBezTo>
                    <a:pt x="116" y="157"/>
                    <a:pt x="116" y="157"/>
                    <a:pt x="116" y="157"/>
                  </a:cubicBezTo>
                  <a:moveTo>
                    <a:pt x="116" y="157"/>
                  </a:moveTo>
                  <a:cubicBezTo>
                    <a:pt x="116" y="157"/>
                    <a:pt x="116" y="157"/>
                    <a:pt x="116" y="157"/>
                  </a:cubicBezTo>
                  <a:cubicBezTo>
                    <a:pt x="116" y="157"/>
                    <a:pt x="116" y="157"/>
                    <a:pt x="116" y="157"/>
                  </a:cubicBezTo>
                  <a:moveTo>
                    <a:pt x="117" y="157"/>
                  </a:moveTo>
                  <a:cubicBezTo>
                    <a:pt x="117" y="157"/>
                    <a:pt x="117" y="157"/>
                    <a:pt x="116" y="157"/>
                  </a:cubicBezTo>
                  <a:cubicBezTo>
                    <a:pt x="117" y="157"/>
                    <a:pt x="117" y="157"/>
                    <a:pt x="117" y="157"/>
                  </a:cubicBezTo>
                  <a:moveTo>
                    <a:pt x="117" y="156"/>
                  </a:moveTo>
                  <a:cubicBezTo>
                    <a:pt x="117" y="156"/>
                    <a:pt x="117" y="157"/>
                    <a:pt x="117" y="157"/>
                  </a:cubicBezTo>
                  <a:cubicBezTo>
                    <a:pt x="117" y="157"/>
                    <a:pt x="117" y="156"/>
                    <a:pt x="117" y="156"/>
                  </a:cubicBezTo>
                  <a:moveTo>
                    <a:pt x="117" y="156"/>
                  </a:moveTo>
                  <a:cubicBezTo>
                    <a:pt x="117" y="156"/>
                    <a:pt x="117" y="156"/>
                    <a:pt x="117" y="156"/>
                  </a:cubicBezTo>
                  <a:cubicBezTo>
                    <a:pt x="117" y="156"/>
                    <a:pt x="117" y="156"/>
                    <a:pt x="117" y="156"/>
                  </a:cubicBezTo>
                  <a:moveTo>
                    <a:pt x="235" y="0"/>
                  </a:moveTo>
                  <a:cubicBezTo>
                    <a:pt x="235" y="1"/>
                    <a:pt x="235" y="1"/>
                    <a:pt x="235" y="1"/>
                  </a:cubicBezTo>
                  <a:cubicBezTo>
                    <a:pt x="235" y="1"/>
                    <a:pt x="235" y="2"/>
                    <a:pt x="235" y="4"/>
                  </a:cubicBezTo>
                  <a:cubicBezTo>
                    <a:pt x="235" y="21"/>
                    <a:pt x="187" y="84"/>
                    <a:pt x="117" y="156"/>
                  </a:cubicBezTo>
                  <a:cubicBezTo>
                    <a:pt x="192" y="78"/>
                    <a:pt x="242" y="12"/>
                    <a:pt x="235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ExtraShape65">
              <a:extLst>
                <a:ext uri="{FF2B5EF4-FFF2-40B4-BE49-F238E27FC236}">
                  <a16:creationId xmlns:a16="http://schemas.microsoft.com/office/drawing/2014/main" id="{7E3A3BB6-385A-43E0-9075-2BCFD26B5979}"/>
                </a:ext>
              </a:extLst>
            </p:cNvPr>
            <p:cNvSpPr/>
            <p:nvPr/>
          </p:nvSpPr>
          <p:spPr bwMode="auto">
            <a:xfrm>
              <a:off x="5054947" y="1780858"/>
              <a:ext cx="60651" cy="211571"/>
            </a:xfrm>
            <a:custGeom>
              <a:avLst/>
              <a:gdLst>
                <a:gd name="T0" fmla="*/ 4 w 43"/>
                <a:gd name="T1" fmla="*/ 0 h 148"/>
                <a:gd name="T2" fmla="*/ 4 w 43"/>
                <a:gd name="T3" fmla="*/ 0 h 148"/>
                <a:gd name="T4" fmla="*/ 33 w 43"/>
                <a:gd name="T5" fmla="*/ 72 h 148"/>
                <a:gd name="T6" fmla="*/ 3 w 43"/>
                <a:gd name="T7" fmla="*/ 144 h 148"/>
                <a:gd name="T8" fmla="*/ 1 w 43"/>
                <a:gd name="T9" fmla="*/ 147 h 148"/>
                <a:gd name="T10" fmla="*/ 0 w 43"/>
                <a:gd name="T11" fmla="*/ 148 h 148"/>
                <a:gd name="T12" fmla="*/ 1 w 43"/>
                <a:gd name="T13" fmla="*/ 147 h 148"/>
                <a:gd name="T14" fmla="*/ 3 w 43"/>
                <a:gd name="T15" fmla="*/ 144 h 148"/>
                <a:gd name="T16" fmla="*/ 4 w 43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4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4" y="20"/>
                    <a:pt x="33" y="46"/>
                    <a:pt x="33" y="72"/>
                  </a:cubicBezTo>
                  <a:cubicBezTo>
                    <a:pt x="33" y="98"/>
                    <a:pt x="23" y="124"/>
                    <a:pt x="3" y="144"/>
                  </a:cubicBezTo>
                  <a:cubicBezTo>
                    <a:pt x="3" y="145"/>
                    <a:pt x="2" y="146"/>
                    <a:pt x="1" y="147"/>
                  </a:cubicBezTo>
                  <a:cubicBezTo>
                    <a:pt x="1" y="147"/>
                    <a:pt x="0" y="147"/>
                    <a:pt x="0" y="148"/>
                  </a:cubicBezTo>
                  <a:cubicBezTo>
                    <a:pt x="0" y="147"/>
                    <a:pt x="1" y="147"/>
                    <a:pt x="1" y="147"/>
                  </a:cubicBezTo>
                  <a:cubicBezTo>
                    <a:pt x="2" y="146"/>
                    <a:pt x="3" y="145"/>
                    <a:pt x="3" y="144"/>
                  </a:cubicBezTo>
                  <a:cubicBezTo>
                    <a:pt x="43" y="105"/>
                    <a:pt x="43" y="40"/>
                    <a:pt x="4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ExtraShape66">
              <a:extLst>
                <a:ext uri="{FF2B5EF4-FFF2-40B4-BE49-F238E27FC236}">
                  <a16:creationId xmlns:a16="http://schemas.microsoft.com/office/drawing/2014/main" id="{537F9FF8-2D2D-4581-8FCE-B24ED7217D7C}"/>
                </a:ext>
              </a:extLst>
            </p:cNvPr>
            <p:cNvSpPr/>
            <p:nvPr/>
          </p:nvSpPr>
          <p:spPr bwMode="auto">
            <a:xfrm>
              <a:off x="5315885" y="1669430"/>
              <a:ext cx="1411" cy="8463"/>
            </a:xfrm>
            <a:custGeom>
              <a:avLst/>
              <a:gdLst>
                <a:gd name="T0" fmla="*/ 1 w 1"/>
                <a:gd name="T1" fmla="*/ 0 h 6"/>
                <a:gd name="T2" fmla="*/ 0 w 1"/>
                <a:gd name="T3" fmla="*/ 6 h 6"/>
                <a:gd name="T4" fmla="*/ 1 w 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0" y="4"/>
                    <a:pt x="1" y="2"/>
                    <a:pt x="1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ExtraShape67">
              <a:extLst>
                <a:ext uri="{FF2B5EF4-FFF2-40B4-BE49-F238E27FC236}">
                  <a16:creationId xmlns:a16="http://schemas.microsoft.com/office/drawing/2014/main" id="{4664FBE3-8771-426C-B9E4-12C9D938441C}"/>
                </a:ext>
              </a:extLst>
            </p:cNvPr>
            <p:cNvSpPr/>
            <p:nvPr/>
          </p:nvSpPr>
          <p:spPr bwMode="auto">
            <a:xfrm>
              <a:off x="5280624" y="1772396"/>
              <a:ext cx="7053" cy="18337"/>
            </a:xfrm>
            <a:custGeom>
              <a:avLst/>
              <a:gdLst>
                <a:gd name="T0" fmla="*/ 5 w 5"/>
                <a:gd name="T1" fmla="*/ 0 h 13"/>
                <a:gd name="T2" fmla="*/ 0 w 5"/>
                <a:gd name="T3" fmla="*/ 13 h 13"/>
                <a:gd name="T4" fmla="*/ 5 w 5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3">
                  <a:moveTo>
                    <a:pt x="5" y="0"/>
                  </a:moveTo>
                  <a:cubicBezTo>
                    <a:pt x="4" y="4"/>
                    <a:pt x="2" y="9"/>
                    <a:pt x="0" y="13"/>
                  </a:cubicBezTo>
                  <a:cubicBezTo>
                    <a:pt x="2" y="9"/>
                    <a:pt x="4" y="4"/>
                    <a:pt x="5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ExtraShape68">
              <a:extLst>
                <a:ext uri="{FF2B5EF4-FFF2-40B4-BE49-F238E27FC236}">
                  <a16:creationId xmlns:a16="http://schemas.microsoft.com/office/drawing/2014/main" id="{BCC54641-18D2-4522-9FCA-962623984082}"/>
                </a:ext>
              </a:extLst>
            </p:cNvPr>
            <p:cNvSpPr/>
            <p:nvPr/>
          </p:nvSpPr>
          <p:spPr bwMode="auto">
            <a:xfrm>
              <a:off x="5293317" y="1749828"/>
              <a:ext cx="4232" cy="9874"/>
            </a:xfrm>
            <a:custGeom>
              <a:avLst/>
              <a:gdLst>
                <a:gd name="T0" fmla="*/ 2 w 2"/>
                <a:gd name="T1" fmla="*/ 0 h 7"/>
                <a:gd name="T2" fmla="*/ 0 w 2"/>
                <a:gd name="T3" fmla="*/ 7 h 7"/>
                <a:gd name="T4" fmla="*/ 2 w 2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1" y="2"/>
                    <a:pt x="1" y="4"/>
                    <a:pt x="0" y="7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ExtraShape69">
              <a:extLst>
                <a:ext uri="{FF2B5EF4-FFF2-40B4-BE49-F238E27FC236}">
                  <a16:creationId xmlns:a16="http://schemas.microsoft.com/office/drawing/2014/main" id="{D719E2D8-4431-4405-92A6-DC0D4413FED0}"/>
                </a:ext>
              </a:extLst>
            </p:cNvPr>
            <p:cNvSpPr/>
            <p:nvPr/>
          </p:nvSpPr>
          <p:spPr bwMode="auto">
            <a:xfrm>
              <a:off x="5301780" y="1727260"/>
              <a:ext cx="2821" cy="9874"/>
            </a:xfrm>
            <a:custGeom>
              <a:avLst/>
              <a:gdLst>
                <a:gd name="T0" fmla="*/ 2 w 2"/>
                <a:gd name="T1" fmla="*/ 0 h 7"/>
                <a:gd name="T2" fmla="*/ 0 w 2"/>
                <a:gd name="T3" fmla="*/ 7 h 7"/>
                <a:gd name="T4" fmla="*/ 2 w 2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1" y="2"/>
                    <a:pt x="1" y="4"/>
                    <a:pt x="0" y="7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ExtraShape70">
              <a:extLst>
                <a:ext uri="{FF2B5EF4-FFF2-40B4-BE49-F238E27FC236}">
                  <a16:creationId xmlns:a16="http://schemas.microsoft.com/office/drawing/2014/main" id="{2811B4A5-F26C-4D97-8728-790614B33D60}"/>
                </a:ext>
              </a:extLst>
            </p:cNvPr>
            <p:cNvSpPr/>
            <p:nvPr/>
          </p:nvSpPr>
          <p:spPr bwMode="auto">
            <a:xfrm>
              <a:off x="5318706" y="1651095"/>
              <a:ext cx="0" cy="7053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ExtraShape71">
              <a:extLst>
                <a:ext uri="{FF2B5EF4-FFF2-40B4-BE49-F238E27FC236}">
                  <a16:creationId xmlns:a16="http://schemas.microsoft.com/office/drawing/2014/main" id="{F054BFBB-0408-4FE6-94A1-78E18CC04CE7}"/>
                </a:ext>
              </a:extLst>
            </p:cNvPr>
            <p:cNvSpPr/>
            <p:nvPr/>
          </p:nvSpPr>
          <p:spPr bwMode="auto">
            <a:xfrm>
              <a:off x="4851839" y="1988198"/>
              <a:ext cx="204520" cy="42314"/>
            </a:xfrm>
            <a:custGeom>
              <a:avLst/>
              <a:gdLst>
                <a:gd name="T0" fmla="*/ 0 w 142"/>
                <a:gd name="T1" fmla="*/ 0 h 29"/>
                <a:gd name="T2" fmla="*/ 0 w 142"/>
                <a:gd name="T3" fmla="*/ 0 h 29"/>
                <a:gd name="T4" fmla="*/ 72 w 142"/>
                <a:gd name="T5" fmla="*/ 29 h 29"/>
                <a:gd name="T6" fmla="*/ 141 w 142"/>
                <a:gd name="T7" fmla="*/ 3 h 29"/>
                <a:gd name="T8" fmla="*/ 142 w 142"/>
                <a:gd name="T9" fmla="*/ 2 h 29"/>
                <a:gd name="T10" fmla="*/ 141 w 142"/>
                <a:gd name="T11" fmla="*/ 3 h 29"/>
                <a:gd name="T12" fmla="*/ 72 w 142"/>
                <a:gd name="T13" fmla="*/ 29 h 29"/>
                <a:gd name="T14" fmla="*/ 72 w 142"/>
                <a:gd name="T15" fmla="*/ 29 h 29"/>
                <a:gd name="T16" fmla="*/ 72 w 142"/>
                <a:gd name="T17" fmla="*/ 29 h 29"/>
                <a:gd name="T18" fmla="*/ 72 w 142"/>
                <a:gd name="T19" fmla="*/ 29 h 29"/>
                <a:gd name="T20" fmla="*/ 72 w 142"/>
                <a:gd name="T21" fmla="*/ 29 h 29"/>
                <a:gd name="T22" fmla="*/ 1 w 142"/>
                <a:gd name="T23" fmla="*/ 0 h 29"/>
                <a:gd name="T24" fmla="*/ 0 w 142"/>
                <a:gd name="T25" fmla="*/ 0 h 29"/>
                <a:gd name="T26" fmla="*/ 0 w 142"/>
                <a:gd name="T27" fmla="*/ 0 h 29"/>
                <a:gd name="T28" fmla="*/ 0 w 142"/>
                <a:gd name="T29" fmla="*/ 0 h 29"/>
                <a:gd name="T30" fmla="*/ 0 w 142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2" h="2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19"/>
                    <a:pt x="46" y="29"/>
                    <a:pt x="72" y="29"/>
                  </a:cubicBezTo>
                  <a:cubicBezTo>
                    <a:pt x="97" y="29"/>
                    <a:pt x="121" y="20"/>
                    <a:pt x="141" y="3"/>
                  </a:cubicBezTo>
                  <a:cubicBezTo>
                    <a:pt x="141" y="2"/>
                    <a:pt x="142" y="2"/>
                    <a:pt x="142" y="2"/>
                  </a:cubicBezTo>
                  <a:cubicBezTo>
                    <a:pt x="141" y="2"/>
                    <a:pt x="141" y="2"/>
                    <a:pt x="141" y="3"/>
                  </a:cubicBezTo>
                  <a:cubicBezTo>
                    <a:pt x="121" y="20"/>
                    <a:pt x="97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46" y="29"/>
                    <a:pt x="21" y="2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81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ExtraShape72">
              <a:extLst>
                <a:ext uri="{FF2B5EF4-FFF2-40B4-BE49-F238E27FC236}">
                  <a16:creationId xmlns:a16="http://schemas.microsoft.com/office/drawing/2014/main" id="{BEEAE234-7E01-4B7E-927F-3D374BAA01C4}"/>
                </a:ext>
              </a:extLst>
            </p:cNvPr>
            <p:cNvSpPr/>
            <p:nvPr/>
          </p:nvSpPr>
          <p:spPr bwMode="auto">
            <a:xfrm>
              <a:off x="5227025" y="1769575"/>
              <a:ext cx="49367" cy="31030"/>
            </a:xfrm>
            <a:custGeom>
              <a:avLst/>
              <a:gdLst>
                <a:gd name="T0" fmla="*/ 35 w 35"/>
                <a:gd name="T1" fmla="*/ 22 h 22"/>
                <a:gd name="T2" fmla="*/ 35 w 35"/>
                <a:gd name="T3" fmla="*/ 22 h 22"/>
                <a:gd name="T4" fmla="*/ 35 w 35"/>
                <a:gd name="T5" fmla="*/ 22 h 22"/>
                <a:gd name="T6" fmla="*/ 0 w 35"/>
                <a:gd name="T7" fmla="*/ 0 h 22"/>
                <a:gd name="T8" fmla="*/ 34 w 35"/>
                <a:gd name="T9" fmla="*/ 22 h 22"/>
                <a:gd name="T10" fmla="*/ 0 w 35"/>
                <a:gd name="T11" fmla="*/ 0 h 22"/>
                <a:gd name="T12" fmla="*/ 0 w 35"/>
                <a:gd name="T13" fmla="*/ 0 h 22"/>
                <a:gd name="T14" fmla="*/ 0 w 35"/>
                <a:gd name="T15" fmla="*/ 0 h 22"/>
                <a:gd name="T16" fmla="*/ 0 w 3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2">
                  <a:moveTo>
                    <a:pt x="35" y="22"/>
                  </a:move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moveTo>
                    <a:pt x="0" y="0"/>
                  </a:moveTo>
                  <a:cubicBezTo>
                    <a:pt x="21" y="16"/>
                    <a:pt x="32" y="21"/>
                    <a:pt x="34" y="22"/>
                  </a:cubicBezTo>
                  <a:cubicBezTo>
                    <a:pt x="32" y="21"/>
                    <a:pt x="21" y="16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ExtraShape73">
              <a:extLst>
                <a:ext uri="{FF2B5EF4-FFF2-40B4-BE49-F238E27FC236}">
                  <a16:creationId xmlns:a16="http://schemas.microsoft.com/office/drawing/2014/main" id="{5607C942-6899-4106-AD29-3D7E1E49D6C4}"/>
                </a:ext>
              </a:extLst>
            </p:cNvPr>
            <p:cNvSpPr/>
            <p:nvPr/>
          </p:nvSpPr>
          <p:spPr bwMode="auto">
            <a:xfrm>
              <a:off x="5146628" y="1550950"/>
              <a:ext cx="172078" cy="249655"/>
            </a:xfrm>
            <a:custGeom>
              <a:avLst/>
              <a:gdLst>
                <a:gd name="T0" fmla="*/ 100 w 120"/>
                <a:gd name="T1" fmla="*/ 0 h 174"/>
                <a:gd name="T2" fmla="*/ 100 w 120"/>
                <a:gd name="T3" fmla="*/ 0 h 174"/>
                <a:gd name="T4" fmla="*/ 0 w 120"/>
                <a:gd name="T5" fmla="*/ 100 h 174"/>
                <a:gd name="T6" fmla="*/ 56 w 120"/>
                <a:gd name="T7" fmla="*/ 152 h 174"/>
                <a:gd name="T8" fmla="*/ 56 w 120"/>
                <a:gd name="T9" fmla="*/ 152 h 174"/>
                <a:gd name="T10" fmla="*/ 56 w 120"/>
                <a:gd name="T11" fmla="*/ 152 h 174"/>
                <a:gd name="T12" fmla="*/ 90 w 120"/>
                <a:gd name="T13" fmla="*/ 174 h 174"/>
                <a:gd name="T14" fmla="*/ 91 w 120"/>
                <a:gd name="T15" fmla="*/ 174 h 174"/>
                <a:gd name="T16" fmla="*/ 91 w 120"/>
                <a:gd name="T17" fmla="*/ 174 h 174"/>
                <a:gd name="T18" fmla="*/ 91 w 120"/>
                <a:gd name="T19" fmla="*/ 174 h 174"/>
                <a:gd name="T20" fmla="*/ 91 w 120"/>
                <a:gd name="T21" fmla="*/ 174 h 174"/>
                <a:gd name="T22" fmla="*/ 94 w 120"/>
                <a:gd name="T23" fmla="*/ 167 h 174"/>
                <a:gd name="T24" fmla="*/ 99 w 120"/>
                <a:gd name="T25" fmla="*/ 154 h 174"/>
                <a:gd name="T26" fmla="*/ 103 w 120"/>
                <a:gd name="T27" fmla="*/ 145 h 174"/>
                <a:gd name="T28" fmla="*/ 105 w 120"/>
                <a:gd name="T29" fmla="*/ 138 h 174"/>
                <a:gd name="T30" fmla="*/ 108 w 120"/>
                <a:gd name="T31" fmla="*/ 130 h 174"/>
                <a:gd name="T32" fmla="*/ 110 w 120"/>
                <a:gd name="T33" fmla="*/ 123 h 174"/>
                <a:gd name="T34" fmla="*/ 112 w 120"/>
                <a:gd name="T35" fmla="*/ 115 h 174"/>
                <a:gd name="T36" fmla="*/ 114 w 120"/>
                <a:gd name="T37" fmla="*/ 109 h 174"/>
                <a:gd name="T38" fmla="*/ 115 w 120"/>
                <a:gd name="T39" fmla="*/ 101 h 174"/>
                <a:gd name="T40" fmla="*/ 117 w 120"/>
                <a:gd name="T41" fmla="*/ 95 h 174"/>
                <a:gd name="T42" fmla="*/ 118 w 120"/>
                <a:gd name="T43" fmla="*/ 88 h 174"/>
                <a:gd name="T44" fmla="*/ 119 w 120"/>
                <a:gd name="T45" fmla="*/ 82 h 174"/>
                <a:gd name="T46" fmla="*/ 120 w 120"/>
                <a:gd name="T47" fmla="*/ 74 h 174"/>
                <a:gd name="T48" fmla="*/ 120 w 120"/>
                <a:gd name="T49" fmla="*/ 70 h 174"/>
                <a:gd name="T50" fmla="*/ 120 w 120"/>
                <a:gd name="T51" fmla="*/ 58 h 174"/>
                <a:gd name="T52" fmla="*/ 120 w 120"/>
                <a:gd name="T53" fmla="*/ 55 h 174"/>
                <a:gd name="T54" fmla="*/ 120 w 120"/>
                <a:gd name="T55" fmla="*/ 47 h 174"/>
                <a:gd name="T56" fmla="*/ 119 w 120"/>
                <a:gd name="T57" fmla="*/ 43 h 174"/>
                <a:gd name="T58" fmla="*/ 118 w 120"/>
                <a:gd name="T59" fmla="*/ 37 h 174"/>
                <a:gd name="T60" fmla="*/ 117 w 120"/>
                <a:gd name="T61" fmla="*/ 33 h 174"/>
                <a:gd name="T62" fmla="*/ 116 w 120"/>
                <a:gd name="T63" fmla="*/ 27 h 174"/>
                <a:gd name="T64" fmla="*/ 114 w 120"/>
                <a:gd name="T65" fmla="*/ 23 h 174"/>
                <a:gd name="T66" fmla="*/ 112 w 120"/>
                <a:gd name="T67" fmla="*/ 18 h 174"/>
                <a:gd name="T68" fmla="*/ 111 w 120"/>
                <a:gd name="T69" fmla="*/ 15 h 174"/>
                <a:gd name="T70" fmla="*/ 107 w 120"/>
                <a:gd name="T71" fmla="*/ 9 h 174"/>
                <a:gd name="T72" fmla="*/ 106 w 120"/>
                <a:gd name="T73" fmla="*/ 7 h 174"/>
                <a:gd name="T74" fmla="*/ 100 w 120"/>
                <a:gd name="T7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74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4" y="124"/>
                    <a:pt x="42" y="141"/>
                    <a:pt x="56" y="152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77" y="168"/>
                    <a:pt x="88" y="173"/>
                    <a:pt x="90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2" y="172"/>
                    <a:pt x="93" y="169"/>
                    <a:pt x="94" y="167"/>
                  </a:cubicBezTo>
                  <a:cubicBezTo>
                    <a:pt x="96" y="163"/>
                    <a:pt x="98" y="158"/>
                    <a:pt x="99" y="154"/>
                  </a:cubicBezTo>
                  <a:cubicBezTo>
                    <a:pt x="101" y="151"/>
                    <a:pt x="102" y="148"/>
                    <a:pt x="103" y="145"/>
                  </a:cubicBezTo>
                  <a:cubicBezTo>
                    <a:pt x="104" y="142"/>
                    <a:pt x="104" y="140"/>
                    <a:pt x="105" y="138"/>
                  </a:cubicBezTo>
                  <a:cubicBezTo>
                    <a:pt x="106" y="135"/>
                    <a:pt x="107" y="132"/>
                    <a:pt x="108" y="130"/>
                  </a:cubicBezTo>
                  <a:cubicBezTo>
                    <a:pt x="109" y="127"/>
                    <a:pt x="109" y="125"/>
                    <a:pt x="110" y="123"/>
                  </a:cubicBezTo>
                  <a:cubicBezTo>
                    <a:pt x="111" y="120"/>
                    <a:pt x="111" y="118"/>
                    <a:pt x="112" y="115"/>
                  </a:cubicBezTo>
                  <a:cubicBezTo>
                    <a:pt x="113" y="113"/>
                    <a:pt x="113" y="111"/>
                    <a:pt x="114" y="109"/>
                  </a:cubicBezTo>
                  <a:cubicBezTo>
                    <a:pt x="114" y="106"/>
                    <a:pt x="115" y="104"/>
                    <a:pt x="115" y="101"/>
                  </a:cubicBezTo>
                  <a:cubicBezTo>
                    <a:pt x="116" y="99"/>
                    <a:pt x="116" y="97"/>
                    <a:pt x="117" y="95"/>
                  </a:cubicBezTo>
                  <a:cubicBezTo>
                    <a:pt x="117" y="93"/>
                    <a:pt x="118" y="90"/>
                    <a:pt x="118" y="88"/>
                  </a:cubicBezTo>
                  <a:cubicBezTo>
                    <a:pt x="118" y="86"/>
                    <a:pt x="119" y="84"/>
                    <a:pt x="119" y="82"/>
                  </a:cubicBezTo>
                  <a:cubicBezTo>
                    <a:pt x="119" y="79"/>
                    <a:pt x="119" y="76"/>
                    <a:pt x="120" y="74"/>
                  </a:cubicBezTo>
                  <a:cubicBezTo>
                    <a:pt x="120" y="72"/>
                    <a:pt x="120" y="71"/>
                    <a:pt x="120" y="70"/>
                  </a:cubicBezTo>
                  <a:cubicBezTo>
                    <a:pt x="120" y="66"/>
                    <a:pt x="120" y="62"/>
                    <a:pt x="120" y="58"/>
                  </a:cubicBezTo>
                  <a:cubicBezTo>
                    <a:pt x="120" y="57"/>
                    <a:pt x="120" y="56"/>
                    <a:pt x="120" y="55"/>
                  </a:cubicBezTo>
                  <a:cubicBezTo>
                    <a:pt x="120" y="52"/>
                    <a:pt x="120" y="50"/>
                    <a:pt x="120" y="47"/>
                  </a:cubicBezTo>
                  <a:cubicBezTo>
                    <a:pt x="120" y="46"/>
                    <a:pt x="119" y="44"/>
                    <a:pt x="119" y="43"/>
                  </a:cubicBezTo>
                  <a:cubicBezTo>
                    <a:pt x="119" y="41"/>
                    <a:pt x="119" y="39"/>
                    <a:pt x="118" y="37"/>
                  </a:cubicBezTo>
                  <a:cubicBezTo>
                    <a:pt x="118" y="35"/>
                    <a:pt x="118" y="34"/>
                    <a:pt x="117" y="33"/>
                  </a:cubicBezTo>
                  <a:cubicBezTo>
                    <a:pt x="117" y="31"/>
                    <a:pt x="116" y="29"/>
                    <a:pt x="116" y="27"/>
                  </a:cubicBezTo>
                  <a:cubicBezTo>
                    <a:pt x="115" y="26"/>
                    <a:pt x="115" y="24"/>
                    <a:pt x="114" y="23"/>
                  </a:cubicBezTo>
                  <a:cubicBezTo>
                    <a:pt x="114" y="21"/>
                    <a:pt x="113" y="20"/>
                    <a:pt x="112" y="18"/>
                  </a:cubicBezTo>
                  <a:cubicBezTo>
                    <a:pt x="112" y="17"/>
                    <a:pt x="111" y="16"/>
                    <a:pt x="111" y="15"/>
                  </a:cubicBezTo>
                  <a:cubicBezTo>
                    <a:pt x="110" y="13"/>
                    <a:pt x="109" y="11"/>
                    <a:pt x="107" y="9"/>
                  </a:cubicBezTo>
                  <a:cubicBezTo>
                    <a:pt x="107" y="8"/>
                    <a:pt x="106" y="8"/>
                    <a:pt x="106" y="7"/>
                  </a:cubicBezTo>
                  <a:cubicBezTo>
                    <a:pt x="104" y="4"/>
                    <a:pt x="102" y="2"/>
                    <a:pt x="10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ExtraShape74">
              <a:extLst>
                <a:ext uri="{FF2B5EF4-FFF2-40B4-BE49-F238E27FC236}">
                  <a16:creationId xmlns:a16="http://schemas.microsoft.com/office/drawing/2014/main" id="{2CB2BC09-933C-4067-973E-6DE78531694C}"/>
                </a:ext>
              </a:extLst>
            </p:cNvPr>
            <p:cNvSpPr/>
            <p:nvPr/>
          </p:nvSpPr>
          <p:spPr bwMode="auto">
            <a:xfrm>
              <a:off x="4379329" y="2607398"/>
              <a:ext cx="49367" cy="49367"/>
            </a:xfrm>
            <a:custGeom>
              <a:avLst/>
              <a:gdLst>
                <a:gd name="T0" fmla="*/ 0 w 35"/>
                <a:gd name="T1" fmla="*/ 0 h 35"/>
                <a:gd name="T2" fmla="*/ 0 w 35"/>
                <a:gd name="T3" fmla="*/ 0 h 35"/>
                <a:gd name="T4" fmla="*/ 35 w 35"/>
                <a:gd name="T5" fmla="*/ 35 h 35"/>
                <a:gd name="T6" fmla="*/ 0 w 35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5">
                  <a:moveTo>
                    <a:pt x="0" y="0"/>
                  </a:moveTo>
                  <a:lnTo>
                    <a:pt x="0" y="0"/>
                  </a:lnTo>
                  <a:lnTo>
                    <a:pt x="35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ExtraShape75">
              <a:extLst>
                <a:ext uri="{FF2B5EF4-FFF2-40B4-BE49-F238E27FC236}">
                  <a16:creationId xmlns:a16="http://schemas.microsoft.com/office/drawing/2014/main" id="{5A4428F5-4193-419A-AD43-43E019788679}"/>
                </a:ext>
              </a:extLst>
            </p:cNvPr>
            <p:cNvSpPr/>
            <p:nvPr/>
          </p:nvSpPr>
          <p:spPr bwMode="auto">
            <a:xfrm>
              <a:off x="4379329" y="2607398"/>
              <a:ext cx="49367" cy="49367"/>
            </a:xfrm>
            <a:custGeom>
              <a:avLst/>
              <a:gdLst>
                <a:gd name="T0" fmla="*/ 0 w 35"/>
                <a:gd name="T1" fmla="*/ 0 h 35"/>
                <a:gd name="T2" fmla="*/ 0 w 35"/>
                <a:gd name="T3" fmla="*/ 0 h 35"/>
                <a:gd name="T4" fmla="*/ 35 w 35"/>
                <a:gd name="T5" fmla="*/ 35 h 35"/>
                <a:gd name="T6" fmla="*/ 0 w 35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5">
                  <a:moveTo>
                    <a:pt x="0" y="0"/>
                  </a:moveTo>
                  <a:lnTo>
                    <a:pt x="0" y="0"/>
                  </a:lnTo>
                  <a:lnTo>
                    <a:pt x="35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ExtraShape76">
              <a:extLst>
                <a:ext uri="{FF2B5EF4-FFF2-40B4-BE49-F238E27FC236}">
                  <a16:creationId xmlns:a16="http://schemas.microsoft.com/office/drawing/2014/main" id="{865BE416-C697-4866-B9B5-4EF5A26D29B3}"/>
                </a:ext>
              </a:extLst>
            </p:cNvPr>
            <p:cNvSpPr/>
            <p:nvPr/>
          </p:nvSpPr>
          <p:spPr bwMode="auto">
            <a:xfrm>
              <a:off x="4365224" y="2593293"/>
              <a:ext cx="14105" cy="14105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0 h 10"/>
                <a:gd name="T4" fmla="*/ 10 w 10"/>
                <a:gd name="T5" fmla="*/ 10 h 10"/>
                <a:gd name="T6" fmla="*/ 10 w 10"/>
                <a:gd name="T7" fmla="*/ 10 h 10"/>
                <a:gd name="T8" fmla="*/ 0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6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ExtraShape77">
              <a:extLst>
                <a:ext uri="{FF2B5EF4-FFF2-40B4-BE49-F238E27FC236}">
                  <a16:creationId xmlns:a16="http://schemas.microsoft.com/office/drawing/2014/main" id="{E44EFF08-38E2-48E5-8799-40E26FA04AD2}"/>
                </a:ext>
              </a:extLst>
            </p:cNvPr>
            <p:cNvSpPr/>
            <p:nvPr/>
          </p:nvSpPr>
          <p:spPr bwMode="auto">
            <a:xfrm>
              <a:off x="4365224" y="2593293"/>
              <a:ext cx="14105" cy="14105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0 h 10"/>
                <a:gd name="T4" fmla="*/ 10 w 10"/>
                <a:gd name="T5" fmla="*/ 10 h 10"/>
                <a:gd name="T6" fmla="*/ 10 w 10"/>
                <a:gd name="T7" fmla="*/ 10 h 10"/>
                <a:gd name="T8" fmla="*/ 0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ExtraShape78">
              <a:extLst>
                <a:ext uri="{FF2B5EF4-FFF2-40B4-BE49-F238E27FC236}">
                  <a16:creationId xmlns:a16="http://schemas.microsoft.com/office/drawing/2014/main" id="{524EC024-9F49-4303-8C08-F0132A9DC898}"/>
                </a:ext>
              </a:extLst>
            </p:cNvPr>
            <p:cNvSpPr/>
            <p:nvPr/>
          </p:nvSpPr>
          <p:spPr bwMode="auto">
            <a:xfrm>
              <a:off x="4352530" y="2582009"/>
              <a:ext cx="12695" cy="11284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9 w 9"/>
                <a:gd name="T5" fmla="*/ 8 h 8"/>
                <a:gd name="T6" fmla="*/ 9 w 9"/>
                <a:gd name="T7" fmla="*/ 8 h 8"/>
                <a:gd name="T8" fmla="*/ 0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8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ExtraShape79">
              <a:extLst>
                <a:ext uri="{FF2B5EF4-FFF2-40B4-BE49-F238E27FC236}">
                  <a16:creationId xmlns:a16="http://schemas.microsoft.com/office/drawing/2014/main" id="{6860EB1D-24A0-452E-B456-85D204595076}"/>
                </a:ext>
              </a:extLst>
            </p:cNvPr>
            <p:cNvSpPr/>
            <p:nvPr/>
          </p:nvSpPr>
          <p:spPr bwMode="auto">
            <a:xfrm>
              <a:off x="4325731" y="2556620"/>
              <a:ext cx="26799" cy="25389"/>
            </a:xfrm>
            <a:custGeom>
              <a:avLst/>
              <a:gdLst>
                <a:gd name="T0" fmla="*/ 0 w 18"/>
                <a:gd name="T1" fmla="*/ 0 h 18"/>
                <a:gd name="T2" fmla="*/ 0 w 18"/>
                <a:gd name="T3" fmla="*/ 0 h 18"/>
                <a:gd name="T4" fmla="*/ 18 w 18"/>
                <a:gd name="T5" fmla="*/ 18 h 18"/>
                <a:gd name="T6" fmla="*/ 18 w 18"/>
                <a:gd name="T7" fmla="*/ 18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ExtraShape80">
              <a:extLst>
                <a:ext uri="{FF2B5EF4-FFF2-40B4-BE49-F238E27FC236}">
                  <a16:creationId xmlns:a16="http://schemas.microsoft.com/office/drawing/2014/main" id="{693BDFD0-B0B5-4689-9DAB-4765C3080C8C}"/>
                </a:ext>
              </a:extLst>
            </p:cNvPr>
            <p:cNvSpPr/>
            <p:nvPr/>
          </p:nvSpPr>
          <p:spPr bwMode="auto">
            <a:xfrm>
              <a:off x="4325731" y="2528411"/>
              <a:ext cx="131175" cy="128354"/>
            </a:xfrm>
            <a:custGeom>
              <a:avLst/>
              <a:gdLst>
                <a:gd name="T0" fmla="*/ 23 w 91"/>
                <a:gd name="T1" fmla="*/ 0 h 89"/>
                <a:gd name="T2" fmla="*/ 0 w 91"/>
                <a:gd name="T3" fmla="*/ 19 h 89"/>
                <a:gd name="T4" fmla="*/ 18 w 91"/>
                <a:gd name="T5" fmla="*/ 37 h 89"/>
                <a:gd name="T6" fmla="*/ 27 w 91"/>
                <a:gd name="T7" fmla="*/ 45 h 89"/>
                <a:gd name="T8" fmla="*/ 37 w 91"/>
                <a:gd name="T9" fmla="*/ 55 h 89"/>
                <a:gd name="T10" fmla="*/ 71 w 91"/>
                <a:gd name="T11" fmla="*/ 89 h 89"/>
                <a:gd name="T12" fmla="*/ 91 w 91"/>
                <a:gd name="T13" fmla="*/ 69 h 89"/>
                <a:gd name="T14" fmla="*/ 66 w 91"/>
                <a:gd name="T15" fmla="*/ 44 h 89"/>
                <a:gd name="T16" fmla="*/ 23 w 91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89">
                  <a:moveTo>
                    <a:pt x="23" y="0"/>
                  </a:moveTo>
                  <a:cubicBezTo>
                    <a:pt x="15" y="7"/>
                    <a:pt x="7" y="13"/>
                    <a:pt x="0" y="19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ExtraShape81">
              <a:extLst>
                <a:ext uri="{FF2B5EF4-FFF2-40B4-BE49-F238E27FC236}">
                  <a16:creationId xmlns:a16="http://schemas.microsoft.com/office/drawing/2014/main" id="{5C3FD202-B927-4EEA-9760-F2D231AD4F4F}"/>
                </a:ext>
              </a:extLst>
            </p:cNvPr>
            <p:cNvSpPr/>
            <p:nvPr/>
          </p:nvSpPr>
          <p:spPr bwMode="auto">
            <a:xfrm>
              <a:off x="4359582" y="2369027"/>
              <a:ext cx="167847" cy="222855"/>
            </a:xfrm>
            <a:custGeom>
              <a:avLst/>
              <a:gdLst>
                <a:gd name="T0" fmla="*/ 0 w 117"/>
                <a:gd name="T1" fmla="*/ 112 h 156"/>
                <a:gd name="T2" fmla="*/ 0 w 117"/>
                <a:gd name="T3" fmla="*/ 112 h 156"/>
                <a:gd name="T4" fmla="*/ 43 w 117"/>
                <a:gd name="T5" fmla="*/ 156 h 156"/>
                <a:gd name="T6" fmla="*/ 0 w 117"/>
                <a:gd name="T7" fmla="*/ 112 h 156"/>
                <a:gd name="T8" fmla="*/ 87 w 117"/>
                <a:gd name="T9" fmla="*/ 31 h 156"/>
                <a:gd name="T10" fmla="*/ 86 w 117"/>
                <a:gd name="T11" fmla="*/ 31 h 156"/>
                <a:gd name="T12" fmla="*/ 87 w 117"/>
                <a:gd name="T13" fmla="*/ 31 h 156"/>
                <a:gd name="T14" fmla="*/ 87 w 117"/>
                <a:gd name="T15" fmla="*/ 31 h 156"/>
                <a:gd name="T16" fmla="*/ 87 w 117"/>
                <a:gd name="T17" fmla="*/ 31 h 156"/>
                <a:gd name="T18" fmla="*/ 87 w 117"/>
                <a:gd name="T19" fmla="*/ 31 h 156"/>
                <a:gd name="T20" fmla="*/ 87 w 117"/>
                <a:gd name="T21" fmla="*/ 31 h 156"/>
                <a:gd name="T22" fmla="*/ 87 w 117"/>
                <a:gd name="T23" fmla="*/ 31 h 156"/>
                <a:gd name="T24" fmla="*/ 87 w 117"/>
                <a:gd name="T25" fmla="*/ 31 h 156"/>
                <a:gd name="T26" fmla="*/ 88 w 117"/>
                <a:gd name="T27" fmla="*/ 30 h 156"/>
                <a:gd name="T28" fmla="*/ 87 w 117"/>
                <a:gd name="T29" fmla="*/ 30 h 156"/>
                <a:gd name="T30" fmla="*/ 88 w 117"/>
                <a:gd name="T31" fmla="*/ 30 h 156"/>
                <a:gd name="T32" fmla="*/ 88 w 117"/>
                <a:gd name="T33" fmla="*/ 30 h 156"/>
                <a:gd name="T34" fmla="*/ 88 w 117"/>
                <a:gd name="T35" fmla="*/ 30 h 156"/>
                <a:gd name="T36" fmla="*/ 88 w 117"/>
                <a:gd name="T37" fmla="*/ 30 h 156"/>
                <a:gd name="T38" fmla="*/ 89 w 117"/>
                <a:gd name="T39" fmla="*/ 29 h 156"/>
                <a:gd name="T40" fmla="*/ 88 w 117"/>
                <a:gd name="T41" fmla="*/ 30 h 156"/>
                <a:gd name="T42" fmla="*/ 89 w 117"/>
                <a:gd name="T43" fmla="*/ 29 h 156"/>
                <a:gd name="T44" fmla="*/ 89 w 117"/>
                <a:gd name="T45" fmla="*/ 29 h 156"/>
                <a:gd name="T46" fmla="*/ 89 w 117"/>
                <a:gd name="T47" fmla="*/ 29 h 156"/>
                <a:gd name="T48" fmla="*/ 89 w 117"/>
                <a:gd name="T49" fmla="*/ 29 h 156"/>
                <a:gd name="T50" fmla="*/ 90 w 117"/>
                <a:gd name="T51" fmla="*/ 28 h 156"/>
                <a:gd name="T52" fmla="*/ 89 w 117"/>
                <a:gd name="T53" fmla="*/ 29 h 156"/>
                <a:gd name="T54" fmla="*/ 90 w 117"/>
                <a:gd name="T55" fmla="*/ 28 h 156"/>
                <a:gd name="T56" fmla="*/ 116 w 117"/>
                <a:gd name="T57" fmla="*/ 1 h 156"/>
                <a:gd name="T58" fmla="*/ 90 w 117"/>
                <a:gd name="T59" fmla="*/ 28 h 156"/>
                <a:gd name="T60" fmla="*/ 116 w 117"/>
                <a:gd name="T61" fmla="*/ 1 h 156"/>
                <a:gd name="T62" fmla="*/ 116 w 117"/>
                <a:gd name="T63" fmla="*/ 1 h 156"/>
                <a:gd name="T64" fmla="*/ 116 w 117"/>
                <a:gd name="T65" fmla="*/ 1 h 156"/>
                <a:gd name="T66" fmla="*/ 116 w 117"/>
                <a:gd name="T67" fmla="*/ 1 h 156"/>
                <a:gd name="T68" fmla="*/ 116 w 117"/>
                <a:gd name="T69" fmla="*/ 1 h 156"/>
                <a:gd name="T70" fmla="*/ 116 w 117"/>
                <a:gd name="T71" fmla="*/ 1 h 156"/>
                <a:gd name="T72" fmla="*/ 116 w 117"/>
                <a:gd name="T73" fmla="*/ 1 h 156"/>
                <a:gd name="T74" fmla="*/ 117 w 117"/>
                <a:gd name="T75" fmla="*/ 1 h 156"/>
                <a:gd name="T76" fmla="*/ 117 w 117"/>
                <a:gd name="T77" fmla="*/ 1 h 156"/>
                <a:gd name="T78" fmla="*/ 117 w 117"/>
                <a:gd name="T79" fmla="*/ 1 h 156"/>
                <a:gd name="T80" fmla="*/ 117 w 117"/>
                <a:gd name="T81" fmla="*/ 0 h 156"/>
                <a:gd name="T82" fmla="*/ 117 w 117"/>
                <a:gd name="T83" fmla="*/ 0 h 156"/>
                <a:gd name="T84" fmla="*/ 117 w 117"/>
                <a:gd name="T85" fmla="*/ 0 h 156"/>
                <a:gd name="T86" fmla="*/ 117 w 117"/>
                <a:gd name="T87" fmla="*/ 0 h 156"/>
                <a:gd name="T88" fmla="*/ 117 w 117"/>
                <a:gd name="T89" fmla="*/ 0 h 156"/>
                <a:gd name="T90" fmla="*/ 117 w 117"/>
                <a:gd name="T9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" h="156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0" y="112"/>
                    <a:pt x="0" y="112"/>
                    <a:pt x="0" y="112"/>
                  </a:cubicBezTo>
                  <a:moveTo>
                    <a:pt x="87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6" y="31"/>
                    <a:pt x="86" y="31"/>
                    <a:pt x="87" y="31"/>
                  </a:cubicBezTo>
                  <a:moveTo>
                    <a:pt x="87" y="31"/>
                  </a:moveTo>
                  <a:cubicBezTo>
                    <a:pt x="87" y="31"/>
                    <a:pt x="87" y="31"/>
                    <a:pt x="87" y="31"/>
                  </a:cubicBezTo>
                  <a:cubicBezTo>
                    <a:pt x="87" y="31"/>
                    <a:pt x="87" y="31"/>
                    <a:pt x="87" y="31"/>
                  </a:cubicBezTo>
                  <a:moveTo>
                    <a:pt x="87" y="31"/>
                  </a:moveTo>
                  <a:cubicBezTo>
                    <a:pt x="87" y="31"/>
                    <a:pt x="87" y="31"/>
                    <a:pt x="87" y="31"/>
                  </a:cubicBezTo>
                  <a:cubicBezTo>
                    <a:pt x="87" y="31"/>
                    <a:pt x="87" y="31"/>
                    <a:pt x="87" y="31"/>
                  </a:cubicBezTo>
                  <a:moveTo>
                    <a:pt x="88" y="30"/>
                  </a:moveTo>
                  <a:cubicBezTo>
                    <a:pt x="88" y="30"/>
                    <a:pt x="88" y="30"/>
                    <a:pt x="87" y="30"/>
                  </a:cubicBezTo>
                  <a:cubicBezTo>
                    <a:pt x="88" y="30"/>
                    <a:pt x="88" y="30"/>
                    <a:pt x="88" y="30"/>
                  </a:cubicBezTo>
                  <a:moveTo>
                    <a:pt x="88" y="30"/>
                  </a:move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moveTo>
                    <a:pt x="89" y="29"/>
                  </a:moveTo>
                  <a:cubicBezTo>
                    <a:pt x="89" y="29"/>
                    <a:pt x="88" y="30"/>
                    <a:pt x="88" y="30"/>
                  </a:cubicBezTo>
                  <a:cubicBezTo>
                    <a:pt x="88" y="30"/>
                    <a:pt x="89" y="29"/>
                    <a:pt x="89" y="29"/>
                  </a:cubicBezTo>
                  <a:moveTo>
                    <a:pt x="89" y="29"/>
                  </a:moveTo>
                  <a:cubicBezTo>
                    <a:pt x="89" y="29"/>
                    <a:pt x="89" y="29"/>
                    <a:pt x="89" y="29"/>
                  </a:cubicBezTo>
                  <a:cubicBezTo>
                    <a:pt x="89" y="29"/>
                    <a:pt x="89" y="29"/>
                    <a:pt x="89" y="29"/>
                  </a:cubicBezTo>
                  <a:moveTo>
                    <a:pt x="90" y="28"/>
                  </a:moveTo>
                  <a:cubicBezTo>
                    <a:pt x="89" y="28"/>
                    <a:pt x="89" y="28"/>
                    <a:pt x="89" y="29"/>
                  </a:cubicBezTo>
                  <a:cubicBezTo>
                    <a:pt x="89" y="28"/>
                    <a:pt x="89" y="28"/>
                    <a:pt x="90" y="28"/>
                  </a:cubicBezTo>
                  <a:moveTo>
                    <a:pt x="116" y="1"/>
                  </a:moveTo>
                  <a:cubicBezTo>
                    <a:pt x="108" y="10"/>
                    <a:pt x="99" y="19"/>
                    <a:pt x="90" y="28"/>
                  </a:cubicBezTo>
                  <a:cubicBezTo>
                    <a:pt x="99" y="19"/>
                    <a:pt x="108" y="10"/>
                    <a:pt x="116" y="1"/>
                  </a:cubicBezTo>
                  <a:moveTo>
                    <a:pt x="116" y="1"/>
                  </a:move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1"/>
                    <a:pt x="116" y="1"/>
                  </a:cubicBezTo>
                  <a:moveTo>
                    <a:pt x="116" y="1"/>
                  </a:move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1"/>
                    <a:pt x="116" y="1"/>
                  </a:cubicBezTo>
                  <a:moveTo>
                    <a:pt x="117" y="1"/>
                  </a:move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ExtraShape82">
              <a:extLst>
                <a:ext uri="{FF2B5EF4-FFF2-40B4-BE49-F238E27FC236}">
                  <a16:creationId xmlns:a16="http://schemas.microsoft.com/office/drawing/2014/main" id="{2FF97EC9-88A7-4C51-81F0-D163B183F6F2}"/>
                </a:ext>
              </a:extLst>
            </p:cNvPr>
            <p:cNvSpPr/>
            <p:nvPr/>
          </p:nvSpPr>
          <p:spPr bwMode="auto">
            <a:xfrm>
              <a:off x="4224176" y="2146171"/>
              <a:ext cx="472510" cy="471099"/>
            </a:xfrm>
            <a:custGeom>
              <a:avLst/>
              <a:gdLst>
                <a:gd name="T0" fmla="*/ 329 w 329"/>
                <a:gd name="T1" fmla="*/ 0 h 329"/>
                <a:gd name="T2" fmla="*/ 80 w 329"/>
                <a:gd name="T3" fmla="*/ 248 h 329"/>
                <a:gd name="T4" fmla="*/ 77 w 329"/>
                <a:gd name="T5" fmla="*/ 251 h 329"/>
                <a:gd name="T6" fmla="*/ 57 w 329"/>
                <a:gd name="T7" fmla="*/ 271 h 329"/>
                <a:gd name="T8" fmla="*/ 0 w 329"/>
                <a:gd name="T9" fmla="*/ 328 h 329"/>
                <a:gd name="T10" fmla="*/ 3 w 329"/>
                <a:gd name="T11" fmla="*/ 329 h 329"/>
                <a:gd name="T12" fmla="*/ 71 w 329"/>
                <a:gd name="T13" fmla="*/ 286 h 329"/>
                <a:gd name="T14" fmla="*/ 71 w 329"/>
                <a:gd name="T15" fmla="*/ 286 h 329"/>
                <a:gd name="T16" fmla="*/ 71 w 329"/>
                <a:gd name="T17" fmla="*/ 286 h 329"/>
                <a:gd name="T18" fmla="*/ 94 w 329"/>
                <a:gd name="T19" fmla="*/ 267 h 329"/>
                <a:gd name="T20" fmla="*/ 94 w 329"/>
                <a:gd name="T21" fmla="*/ 267 h 329"/>
                <a:gd name="T22" fmla="*/ 94 w 329"/>
                <a:gd name="T23" fmla="*/ 267 h 329"/>
                <a:gd name="T24" fmla="*/ 180 w 329"/>
                <a:gd name="T25" fmla="*/ 186 h 329"/>
                <a:gd name="T26" fmla="*/ 181 w 329"/>
                <a:gd name="T27" fmla="*/ 186 h 329"/>
                <a:gd name="T28" fmla="*/ 181 w 329"/>
                <a:gd name="T29" fmla="*/ 186 h 329"/>
                <a:gd name="T30" fmla="*/ 181 w 329"/>
                <a:gd name="T31" fmla="*/ 186 h 329"/>
                <a:gd name="T32" fmla="*/ 181 w 329"/>
                <a:gd name="T33" fmla="*/ 186 h 329"/>
                <a:gd name="T34" fmla="*/ 181 w 329"/>
                <a:gd name="T35" fmla="*/ 186 h 329"/>
                <a:gd name="T36" fmla="*/ 181 w 329"/>
                <a:gd name="T37" fmla="*/ 185 h 329"/>
                <a:gd name="T38" fmla="*/ 182 w 329"/>
                <a:gd name="T39" fmla="*/ 185 h 329"/>
                <a:gd name="T40" fmla="*/ 182 w 329"/>
                <a:gd name="T41" fmla="*/ 185 h 329"/>
                <a:gd name="T42" fmla="*/ 182 w 329"/>
                <a:gd name="T43" fmla="*/ 185 h 329"/>
                <a:gd name="T44" fmla="*/ 182 w 329"/>
                <a:gd name="T45" fmla="*/ 185 h 329"/>
                <a:gd name="T46" fmla="*/ 183 w 329"/>
                <a:gd name="T47" fmla="*/ 184 h 329"/>
                <a:gd name="T48" fmla="*/ 183 w 329"/>
                <a:gd name="T49" fmla="*/ 184 h 329"/>
                <a:gd name="T50" fmla="*/ 183 w 329"/>
                <a:gd name="T51" fmla="*/ 184 h 329"/>
                <a:gd name="T52" fmla="*/ 183 w 329"/>
                <a:gd name="T53" fmla="*/ 184 h 329"/>
                <a:gd name="T54" fmla="*/ 184 w 329"/>
                <a:gd name="T55" fmla="*/ 183 h 329"/>
                <a:gd name="T56" fmla="*/ 184 w 329"/>
                <a:gd name="T57" fmla="*/ 183 h 329"/>
                <a:gd name="T58" fmla="*/ 184 w 329"/>
                <a:gd name="T59" fmla="*/ 183 h 329"/>
                <a:gd name="T60" fmla="*/ 210 w 329"/>
                <a:gd name="T61" fmla="*/ 156 h 329"/>
                <a:gd name="T62" fmla="*/ 210 w 329"/>
                <a:gd name="T63" fmla="*/ 156 h 329"/>
                <a:gd name="T64" fmla="*/ 210 w 329"/>
                <a:gd name="T65" fmla="*/ 156 h 329"/>
                <a:gd name="T66" fmla="*/ 210 w 329"/>
                <a:gd name="T67" fmla="*/ 156 h 329"/>
                <a:gd name="T68" fmla="*/ 210 w 329"/>
                <a:gd name="T69" fmla="*/ 156 h 329"/>
                <a:gd name="T70" fmla="*/ 211 w 329"/>
                <a:gd name="T71" fmla="*/ 156 h 329"/>
                <a:gd name="T72" fmla="*/ 211 w 329"/>
                <a:gd name="T73" fmla="*/ 156 h 329"/>
                <a:gd name="T74" fmla="*/ 211 w 329"/>
                <a:gd name="T75" fmla="*/ 155 h 329"/>
                <a:gd name="T76" fmla="*/ 211 w 329"/>
                <a:gd name="T77" fmla="*/ 155 h 329"/>
                <a:gd name="T78" fmla="*/ 211 w 329"/>
                <a:gd name="T79" fmla="*/ 155 h 329"/>
                <a:gd name="T80" fmla="*/ 211 w 329"/>
                <a:gd name="T81" fmla="*/ 155 h 329"/>
                <a:gd name="T82" fmla="*/ 329 w 329"/>
                <a:gd name="T83" fmla="*/ 3 h 329"/>
                <a:gd name="T84" fmla="*/ 329 w 329"/>
                <a:gd name="T85" fmla="*/ 0 h 329"/>
                <a:gd name="T86" fmla="*/ 329 w 329"/>
                <a:gd name="T8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9" h="329">
                  <a:moveTo>
                    <a:pt x="329" y="0"/>
                  </a:moveTo>
                  <a:cubicBezTo>
                    <a:pt x="80" y="248"/>
                    <a:pt x="80" y="248"/>
                    <a:pt x="80" y="248"/>
                  </a:cubicBezTo>
                  <a:cubicBezTo>
                    <a:pt x="77" y="251"/>
                    <a:pt x="77" y="251"/>
                    <a:pt x="77" y="251"/>
                  </a:cubicBezTo>
                  <a:cubicBezTo>
                    <a:pt x="57" y="271"/>
                    <a:pt x="57" y="271"/>
                    <a:pt x="57" y="271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8"/>
                    <a:pt x="2" y="329"/>
                    <a:pt x="3" y="329"/>
                  </a:cubicBezTo>
                  <a:cubicBezTo>
                    <a:pt x="13" y="329"/>
                    <a:pt x="38" y="313"/>
                    <a:pt x="71" y="286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8" y="280"/>
                    <a:pt x="86" y="274"/>
                    <a:pt x="94" y="267"/>
                  </a:cubicBezTo>
                  <a:cubicBezTo>
                    <a:pt x="94" y="267"/>
                    <a:pt x="94" y="267"/>
                    <a:pt x="94" y="267"/>
                  </a:cubicBezTo>
                  <a:cubicBezTo>
                    <a:pt x="94" y="267"/>
                    <a:pt x="94" y="267"/>
                    <a:pt x="94" y="267"/>
                  </a:cubicBezTo>
                  <a:cubicBezTo>
                    <a:pt x="120" y="245"/>
                    <a:pt x="150" y="217"/>
                    <a:pt x="180" y="186"/>
                  </a:cubicBezTo>
                  <a:cubicBezTo>
                    <a:pt x="180" y="186"/>
                    <a:pt x="180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3" y="184"/>
                    <a:pt x="183" y="18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3" y="183"/>
                    <a:pt x="183" y="183"/>
                    <a:pt x="184" y="183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93" y="174"/>
                    <a:pt x="202" y="165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6"/>
                    <a:pt x="211" y="155"/>
                    <a:pt x="211" y="155"/>
                  </a:cubicBezTo>
                  <a:cubicBezTo>
                    <a:pt x="211" y="155"/>
                    <a:pt x="211" y="155"/>
                    <a:pt x="211" y="155"/>
                  </a:cubicBezTo>
                  <a:cubicBezTo>
                    <a:pt x="211" y="155"/>
                    <a:pt x="211" y="155"/>
                    <a:pt x="211" y="155"/>
                  </a:cubicBezTo>
                  <a:cubicBezTo>
                    <a:pt x="211" y="155"/>
                    <a:pt x="211" y="155"/>
                    <a:pt x="211" y="155"/>
                  </a:cubicBezTo>
                  <a:cubicBezTo>
                    <a:pt x="281" y="83"/>
                    <a:pt x="329" y="20"/>
                    <a:pt x="329" y="3"/>
                  </a:cubicBezTo>
                  <a:cubicBezTo>
                    <a:pt x="329" y="1"/>
                    <a:pt x="329" y="0"/>
                    <a:pt x="329" y="0"/>
                  </a:cubicBezTo>
                  <a:cubicBezTo>
                    <a:pt x="329" y="0"/>
                    <a:pt x="329" y="0"/>
                    <a:pt x="329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ExtraShape83">
              <a:extLst>
                <a:ext uri="{FF2B5EF4-FFF2-40B4-BE49-F238E27FC236}">
                  <a16:creationId xmlns:a16="http://schemas.microsoft.com/office/drawing/2014/main" id="{868CF742-FEBB-410D-9B38-EE15FB1230C2}"/>
                </a:ext>
              </a:extLst>
            </p:cNvPr>
            <p:cNvSpPr/>
            <p:nvPr/>
          </p:nvSpPr>
          <p:spPr bwMode="auto">
            <a:xfrm>
              <a:off x="4851839" y="1780858"/>
              <a:ext cx="249655" cy="249655"/>
            </a:xfrm>
            <a:custGeom>
              <a:avLst/>
              <a:gdLst>
                <a:gd name="T0" fmla="*/ 77 w 174"/>
                <a:gd name="T1" fmla="*/ 162 h 174"/>
                <a:gd name="T2" fmla="*/ 72 w 174"/>
                <a:gd name="T3" fmla="*/ 167 h 174"/>
                <a:gd name="T4" fmla="*/ 95 w 174"/>
                <a:gd name="T5" fmla="*/ 154 h 174"/>
                <a:gd name="T6" fmla="*/ 100 w 174"/>
                <a:gd name="T7" fmla="*/ 158 h 174"/>
                <a:gd name="T8" fmla="*/ 95 w 174"/>
                <a:gd name="T9" fmla="*/ 164 h 174"/>
                <a:gd name="T10" fmla="*/ 90 w 174"/>
                <a:gd name="T11" fmla="*/ 160 h 174"/>
                <a:gd name="T12" fmla="*/ 95 w 174"/>
                <a:gd name="T13" fmla="*/ 154 h 174"/>
                <a:gd name="T14" fmla="*/ 50 w 174"/>
                <a:gd name="T15" fmla="*/ 154 h 174"/>
                <a:gd name="T16" fmla="*/ 49 w 174"/>
                <a:gd name="T17" fmla="*/ 164 h 174"/>
                <a:gd name="T18" fmla="*/ 43 w 174"/>
                <a:gd name="T19" fmla="*/ 159 h 174"/>
                <a:gd name="T20" fmla="*/ 49 w 174"/>
                <a:gd name="T21" fmla="*/ 154 h 174"/>
                <a:gd name="T22" fmla="*/ 122 w 174"/>
                <a:gd name="T23" fmla="*/ 147 h 174"/>
                <a:gd name="T24" fmla="*/ 120 w 174"/>
                <a:gd name="T25" fmla="*/ 155 h 174"/>
                <a:gd name="T26" fmla="*/ 113 w 174"/>
                <a:gd name="T27" fmla="*/ 153 h 174"/>
                <a:gd name="T28" fmla="*/ 112 w 174"/>
                <a:gd name="T29" fmla="*/ 150 h 174"/>
                <a:gd name="T30" fmla="*/ 27 w 174"/>
                <a:gd name="T31" fmla="*/ 145 h 174"/>
                <a:gd name="T32" fmla="*/ 32 w 174"/>
                <a:gd name="T33" fmla="*/ 150 h 174"/>
                <a:gd name="T34" fmla="*/ 31 w 174"/>
                <a:gd name="T35" fmla="*/ 153 h 174"/>
                <a:gd name="T36" fmla="*/ 27 w 174"/>
                <a:gd name="T37" fmla="*/ 155 h 174"/>
                <a:gd name="T38" fmla="*/ 22 w 174"/>
                <a:gd name="T39" fmla="*/ 147 h 174"/>
                <a:gd name="T40" fmla="*/ 136 w 174"/>
                <a:gd name="T41" fmla="*/ 130 h 174"/>
                <a:gd name="T42" fmla="*/ 141 w 174"/>
                <a:gd name="T43" fmla="*/ 136 h 174"/>
                <a:gd name="T44" fmla="*/ 136 w 174"/>
                <a:gd name="T45" fmla="*/ 141 h 174"/>
                <a:gd name="T46" fmla="*/ 132 w 174"/>
                <a:gd name="T47" fmla="*/ 132 h 174"/>
                <a:gd name="T48" fmla="*/ 136 w 174"/>
                <a:gd name="T49" fmla="*/ 130 h 174"/>
                <a:gd name="T50" fmla="*/ 156 w 174"/>
                <a:gd name="T51" fmla="*/ 117 h 174"/>
                <a:gd name="T52" fmla="*/ 150 w 174"/>
                <a:gd name="T53" fmla="*/ 122 h 174"/>
                <a:gd name="T54" fmla="*/ 148 w 174"/>
                <a:gd name="T55" fmla="*/ 122 h 174"/>
                <a:gd name="T56" fmla="*/ 146 w 174"/>
                <a:gd name="T57" fmla="*/ 114 h 174"/>
                <a:gd name="T58" fmla="*/ 159 w 174"/>
                <a:gd name="T59" fmla="*/ 90 h 174"/>
                <a:gd name="T60" fmla="*/ 165 w 174"/>
                <a:gd name="T61" fmla="*/ 95 h 174"/>
                <a:gd name="T62" fmla="*/ 159 w 174"/>
                <a:gd name="T63" fmla="*/ 101 h 174"/>
                <a:gd name="T64" fmla="*/ 154 w 174"/>
                <a:gd name="T65" fmla="*/ 95 h 174"/>
                <a:gd name="T66" fmla="*/ 159 w 174"/>
                <a:gd name="T67" fmla="*/ 90 h 174"/>
                <a:gd name="T68" fmla="*/ 162 w 174"/>
                <a:gd name="T69" fmla="*/ 67 h 174"/>
                <a:gd name="T70" fmla="*/ 168 w 174"/>
                <a:gd name="T71" fmla="*/ 72 h 174"/>
                <a:gd name="T72" fmla="*/ 157 w 174"/>
                <a:gd name="T73" fmla="*/ 72 h 174"/>
                <a:gd name="T74" fmla="*/ 162 w 174"/>
                <a:gd name="T75" fmla="*/ 67 h 174"/>
                <a:gd name="T76" fmla="*/ 164 w 174"/>
                <a:gd name="T77" fmla="*/ 47 h 174"/>
                <a:gd name="T78" fmla="*/ 161 w 174"/>
                <a:gd name="T79" fmla="*/ 54 h 174"/>
                <a:gd name="T80" fmla="*/ 154 w 174"/>
                <a:gd name="T81" fmla="*/ 50 h 174"/>
                <a:gd name="T82" fmla="*/ 158 w 174"/>
                <a:gd name="T83" fmla="*/ 44 h 174"/>
                <a:gd name="T84" fmla="*/ 150 w 174"/>
                <a:gd name="T85" fmla="*/ 22 h 174"/>
                <a:gd name="T86" fmla="*/ 153 w 174"/>
                <a:gd name="T87" fmla="*/ 31 h 174"/>
                <a:gd name="T88" fmla="*/ 150 w 174"/>
                <a:gd name="T89" fmla="*/ 32 h 174"/>
                <a:gd name="T90" fmla="*/ 148 w 174"/>
                <a:gd name="T91" fmla="*/ 22 h 174"/>
                <a:gd name="T92" fmla="*/ 145 w 174"/>
                <a:gd name="T93" fmla="*/ 0 h 174"/>
                <a:gd name="T94" fmla="*/ 137 w 174"/>
                <a:gd name="T95" fmla="*/ 26 h 174"/>
                <a:gd name="T96" fmla="*/ 151 w 174"/>
                <a:gd name="T97" fmla="*/ 72 h 174"/>
                <a:gd name="T98" fmla="*/ 139 w 174"/>
                <a:gd name="T99" fmla="*/ 114 h 174"/>
                <a:gd name="T100" fmla="*/ 139 w 174"/>
                <a:gd name="T101" fmla="*/ 115 h 174"/>
                <a:gd name="T102" fmla="*/ 138 w 174"/>
                <a:gd name="T103" fmla="*/ 115 h 174"/>
                <a:gd name="T104" fmla="*/ 138 w 174"/>
                <a:gd name="T105" fmla="*/ 116 h 174"/>
                <a:gd name="T106" fmla="*/ 128 w 174"/>
                <a:gd name="T107" fmla="*/ 128 h 174"/>
                <a:gd name="T108" fmla="*/ 106 w 174"/>
                <a:gd name="T109" fmla="*/ 144 h 174"/>
                <a:gd name="T110" fmla="*/ 26 w 174"/>
                <a:gd name="T111" fmla="*/ 136 h 174"/>
                <a:gd name="T112" fmla="*/ 0 w 174"/>
                <a:gd name="T113" fmla="*/ 145 h 174"/>
                <a:gd name="T114" fmla="*/ 72 w 174"/>
                <a:gd name="T115" fmla="*/ 174 h 174"/>
                <a:gd name="T116" fmla="*/ 174 w 174"/>
                <a:gd name="T117" fmla="*/ 7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4" h="174">
                  <a:moveTo>
                    <a:pt x="67" y="162"/>
                  </a:moveTo>
                  <a:cubicBezTo>
                    <a:pt x="67" y="162"/>
                    <a:pt x="67" y="162"/>
                    <a:pt x="67" y="162"/>
                  </a:cubicBezTo>
                  <a:cubicBezTo>
                    <a:pt x="67" y="159"/>
                    <a:pt x="69" y="157"/>
                    <a:pt x="72" y="157"/>
                  </a:cubicBezTo>
                  <a:cubicBezTo>
                    <a:pt x="75" y="157"/>
                    <a:pt x="77" y="159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5"/>
                    <a:pt x="75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69" y="167"/>
                    <a:pt x="67" y="165"/>
                    <a:pt x="67" y="162"/>
                  </a:cubicBezTo>
                  <a:cubicBezTo>
                    <a:pt x="67" y="162"/>
                    <a:pt x="67" y="162"/>
                    <a:pt x="67" y="162"/>
                  </a:cubicBezTo>
                  <a:cubicBezTo>
                    <a:pt x="67" y="162"/>
                    <a:pt x="67" y="162"/>
                    <a:pt x="67" y="162"/>
                  </a:cubicBezTo>
                  <a:cubicBezTo>
                    <a:pt x="67" y="162"/>
                    <a:pt x="67" y="162"/>
                    <a:pt x="67" y="162"/>
                  </a:cubicBezTo>
                  <a:moveTo>
                    <a:pt x="95" y="154"/>
                  </a:move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8" y="154"/>
                    <a:pt x="100" y="155"/>
                    <a:pt x="100" y="158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101" y="158"/>
                    <a:pt x="101" y="159"/>
                    <a:pt x="101" y="159"/>
                  </a:cubicBezTo>
                  <a:cubicBezTo>
                    <a:pt x="101" y="159"/>
                    <a:pt x="101" y="159"/>
                    <a:pt x="101" y="159"/>
                  </a:cubicBezTo>
                  <a:cubicBezTo>
                    <a:pt x="101" y="161"/>
                    <a:pt x="99" y="164"/>
                    <a:pt x="97" y="164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6" y="164"/>
                    <a:pt x="96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3" y="164"/>
                    <a:pt x="91" y="163"/>
                    <a:pt x="90" y="161"/>
                  </a:cubicBezTo>
                  <a:cubicBezTo>
                    <a:pt x="90" y="161"/>
                    <a:pt x="90" y="161"/>
                    <a:pt x="90" y="161"/>
                  </a:cubicBezTo>
                  <a:cubicBezTo>
                    <a:pt x="90" y="161"/>
                    <a:pt x="90" y="161"/>
                    <a:pt x="90" y="160"/>
                  </a:cubicBezTo>
                  <a:cubicBezTo>
                    <a:pt x="90" y="160"/>
                    <a:pt x="90" y="160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0" y="157"/>
                    <a:pt x="92" y="155"/>
                    <a:pt x="94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moveTo>
                    <a:pt x="49" y="154"/>
                  </a:moveTo>
                  <a:cubicBezTo>
                    <a:pt x="49" y="154"/>
                    <a:pt x="49" y="154"/>
                    <a:pt x="49" y="154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4"/>
                    <a:pt x="50" y="154"/>
                    <a:pt x="50" y="154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2" y="155"/>
                    <a:pt x="54" y="157"/>
                    <a:pt x="54" y="159"/>
                  </a:cubicBezTo>
                  <a:cubicBezTo>
                    <a:pt x="54" y="159"/>
                    <a:pt x="54" y="159"/>
                    <a:pt x="54" y="159"/>
                  </a:cubicBezTo>
                  <a:cubicBezTo>
                    <a:pt x="54" y="160"/>
                    <a:pt x="54" y="160"/>
                    <a:pt x="54" y="160"/>
                  </a:cubicBezTo>
                  <a:cubicBezTo>
                    <a:pt x="54" y="161"/>
                    <a:pt x="54" y="161"/>
                    <a:pt x="54" y="161"/>
                  </a:cubicBezTo>
                  <a:cubicBezTo>
                    <a:pt x="53" y="163"/>
                    <a:pt x="51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8" y="164"/>
                    <a:pt x="48" y="164"/>
                    <a:pt x="47" y="164"/>
                  </a:cubicBezTo>
                  <a:cubicBezTo>
                    <a:pt x="45" y="164"/>
                    <a:pt x="43" y="161"/>
                    <a:pt x="43" y="159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43" y="159"/>
                    <a:pt x="43" y="158"/>
                    <a:pt x="44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5"/>
                    <a:pt x="46" y="154"/>
                    <a:pt x="49" y="154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4"/>
                    <a:pt x="49" y="154"/>
                    <a:pt x="49" y="154"/>
                  </a:cubicBezTo>
                  <a:moveTo>
                    <a:pt x="117" y="145"/>
                  </a:moveTo>
                  <a:cubicBezTo>
                    <a:pt x="117" y="145"/>
                    <a:pt x="117" y="145"/>
                    <a:pt x="117" y="145"/>
                  </a:cubicBezTo>
                  <a:cubicBezTo>
                    <a:pt x="117" y="145"/>
                    <a:pt x="117" y="145"/>
                    <a:pt x="117" y="145"/>
                  </a:cubicBezTo>
                  <a:cubicBezTo>
                    <a:pt x="119" y="145"/>
                    <a:pt x="121" y="146"/>
                    <a:pt x="122" y="147"/>
                  </a:cubicBezTo>
                  <a:cubicBezTo>
                    <a:pt x="122" y="147"/>
                    <a:pt x="122" y="147"/>
                    <a:pt x="122" y="147"/>
                  </a:cubicBezTo>
                  <a:cubicBezTo>
                    <a:pt x="122" y="148"/>
                    <a:pt x="122" y="149"/>
                    <a:pt x="122" y="150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2" y="152"/>
                    <a:pt x="122" y="154"/>
                    <a:pt x="120" y="155"/>
                  </a:cubicBezTo>
                  <a:cubicBezTo>
                    <a:pt x="120" y="155"/>
                    <a:pt x="120" y="155"/>
                    <a:pt x="120" y="155"/>
                  </a:cubicBezTo>
                  <a:cubicBezTo>
                    <a:pt x="120" y="155"/>
                    <a:pt x="120" y="155"/>
                    <a:pt x="120" y="155"/>
                  </a:cubicBezTo>
                  <a:cubicBezTo>
                    <a:pt x="120" y="155"/>
                    <a:pt x="120" y="155"/>
                    <a:pt x="120" y="155"/>
                  </a:cubicBezTo>
                  <a:cubicBezTo>
                    <a:pt x="119" y="155"/>
                    <a:pt x="118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5" y="155"/>
                    <a:pt x="114" y="155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2" y="152"/>
                    <a:pt x="112" y="151"/>
                    <a:pt x="112" y="150"/>
                  </a:cubicBezTo>
                  <a:cubicBezTo>
                    <a:pt x="112" y="150"/>
                    <a:pt x="112" y="150"/>
                    <a:pt x="112" y="150"/>
                  </a:cubicBezTo>
                  <a:cubicBezTo>
                    <a:pt x="112" y="148"/>
                    <a:pt x="113" y="147"/>
                    <a:pt x="115" y="146"/>
                  </a:cubicBezTo>
                  <a:cubicBezTo>
                    <a:pt x="115" y="145"/>
                    <a:pt x="116" y="145"/>
                    <a:pt x="117" y="145"/>
                  </a:cubicBezTo>
                  <a:cubicBezTo>
                    <a:pt x="117" y="145"/>
                    <a:pt x="117" y="145"/>
                    <a:pt x="117" y="145"/>
                  </a:cubicBezTo>
                  <a:cubicBezTo>
                    <a:pt x="117" y="145"/>
                    <a:pt x="117" y="145"/>
                    <a:pt x="117" y="145"/>
                  </a:cubicBezTo>
                  <a:moveTo>
                    <a:pt x="27" y="145"/>
                  </a:moveTo>
                  <a:cubicBezTo>
                    <a:pt x="27" y="145"/>
                    <a:pt x="27" y="145"/>
                    <a:pt x="27" y="145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8" y="145"/>
                    <a:pt x="29" y="145"/>
                    <a:pt x="29" y="145"/>
                  </a:cubicBezTo>
                  <a:cubicBezTo>
                    <a:pt x="29" y="145"/>
                    <a:pt x="29" y="145"/>
                    <a:pt x="29" y="145"/>
                  </a:cubicBezTo>
                  <a:cubicBezTo>
                    <a:pt x="30" y="145"/>
                    <a:pt x="30" y="145"/>
                    <a:pt x="30" y="146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1" y="146"/>
                    <a:pt x="32" y="148"/>
                    <a:pt x="32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51"/>
                    <a:pt x="32" y="152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0" y="154"/>
                    <a:pt x="29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6" y="155"/>
                    <a:pt x="25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3" y="154"/>
                    <a:pt x="22" y="152"/>
                    <a:pt x="22" y="150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2" y="149"/>
                    <a:pt x="22" y="148"/>
                    <a:pt x="22" y="147"/>
                  </a:cubicBezTo>
                  <a:cubicBezTo>
                    <a:pt x="23" y="146"/>
                    <a:pt x="25" y="145"/>
                    <a:pt x="27" y="145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7" y="145"/>
                    <a:pt x="27" y="145"/>
                    <a:pt x="27" y="145"/>
                  </a:cubicBezTo>
                  <a:moveTo>
                    <a:pt x="136" y="130"/>
                  </a:moveTo>
                  <a:cubicBezTo>
                    <a:pt x="136" y="130"/>
                    <a:pt x="136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7" y="130"/>
                    <a:pt x="138" y="131"/>
                    <a:pt x="139" y="132"/>
                  </a:cubicBezTo>
                  <a:cubicBezTo>
                    <a:pt x="139" y="132"/>
                    <a:pt x="139" y="132"/>
                    <a:pt x="139" y="132"/>
                  </a:cubicBezTo>
                  <a:cubicBezTo>
                    <a:pt x="139" y="132"/>
                    <a:pt x="139" y="132"/>
                    <a:pt x="140" y="132"/>
                  </a:cubicBezTo>
                  <a:cubicBezTo>
                    <a:pt x="140" y="132"/>
                    <a:pt x="140" y="132"/>
                    <a:pt x="140" y="132"/>
                  </a:cubicBezTo>
                  <a:cubicBezTo>
                    <a:pt x="141" y="133"/>
                    <a:pt x="141" y="134"/>
                    <a:pt x="141" y="136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1" y="137"/>
                    <a:pt x="141" y="138"/>
                    <a:pt x="140" y="139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39" y="141"/>
                    <a:pt x="137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5" y="141"/>
                    <a:pt x="133" y="141"/>
                    <a:pt x="132" y="139"/>
                  </a:cubicBezTo>
                  <a:cubicBezTo>
                    <a:pt x="131" y="138"/>
                    <a:pt x="131" y="137"/>
                    <a:pt x="131" y="136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1" y="134"/>
                    <a:pt x="131" y="133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3" y="131"/>
                    <a:pt x="135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moveTo>
                    <a:pt x="150" y="112"/>
                  </a:moveTo>
                  <a:cubicBezTo>
                    <a:pt x="150" y="112"/>
                    <a:pt x="150" y="112"/>
                    <a:pt x="150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1" y="112"/>
                    <a:pt x="152" y="112"/>
                    <a:pt x="153" y="112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5" y="113"/>
                    <a:pt x="155" y="115"/>
                    <a:pt x="156" y="117"/>
                  </a:cubicBezTo>
                  <a:cubicBezTo>
                    <a:pt x="156" y="117"/>
                    <a:pt x="156" y="117"/>
                    <a:pt x="156" y="117"/>
                  </a:cubicBezTo>
                  <a:cubicBezTo>
                    <a:pt x="156" y="118"/>
                    <a:pt x="155" y="119"/>
                    <a:pt x="155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4" y="121"/>
                    <a:pt x="152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49" y="122"/>
                    <a:pt x="149" y="122"/>
                    <a:pt x="148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6" y="121"/>
                    <a:pt x="145" y="119"/>
                    <a:pt x="145" y="117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116"/>
                    <a:pt x="145" y="115"/>
                    <a:pt x="146" y="114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7" y="113"/>
                    <a:pt x="148" y="112"/>
                    <a:pt x="150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0" y="112"/>
                    <a:pt x="150" y="112"/>
                    <a:pt x="150" y="112"/>
                  </a:cubicBezTo>
                  <a:moveTo>
                    <a:pt x="159" y="90"/>
                  </a:moveTo>
                  <a:cubicBezTo>
                    <a:pt x="159" y="90"/>
                    <a:pt x="159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0" y="90"/>
                    <a:pt x="161" y="90"/>
                    <a:pt x="161" y="90"/>
                  </a:cubicBezTo>
                  <a:cubicBezTo>
                    <a:pt x="161" y="90"/>
                    <a:pt x="161" y="90"/>
                    <a:pt x="161" y="90"/>
                  </a:cubicBezTo>
                  <a:cubicBezTo>
                    <a:pt x="163" y="91"/>
                    <a:pt x="165" y="93"/>
                    <a:pt x="165" y="95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65" y="96"/>
                    <a:pt x="164" y="96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9"/>
                    <a:pt x="162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8" y="101"/>
                    <a:pt x="158" y="100"/>
                  </a:cubicBezTo>
                  <a:cubicBezTo>
                    <a:pt x="156" y="100"/>
                    <a:pt x="154" y="98"/>
                    <a:pt x="154" y="95"/>
                  </a:cubicBezTo>
                  <a:cubicBezTo>
                    <a:pt x="154" y="95"/>
                    <a:pt x="154" y="95"/>
                    <a:pt x="154" y="95"/>
                  </a:cubicBezTo>
                  <a:cubicBezTo>
                    <a:pt x="154" y="95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2"/>
                    <a:pt x="157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moveTo>
                    <a:pt x="162" y="67"/>
                  </a:move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5" y="67"/>
                    <a:pt x="168" y="69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5"/>
                    <a:pt x="165" y="77"/>
                    <a:pt x="162" y="77"/>
                  </a:cubicBezTo>
                  <a:cubicBezTo>
                    <a:pt x="159" y="77"/>
                    <a:pt x="157" y="75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69"/>
                    <a:pt x="159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moveTo>
                    <a:pt x="159" y="43"/>
                  </a:move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62" y="43"/>
                    <a:pt x="164" y="45"/>
                    <a:pt x="164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8"/>
                    <a:pt x="165" y="48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51"/>
                    <a:pt x="163" y="53"/>
                    <a:pt x="161" y="54"/>
                  </a:cubicBezTo>
                  <a:cubicBezTo>
                    <a:pt x="161" y="54"/>
                    <a:pt x="161" y="54"/>
                    <a:pt x="161" y="54"/>
                  </a:cubicBezTo>
                  <a:cubicBezTo>
                    <a:pt x="160" y="54"/>
                    <a:pt x="160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7" y="54"/>
                    <a:pt x="155" y="52"/>
                    <a:pt x="154" y="50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54" y="50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6"/>
                    <a:pt x="156" y="44"/>
                    <a:pt x="158" y="44"/>
                  </a:cubicBezTo>
                  <a:cubicBezTo>
                    <a:pt x="158" y="44"/>
                    <a:pt x="158" y="44"/>
                    <a:pt x="158" y="44"/>
                  </a:cubicBezTo>
                  <a:cubicBezTo>
                    <a:pt x="158" y="44"/>
                    <a:pt x="158" y="44"/>
                    <a:pt x="158" y="44"/>
                  </a:cubicBezTo>
                  <a:cubicBezTo>
                    <a:pt x="158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moveTo>
                    <a:pt x="150" y="22"/>
                  </a:move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2" y="22"/>
                    <a:pt x="154" y="22"/>
                    <a:pt x="155" y="24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5" y="25"/>
                    <a:pt x="155" y="26"/>
                    <a:pt x="156" y="27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56" y="29"/>
                    <a:pt x="155" y="30"/>
                    <a:pt x="153" y="31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2"/>
                    <a:pt x="151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48" y="32"/>
                    <a:pt x="147" y="31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29"/>
                  </a:cubicBezTo>
                  <a:cubicBezTo>
                    <a:pt x="145" y="29"/>
                    <a:pt x="145" y="28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5"/>
                    <a:pt x="146" y="23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9" y="22"/>
                    <a:pt x="149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moveTo>
                    <a:pt x="145" y="0"/>
                  </a:moveTo>
                  <a:cubicBezTo>
                    <a:pt x="140" y="5"/>
                    <a:pt x="140" y="5"/>
                    <a:pt x="140" y="5"/>
                  </a:cubicBezTo>
                  <a:cubicBezTo>
                    <a:pt x="142" y="7"/>
                    <a:pt x="142" y="10"/>
                    <a:pt x="140" y="12"/>
                  </a:cubicBezTo>
                  <a:cubicBezTo>
                    <a:pt x="139" y="13"/>
                    <a:pt x="137" y="13"/>
                    <a:pt x="136" y="13"/>
                  </a:cubicBezTo>
                  <a:cubicBezTo>
                    <a:pt x="135" y="13"/>
                    <a:pt x="134" y="13"/>
                    <a:pt x="133" y="12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1" y="19"/>
                    <a:pt x="134" y="23"/>
                    <a:pt x="137" y="26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8" y="28"/>
                    <a:pt x="139" y="30"/>
                    <a:pt x="140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7" y="44"/>
                    <a:pt x="151" y="57"/>
                    <a:pt x="151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82"/>
                    <a:pt x="149" y="92"/>
                    <a:pt x="146" y="101"/>
                  </a:cubicBezTo>
                  <a:cubicBezTo>
                    <a:pt x="144" y="106"/>
                    <a:pt x="142" y="110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5" y="120"/>
                    <a:pt x="132" y="124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9"/>
                    <a:pt x="127" y="129"/>
                  </a:cubicBezTo>
                  <a:cubicBezTo>
                    <a:pt x="121" y="135"/>
                    <a:pt x="114" y="140"/>
                    <a:pt x="106" y="144"/>
                  </a:cubicBezTo>
                  <a:cubicBezTo>
                    <a:pt x="104" y="144"/>
                    <a:pt x="102" y="145"/>
                    <a:pt x="101" y="146"/>
                  </a:cubicBezTo>
                  <a:cubicBezTo>
                    <a:pt x="92" y="149"/>
                    <a:pt x="82" y="151"/>
                    <a:pt x="72" y="151"/>
                  </a:cubicBezTo>
                  <a:cubicBezTo>
                    <a:pt x="59" y="151"/>
                    <a:pt x="46" y="148"/>
                    <a:pt x="35" y="142"/>
                  </a:cubicBezTo>
                  <a:cubicBezTo>
                    <a:pt x="35" y="142"/>
                    <a:pt x="35" y="142"/>
                    <a:pt x="35" y="142"/>
                  </a:cubicBezTo>
                  <a:cubicBezTo>
                    <a:pt x="35" y="142"/>
                    <a:pt x="35" y="142"/>
                    <a:pt x="35" y="142"/>
                  </a:cubicBezTo>
                  <a:cubicBezTo>
                    <a:pt x="32" y="140"/>
                    <a:pt x="29" y="138"/>
                    <a:pt x="26" y="136"/>
                  </a:cubicBezTo>
                  <a:cubicBezTo>
                    <a:pt x="23" y="134"/>
                    <a:pt x="20" y="131"/>
                    <a:pt x="17" y="128"/>
                  </a:cubicBezTo>
                  <a:cubicBezTo>
                    <a:pt x="12" y="133"/>
                    <a:pt x="12" y="133"/>
                    <a:pt x="12" y="133"/>
                  </a:cubicBezTo>
                  <a:cubicBezTo>
                    <a:pt x="14" y="135"/>
                    <a:pt x="14" y="138"/>
                    <a:pt x="12" y="139"/>
                  </a:cubicBezTo>
                  <a:cubicBezTo>
                    <a:pt x="11" y="140"/>
                    <a:pt x="10" y="141"/>
                    <a:pt x="8" y="141"/>
                  </a:cubicBezTo>
                  <a:cubicBezTo>
                    <a:pt x="7" y="141"/>
                    <a:pt x="6" y="141"/>
                    <a:pt x="5" y="14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" y="145"/>
                    <a:pt x="1" y="145"/>
                    <a:pt x="1" y="145"/>
                  </a:cubicBezTo>
                  <a:cubicBezTo>
                    <a:pt x="21" y="165"/>
                    <a:pt x="46" y="174"/>
                    <a:pt x="72" y="174"/>
                  </a:cubicBezTo>
                  <a:cubicBezTo>
                    <a:pt x="72" y="174"/>
                    <a:pt x="72" y="174"/>
                    <a:pt x="72" y="174"/>
                  </a:cubicBezTo>
                  <a:cubicBezTo>
                    <a:pt x="72" y="174"/>
                    <a:pt x="72" y="174"/>
                    <a:pt x="72" y="174"/>
                  </a:cubicBezTo>
                  <a:cubicBezTo>
                    <a:pt x="72" y="174"/>
                    <a:pt x="72" y="174"/>
                    <a:pt x="72" y="174"/>
                  </a:cubicBezTo>
                  <a:cubicBezTo>
                    <a:pt x="97" y="174"/>
                    <a:pt x="121" y="165"/>
                    <a:pt x="141" y="148"/>
                  </a:cubicBezTo>
                  <a:cubicBezTo>
                    <a:pt x="141" y="147"/>
                    <a:pt x="141" y="147"/>
                    <a:pt x="142" y="147"/>
                  </a:cubicBezTo>
                  <a:cubicBezTo>
                    <a:pt x="143" y="146"/>
                    <a:pt x="144" y="145"/>
                    <a:pt x="144" y="144"/>
                  </a:cubicBezTo>
                  <a:cubicBezTo>
                    <a:pt x="164" y="124"/>
                    <a:pt x="174" y="98"/>
                    <a:pt x="174" y="72"/>
                  </a:cubicBezTo>
                  <a:cubicBezTo>
                    <a:pt x="174" y="46"/>
                    <a:pt x="165" y="2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ExtraShape84">
              <a:extLst>
                <a:ext uri="{FF2B5EF4-FFF2-40B4-BE49-F238E27FC236}">
                  <a16:creationId xmlns:a16="http://schemas.microsoft.com/office/drawing/2014/main" id="{E91B5621-0C7B-44B0-A773-04D30C978E7B}"/>
                </a:ext>
              </a:extLst>
            </p:cNvPr>
            <p:cNvSpPr/>
            <p:nvPr/>
          </p:nvSpPr>
          <p:spPr bwMode="auto">
            <a:xfrm>
              <a:off x="4889921" y="1817531"/>
              <a:ext cx="172078" cy="172078"/>
            </a:xfrm>
            <a:custGeom>
              <a:avLst/>
              <a:gdLst>
                <a:gd name="T0" fmla="*/ 76 w 120"/>
                <a:gd name="T1" fmla="*/ 119 h 120"/>
                <a:gd name="T2" fmla="*/ 80 w 120"/>
                <a:gd name="T3" fmla="*/ 118 h 120"/>
                <a:gd name="T4" fmla="*/ 9 w 120"/>
                <a:gd name="T5" fmla="*/ 116 h 120"/>
                <a:gd name="T6" fmla="*/ 0 w 120"/>
                <a:gd name="T7" fmla="*/ 110 h 120"/>
                <a:gd name="T8" fmla="*/ 0 w 120"/>
                <a:gd name="T9" fmla="*/ 110 h 120"/>
                <a:gd name="T10" fmla="*/ 102 w 120"/>
                <a:gd name="T11" fmla="*/ 102 h 120"/>
                <a:gd name="T12" fmla="*/ 102 w 120"/>
                <a:gd name="T13" fmla="*/ 102 h 120"/>
                <a:gd name="T14" fmla="*/ 112 w 120"/>
                <a:gd name="T15" fmla="*/ 90 h 120"/>
                <a:gd name="T16" fmla="*/ 112 w 120"/>
                <a:gd name="T17" fmla="*/ 90 h 120"/>
                <a:gd name="T18" fmla="*/ 112 w 120"/>
                <a:gd name="T19" fmla="*/ 90 h 120"/>
                <a:gd name="T20" fmla="*/ 112 w 120"/>
                <a:gd name="T21" fmla="*/ 90 h 120"/>
                <a:gd name="T22" fmla="*/ 112 w 120"/>
                <a:gd name="T23" fmla="*/ 90 h 120"/>
                <a:gd name="T24" fmla="*/ 112 w 120"/>
                <a:gd name="T25" fmla="*/ 90 h 120"/>
                <a:gd name="T26" fmla="*/ 112 w 120"/>
                <a:gd name="T27" fmla="*/ 89 h 120"/>
                <a:gd name="T28" fmla="*/ 112 w 120"/>
                <a:gd name="T29" fmla="*/ 89 h 120"/>
                <a:gd name="T30" fmla="*/ 112 w 120"/>
                <a:gd name="T31" fmla="*/ 89 h 120"/>
                <a:gd name="T32" fmla="*/ 113 w 120"/>
                <a:gd name="T33" fmla="*/ 89 h 120"/>
                <a:gd name="T34" fmla="*/ 113 w 120"/>
                <a:gd name="T35" fmla="*/ 89 h 120"/>
                <a:gd name="T36" fmla="*/ 113 w 120"/>
                <a:gd name="T37" fmla="*/ 89 h 120"/>
                <a:gd name="T38" fmla="*/ 113 w 120"/>
                <a:gd name="T39" fmla="*/ 89 h 120"/>
                <a:gd name="T40" fmla="*/ 113 w 120"/>
                <a:gd name="T41" fmla="*/ 89 h 120"/>
                <a:gd name="T42" fmla="*/ 113 w 120"/>
                <a:gd name="T43" fmla="*/ 89 h 120"/>
                <a:gd name="T44" fmla="*/ 113 w 120"/>
                <a:gd name="T45" fmla="*/ 88 h 120"/>
                <a:gd name="T46" fmla="*/ 113 w 120"/>
                <a:gd name="T47" fmla="*/ 88 h 120"/>
                <a:gd name="T48" fmla="*/ 113 w 120"/>
                <a:gd name="T49" fmla="*/ 88 h 120"/>
                <a:gd name="T50" fmla="*/ 120 w 120"/>
                <a:gd name="T51" fmla="*/ 75 h 120"/>
                <a:gd name="T52" fmla="*/ 113 w 120"/>
                <a:gd name="T53" fmla="*/ 88 h 120"/>
                <a:gd name="T54" fmla="*/ 115 w 120"/>
                <a:gd name="T55" fmla="*/ 6 h 120"/>
                <a:gd name="T56" fmla="*/ 115 w 120"/>
                <a:gd name="T57" fmla="*/ 6 h 120"/>
                <a:gd name="T58" fmla="*/ 114 w 120"/>
                <a:gd name="T59" fmla="*/ 6 h 120"/>
                <a:gd name="T60" fmla="*/ 111 w 120"/>
                <a:gd name="T61" fmla="*/ 0 h 120"/>
                <a:gd name="T62" fmla="*/ 111 w 120"/>
                <a:gd name="T6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0" h="120">
                  <a:moveTo>
                    <a:pt x="80" y="118"/>
                  </a:moveTo>
                  <a:cubicBezTo>
                    <a:pt x="78" y="118"/>
                    <a:pt x="77" y="119"/>
                    <a:pt x="76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8" y="118"/>
                    <a:pt x="80" y="118"/>
                  </a:cubicBezTo>
                  <a:moveTo>
                    <a:pt x="9" y="116"/>
                  </a:moveTo>
                  <a:cubicBezTo>
                    <a:pt x="9" y="116"/>
                    <a:pt x="9" y="116"/>
                    <a:pt x="9" y="116"/>
                  </a:cubicBezTo>
                  <a:cubicBezTo>
                    <a:pt x="9" y="116"/>
                    <a:pt x="9" y="116"/>
                    <a:pt x="9" y="116"/>
                  </a:cubicBezTo>
                  <a:moveTo>
                    <a:pt x="0" y="110"/>
                  </a:moveTo>
                  <a:cubicBezTo>
                    <a:pt x="3" y="112"/>
                    <a:pt x="6" y="114"/>
                    <a:pt x="9" y="116"/>
                  </a:cubicBezTo>
                  <a:cubicBezTo>
                    <a:pt x="6" y="114"/>
                    <a:pt x="3" y="112"/>
                    <a:pt x="0" y="110"/>
                  </a:cubicBezTo>
                  <a:moveTo>
                    <a:pt x="102" y="102"/>
                  </a:moveTo>
                  <a:cubicBezTo>
                    <a:pt x="102" y="102"/>
                    <a:pt x="102" y="102"/>
                    <a:pt x="102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02"/>
                    <a:pt x="102" y="102"/>
                    <a:pt x="102" y="102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89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89"/>
                  </a:cubicBezTo>
                  <a:moveTo>
                    <a:pt x="112" y="89"/>
                  </a:moveTo>
                  <a:cubicBezTo>
                    <a:pt x="112" y="89"/>
                    <a:pt x="112" y="89"/>
                    <a:pt x="112" y="89"/>
                  </a:cubicBezTo>
                  <a:cubicBezTo>
                    <a:pt x="112" y="89"/>
                    <a:pt x="112" y="89"/>
                    <a:pt x="112" y="89"/>
                  </a:cubicBezTo>
                  <a:moveTo>
                    <a:pt x="113" y="89"/>
                  </a:moveTo>
                  <a:cubicBezTo>
                    <a:pt x="113" y="89"/>
                    <a:pt x="113" y="89"/>
                    <a:pt x="112" y="89"/>
                  </a:cubicBezTo>
                  <a:cubicBezTo>
                    <a:pt x="113" y="89"/>
                    <a:pt x="113" y="89"/>
                    <a:pt x="113" y="89"/>
                  </a:cubicBezTo>
                  <a:moveTo>
                    <a:pt x="113" y="89"/>
                  </a:moveTo>
                  <a:cubicBezTo>
                    <a:pt x="113" y="89"/>
                    <a:pt x="113" y="89"/>
                    <a:pt x="113" y="89"/>
                  </a:cubicBezTo>
                  <a:cubicBezTo>
                    <a:pt x="113" y="89"/>
                    <a:pt x="113" y="89"/>
                    <a:pt x="113" y="89"/>
                  </a:cubicBezTo>
                  <a:moveTo>
                    <a:pt x="113" y="89"/>
                  </a:moveTo>
                  <a:cubicBezTo>
                    <a:pt x="113" y="89"/>
                    <a:pt x="113" y="89"/>
                    <a:pt x="113" y="89"/>
                  </a:cubicBezTo>
                  <a:cubicBezTo>
                    <a:pt x="113" y="89"/>
                    <a:pt x="113" y="89"/>
                    <a:pt x="113" y="89"/>
                  </a:cubicBezTo>
                  <a:moveTo>
                    <a:pt x="113" y="88"/>
                  </a:moveTo>
                  <a:cubicBezTo>
                    <a:pt x="113" y="88"/>
                    <a:pt x="113" y="88"/>
                    <a:pt x="113" y="89"/>
                  </a:cubicBezTo>
                  <a:cubicBezTo>
                    <a:pt x="113" y="88"/>
                    <a:pt x="113" y="88"/>
                    <a:pt x="113" y="88"/>
                  </a:cubicBezTo>
                  <a:moveTo>
                    <a:pt x="113" y="88"/>
                  </a:moveTo>
                  <a:cubicBezTo>
                    <a:pt x="113" y="88"/>
                    <a:pt x="113" y="88"/>
                    <a:pt x="113" y="88"/>
                  </a:cubicBezTo>
                  <a:cubicBezTo>
                    <a:pt x="113" y="88"/>
                    <a:pt x="113" y="88"/>
                    <a:pt x="113" y="88"/>
                  </a:cubicBezTo>
                  <a:moveTo>
                    <a:pt x="113" y="88"/>
                  </a:moveTo>
                  <a:cubicBezTo>
                    <a:pt x="113" y="88"/>
                    <a:pt x="113" y="88"/>
                    <a:pt x="113" y="88"/>
                  </a:cubicBezTo>
                  <a:cubicBezTo>
                    <a:pt x="113" y="88"/>
                    <a:pt x="113" y="88"/>
                    <a:pt x="113" y="88"/>
                  </a:cubicBezTo>
                  <a:moveTo>
                    <a:pt x="120" y="75"/>
                  </a:moveTo>
                  <a:cubicBezTo>
                    <a:pt x="119" y="76"/>
                    <a:pt x="119" y="76"/>
                    <a:pt x="119" y="77"/>
                  </a:cubicBezTo>
                  <a:cubicBezTo>
                    <a:pt x="117" y="81"/>
                    <a:pt x="115" y="84"/>
                    <a:pt x="113" y="88"/>
                  </a:cubicBezTo>
                  <a:cubicBezTo>
                    <a:pt x="116" y="84"/>
                    <a:pt x="118" y="80"/>
                    <a:pt x="120" y="75"/>
                  </a:cubicBezTo>
                  <a:moveTo>
                    <a:pt x="115" y="6"/>
                  </a:moveTo>
                  <a:cubicBezTo>
                    <a:pt x="115" y="6"/>
                    <a:pt x="115" y="6"/>
                    <a:pt x="115" y="6"/>
                  </a:cubicBezTo>
                  <a:cubicBezTo>
                    <a:pt x="115" y="6"/>
                    <a:pt x="115" y="6"/>
                    <a:pt x="115" y="6"/>
                  </a:cubicBezTo>
                  <a:moveTo>
                    <a:pt x="111" y="0"/>
                  </a:moveTo>
                  <a:cubicBezTo>
                    <a:pt x="112" y="2"/>
                    <a:pt x="113" y="4"/>
                    <a:pt x="114" y="6"/>
                  </a:cubicBezTo>
                  <a:cubicBezTo>
                    <a:pt x="113" y="4"/>
                    <a:pt x="112" y="2"/>
                    <a:pt x="111" y="0"/>
                  </a:cubicBezTo>
                  <a:moveTo>
                    <a:pt x="111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rgbClr val="B27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ExtraShape85">
              <a:extLst>
                <a:ext uri="{FF2B5EF4-FFF2-40B4-BE49-F238E27FC236}">
                  <a16:creationId xmlns:a16="http://schemas.microsoft.com/office/drawing/2014/main" id="{855BA968-D448-4308-BD8D-17FB238AD740}"/>
                </a:ext>
              </a:extLst>
            </p:cNvPr>
            <p:cNvSpPr/>
            <p:nvPr/>
          </p:nvSpPr>
          <p:spPr bwMode="auto">
            <a:xfrm>
              <a:off x="4877227" y="1803426"/>
              <a:ext cx="191825" cy="193236"/>
            </a:xfrm>
            <a:custGeom>
              <a:avLst/>
              <a:gdLst>
                <a:gd name="T0" fmla="*/ 0 w 134"/>
                <a:gd name="T1" fmla="*/ 112 h 135"/>
                <a:gd name="T2" fmla="*/ 0 w 134"/>
                <a:gd name="T3" fmla="*/ 112 h 135"/>
                <a:gd name="T4" fmla="*/ 9 w 134"/>
                <a:gd name="T5" fmla="*/ 120 h 135"/>
                <a:gd name="T6" fmla="*/ 18 w 134"/>
                <a:gd name="T7" fmla="*/ 126 h 135"/>
                <a:gd name="T8" fmla="*/ 18 w 134"/>
                <a:gd name="T9" fmla="*/ 126 h 135"/>
                <a:gd name="T10" fmla="*/ 18 w 134"/>
                <a:gd name="T11" fmla="*/ 126 h 135"/>
                <a:gd name="T12" fmla="*/ 55 w 134"/>
                <a:gd name="T13" fmla="*/ 135 h 135"/>
                <a:gd name="T14" fmla="*/ 84 w 134"/>
                <a:gd name="T15" fmla="*/ 130 h 135"/>
                <a:gd name="T16" fmla="*/ 85 w 134"/>
                <a:gd name="T17" fmla="*/ 129 h 135"/>
                <a:gd name="T18" fmla="*/ 55 w 134"/>
                <a:gd name="T19" fmla="*/ 135 h 135"/>
                <a:gd name="T20" fmla="*/ 55 w 134"/>
                <a:gd name="T21" fmla="*/ 135 h 135"/>
                <a:gd name="T22" fmla="*/ 55 w 134"/>
                <a:gd name="T23" fmla="*/ 135 h 135"/>
                <a:gd name="T24" fmla="*/ 55 w 134"/>
                <a:gd name="T25" fmla="*/ 135 h 135"/>
                <a:gd name="T26" fmla="*/ 55 w 134"/>
                <a:gd name="T27" fmla="*/ 135 h 135"/>
                <a:gd name="T28" fmla="*/ 0 w 134"/>
                <a:gd name="T29" fmla="*/ 113 h 135"/>
                <a:gd name="T30" fmla="*/ 0 w 134"/>
                <a:gd name="T31" fmla="*/ 113 h 135"/>
                <a:gd name="T32" fmla="*/ 0 w 134"/>
                <a:gd name="T33" fmla="*/ 112 h 135"/>
                <a:gd name="T34" fmla="*/ 134 w 134"/>
                <a:gd name="T35" fmla="*/ 56 h 135"/>
                <a:gd name="T36" fmla="*/ 134 w 134"/>
                <a:gd name="T37" fmla="*/ 57 h 135"/>
                <a:gd name="T38" fmla="*/ 128 w 134"/>
                <a:gd name="T39" fmla="*/ 87 h 135"/>
                <a:gd name="T40" fmla="*/ 129 w 134"/>
                <a:gd name="T41" fmla="*/ 85 h 135"/>
                <a:gd name="T42" fmla="*/ 134 w 134"/>
                <a:gd name="T43" fmla="*/ 56 h 135"/>
                <a:gd name="T44" fmla="*/ 134 w 134"/>
                <a:gd name="T45" fmla="*/ 56 h 135"/>
                <a:gd name="T46" fmla="*/ 112 w 134"/>
                <a:gd name="T47" fmla="*/ 0 h 135"/>
                <a:gd name="T48" fmla="*/ 112 w 134"/>
                <a:gd name="T49" fmla="*/ 0 h 135"/>
                <a:gd name="T50" fmla="*/ 134 w 134"/>
                <a:gd name="T51" fmla="*/ 50 h 135"/>
                <a:gd name="T52" fmla="*/ 134 w 134"/>
                <a:gd name="T53" fmla="*/ 56 h 135"/>
                <a:gd name="T54" fmla="*/ 124 w 134"/>
                <a:gd name="T55" fmla="*/ 16 h 135"/>
                <a:gd name="T56" fmla="*/ 124 w 134"/>
                <a:gd name="T57" fmla="*/ 16 h 135"/>
                <a:gd name="T58" fmla="*/ 123 w 134"/>
                <a:gd name="T59" fmla="*/ 16 h 135"/>
                <a:gd name="T60" fmla="*/ 120 w 134"/>
                <a:gd name="T61" fmla="*/ 10 h 135"/>
                <a:gd name="T62" fmla="*/ 120 w 134"/>
                <a:gd name="T63" fmla="*/ 10 h 135"/>
                <a:gd name="T64" fmla="*/ 120 w 134"/>
                <a:gd name="T65" fmla="*/ 10 h 135"/>
                <a:gd name="T66" fmla="*/ 112 w 134"/>
                <a:gd name="T6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5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3" y="115"/>
                    <a:pt x="6" y="118"/>
                    <a:pt x="9" y="120"/>
                  </a:cubicBezTo>
                  <a:cubicBezTo>
                    <a:pt x="12" y="122"/>
                    <a:pt x="15" y="124"/>
                    <a:pt x="18" y="126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29" y="132"/>
                    <a:pt x="42" y="135"/>
                    <a:pt x="55" y="135"/>
                  </a:cubicBezTo>
                  <a:cubicBezTo>
                    <a:pt x="65" y="135"/>
                    <a:pt x="75" y="133"/>
                    <a:pt x="84" y="130"/>
                  </a:cubicBezTo>
                  <a:cubicBezTo>
                    <a:pt x="84" y="130"/>
                    <a:pt x="84" y="130"/>
                    <a:pt x="85" y="129"/>
                  </a:cubicBezTo>
                  <a:cubicBezTo>
                    <a:pt x="75" y="133"/>
                    <a:pt x="6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35" y="135"/>
                    <a:pt x="16" y="128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2"/>
                  </a:cubicBezTo>
                  <a:moveTo>
                    <a:pt x="134" y="56"/>
                  </a:moveTo>
                  <a:cubicBezTo>
                    <a:pt x="134" y="56"/>
                    <a:pt x="134" y="57"/>
                    <a:pt x="134" y="57"/>
                  </a:cubicBezTo>
                  <a:cubicBezTo>
                    <a:pt x="134" y="68"/>
                    <a:pt x="132" y="78"/>
                    <a:pt x="128" y="87"/>
                  </a:cubicBezTo>
                  <a:cubicBezTo>
                    <a:pt x="128" y="86"/>
                    <a:pt x="128" y="86"/>
                    <a:pt x="129" y="85"/>
                  </a:cubicBezTo>
                  <a:cubicBezTo>
                    <a:pt x="132" y="76"/>
                    <a:pt x="134" y="66"/>
                    <a:pt x="134" y="56"/>
                  </a:cubicBezTo>
                  <a:cubicBezTo>
                    <a:pt x="134" y="56"/>
                    <a:pt x="134" y="56"/>
                    <a:pt x="134" y="56"/>
                  </a:cubicBezTo>
                  <a:moveTo>
                    <a:pt x="112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25" y="14"/>
                    <a:pt x="133" y="32"/>
                    <a:pt x="134" y="50"/>
                  </a:cubicBezTo>
                  <a:cubicBezTo>
                    <a:pt x="134" y="52"/>
                    <a:pt x="134" y="54"/>
                    <a:pt x="134" y="56"/>
                  </a:cubicBezTo>
                  <a:cubicBezTo>
                    <a:pt x="134" y="41"/>
                    <a:pt x="130" y="28"/>
                    <a:pt x="124" y="16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4" y="16"/>
                    <a:pt x="124" y="16"/>
                    <a:pt x="123" y="16"/>
                  </a:cubicBezTo>
                  <a:cubicBezTo>
                    <a:pt x="122" y="14"/>
                    <a:pt x="121" y="12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17" y="7"/>
                    <a:pt x="114" y="3"/>
                    <a:pt x="112" y="0"/>
                  </a:cubicBezTo>
                </a:path>
              </a:pathLst>
            </a:custGeom>
            <a:solidFill>
              <a:srgbClr val="B27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ExtraShape86">
              <a:extLst>
                <a:ext uri="{FF2B5EF4-FFF2-40B4-BE49-F238E27FC236}">
                  <a16:creationId xmlns:a16="http://schemas.microsoft.com/office/drawing/2014/main" id="{67B5C73C-4E7A-427D-A792-DACCD0661638}"/>
                </a:ext>
              </a:extLst>
            </p:cNvPr>
            <p:cNvSpPr/>
            <p:nvPr/>
          </p:nvSpPr>
          <p:spPr bwMode="auto">
            <a:xfrm>
              <a:off x="5043663" y="1787910"/>
              <a:ext cx="12695" cy="11284"/>
            </a:xfrm>
            <a:custGeom>
              <a:avLst/>
              <a:gdLst>
                <a:gd name="T0" fmla="*/ 7 w 9"/>
                <a:gd name="T1" fmla="*/ 0 h 8"/>
                <a:gd name="T2" fmla="*/ 7 w 9"/>
                <a:gd name="T3" fmla="*/ 0 h 8"/>
                <a:gd name="T4" fmla="*/ 0 w 9"/>
                <a:gd name="T5" fmla="*/ 7 h 8"/>
                <a:gd name="T6" fmla="*/ 3 w 9"/>
                <a:gd name="T7" fmla="*/ 8 h 8"/>
                <a:gd name="T8" fmla="*/ 7 w 9"/>
                <a:gd name="T9" fmla="*/ 7 h 8"/>
                <a:gd name="T10" fmla="*/ 7 w 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4" y="8"/>
                    <a:pt x="6" y="8"/>
                    <a:pt x="7" y="7"/>
                  </a:cubicBezTo>
                  <a:cubicBezTo>
                    <a:pt x="9" y="5"/>
                    <a:pt x="9" y="2"/>
                    <a:pt x="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ExtraShape87">
              <a:extLst>
                <a:ext uri="{FF2B5EF4-FFF2-40B4-BE49-F238E27FC236}">
                  <a16:creationId xmlns:a16="http://schemas.microsoft.com/office/drawing/2014/main" id="{A0A6C301-735A-4D0E-B2DA-30223666B722}"/>
                </a:ext>
              </a:extLst>
            </p:cNvPr>
            <p:cNvSpPr/>
            <p:nvPr/>
          </p:nvSpPr>
          <p:spPr bwMode="auto">
            <a:xfrm>
              <a:off x="4858891" y="1971272"/>
              <a:ext cx="14105" cy="11284"/>
            </a:xfrm>
            <a:custGeom>
              <a:avLst/>
              <a:gdLst>
                <a:gd name="T0" fmla="*/ 7 w 9"/>
                <a:gd name="T1" fmla="*/ 0 h 8"/>
                <a:gd name="T2" fmla="*/ 0 w 9"/>
                <a:gd name="T3" fmla="*/ 7 h 8"/>
                <a:gd name="T4" fmla="*/ 3 w 9"/>
                <a:gd name="T5" fmla="*/ 8 h 8"/>
                <a:gd name="T6" fmla="*/ 7 w 9"/>
                <a:gd name="T7" fmla="*/ 6 h 8"/>
                <a:gd name="T8" fmla="*/ 7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5" y="8"/>
                    <a:pt x="6" y="7"/>
                    <a:pt x="7" y="6"/>
                  </a:cubicBezTo>
                  <a:cubicBezTo>
                    <a:pt x="9" y="5"/>
                    <a:pt x="9" y="2"/>
                    <a:pt x="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ExtraShape88">
              <a:extLst>
                <a:ext uri="{FF2B5EF4-FFF2-40B4-BE49-F238E27FC236}">
                  <a16:creationId xmlns:a16="http://schemas.microsoft.com/office/drawing/2014/main" id="{B00C3B41-DC37-48D6-A400-5C5C5FA25646}"/>
                </a:ext>
              </a:extLst>
            </p:cNvPr>
            <p:cNvSpPr/>
            <p:nvPr/>
          </p:nvSpPr>
          <p:spPr bwMode="auto">
            <a:xfrm>
              <a:off x="5004170" y="1944474"/>
              <a:ext cx="47956" cy="42314"/>
            </a:xfrm>
            <a:custGeom>
              <a:avLst/>
              <a:gdLst>
                <a:gd name="T0" fmla="*/ 22 w 33"/>
                <a:gd name="T1" fmla="*/ 14 h 30"/>
                <a:gd name="T2" fmla="*/ 0 w 33"/>
                <a:gd name="T3" fmla="*/ 30 h 30"/>
                <a:gd name="T4" fmla="*/ 21 w 33"/>
                <a:gd name="T5" fmla="*/ 15 h 30"/>
                <a:gd name="T6" fmla="*/ 22 w 33"/>
                <a:gd name="T7" fmla="*/ 14 h 30"/>
                <a:gd name="T8" fmla="*/ 22 w 33"/>
                <a:gd name="T9" fmla="*/ 14 h 30"/>
                <a:gd name="T10" fmla="*/ 22 w 33"/>
                <a:gd name="T11" fmla="*/ 14 h 30"/>
                <a:gd name="T12" fmla="*/ 32 w 33"/>
                <a:gd name="T13" fmla="*/ 2 h 30"/>
                <a:gd name="T14" fmla="*/ 22 w 33"/>
                <a:gd name="T15" fmla="*/ 14 h 30"/>
                <a:gd name="T16" fmla="*/ 32 w 33"/>
                <a:gd name="T17" fmla="*/ 2 h 30"/>
                <a:gd name="T18" fmla="*/ 32 w 33"/>
                <a:gd name="T19" fmla="*/ 2 h 30"/>
                <a:gd name="T20" fmla="*/ 32 w 33"/>
                <a:gd name="T21" fmla="*/ 2 h 30"/>
                <a:gd name="T22" fmla="*/ 32 w 33"/>
                <a:gd name="T23" fmla="*/ 2 h 30"/>
                <a:gd name="T24" fmla="*/ 32 w 33"/>
                <a:gd name="T25" fmla="*/ 2 h 30"/>
                <a:gd name="T26" fmla="*/ 32 w 33"/>
                <a:gd name="T27" fmla="*/ 2 h 30"/>
                <a:gd name="T28" fmla="*/ 32 w 33"/>
                <a:gd name="T29" fmla="*/ 2 h 30"/>
                <a:gd name="T30" fmla="*/ 32 w 33"/>
                <a:gd name="T31" fmla="*/ 2 h 30"/>
                <a:gd name="T32" fmla="*/ 32 w 33"/>
                <a:gd name="T33" fmla="*/ 2 h 30"/>
                <a:gd name="T34" fmla="*/ 32 w 33"/>
                <a:gd name="T35" fmla="*/ 2 h 30"/>
                <a:gd name="T36" fmla="*/ 32 w 33"/>
                <a:gd name="T37" fmla="*/ 2 h 30"/>
                <a:gd name="T38" fmla="*/ 32 w 33"/>
                <a:gd name="T39" fmla="*/ 2 h 30"/>
                <a:gd name="T40" fmla="*/ 32 w 33"/>
                <a:gd name="T41" fmla="*/ 2 h 30"/>
                <a:gd name="T42" fmla="*/ 32 w 33"/>
                <a:gd name="T43" fmla="*/ 1 h 30"/>
                <a:gd name="T44" fmla="*/ 32 w 33"/>
                <a:gd name="T45" fmla="*/ 1 h 30"/>
                <a:gd name="T46" fmla="*/ 32 w 33"/>
                <a:gd name="T47" fmla="*/ 1 h 30"/>
                <a:gd name="T48" fmla="*/ 32 w 33"/>
                <a:gd name="T49" fmla="*/ 1 h 30"/>
                <a:gd name="T50" fmla="*/ 32 w 33"/>
                <a:gd name="T51" fmla="*/ 1 h 30"/>
                <a:gd name="T52" fmla="*/ 32 w 33"/>
                <a:gd name="T53" fmla="*/ 1 h 30"/>
                <a:gd name="T54" fmla="*/ 33 w 33"/>
                <a:gd name="T55" fmla="*/ 1 h 30"/>
                <a:gd name="T56" fmla="*/ 33 w 33"/>
                <a:gd name="T57" fmla="*/ 1 h 30"/>
                <a:gd name="T58" fmla="*/ 33 w 33"/>
                <a:gd name="T59" fmla="*/ 1 h 30"/>
                <a:gd name="T60" fmla="*/ 33 w 33"/>
                <a:gd name="T61" fmla="*/ 1 h 30"/>
                <a:gd name="T62" fmla="*/ 33 w 33"/>
                <a:gd name="T63" fmla="*/ 1 h 30"/>
                <a:gd name="T64" fmla="*/ 33 w 33"/>
                <a:gd name="T65" fmla="*/ 1 h 30"/>
                <a:gd name="T66" fmla="*/ 33 w 33"/>
                <a:gd name="T67" fmla="*/ 1 h 30"/>
                <a:gd name="T68" fmla="*/ 33 w 33"/>
                <a:gd name="T69" fmla="*/ 1 h 30"/>
                <a:gd name="T70" fmla="*/ 33 w 33"/>
                <a:gd name="T71" fmla="*/ 1 h 30"/>
                <a:gd name="T72" fmla="*/ 33 w 33"/>
                <a:gd name="T73" fmla="*/ 0 h 30"/>
                <a:gd name="T74" fmla="*/ 33 w 33"/>
                <a:gd name="T75" fmla="*/ 0 h 30"/>
                <a:gd name="T76" fmla="*/ 33 w 33"/>
                <a:gd name="T77" fmla="*/ 0 h 30"/>
                <a:gd name="T78" fmla="*/ 33 w 33"/>
                <a:gd name="T79" fmla="*/ 0 h 30"/>
                <a:gd name="T80" fmla="*/ 33 w 33"/>
                <a:gd name="T81" fmla="*/ 0 h 30"/>
                <a:gd name="T82" fmla="*/ 33 w 33"/>
                <a:gd name="T83" fmla="*/ 0 h 30"/>
                <a:gd name="T84" fmla="*/ 33 w 33"/>
                <a:gd name="T85" fmla="*/ 0 h 30"/>
                <a:gd name="T86" fmla="*/ 33 w 33"/>
                <a:gd name="T87" fmla="*/ 0 h 30"/>
                <a:gd name="T88" fmla="*/ 33 w 33"/>
                <a:gd name="T8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" h="30">
                  <a:moveTo>
                    <a:pt x="22" y="14"/>
                  </a:moveTo>
                  <a:cubicBezTo>
                    <a:pt x="15" y="21"/>
                    <a:pt x="8" y="26"/>
                    <a:pt x="0" y="30"/>
                  </a:cubicBezTo>
                  <a:cubicBezTo>
                    <a:pt x="8" y="26"/>
                    <a:pt x="15" y="21"/>
                    <a:pt x="21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moveTo>
                    <a:pt x="32" y="2"/>
                  </a:moveTo>
                  <a:cubicBezTo>
                    <a:pt x="29" y="6"/>
                    <a:pt x="26" y="10"/>
                    <a:pt x="22" y="14"/>
                  </a:cubicBezTo>
                  <a:cubicBezTo>
                    <a:pt x="26" y="10"/>
                    <a:pt x="29" y="6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AC2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ExtraShape89">
              <a:extLst>
                <a:ext uri="{FF2B5EF4-FFF2-40B4-BE49-F238E27FC236}">
                  <a16:creationId xmlns:a16="http://schemas.microsoft.com/office/drawing/2014/main" id="{23421DCA-3783-481B-B5CC-49279621573B}"/>
                </a:ext>
              </a:extLst>
            </p:cNvPr>
            <p:cNvSpPr/>
            <p:nvPr/>
          </p:nvSpPr>
          <p:spPr bwMode="auto">
            <a:xfrm>
              <a:off x="4998528" y="1928958"/>
              <a:ext cx="62061" cy="59240"/>
            </a:xfrm>
            <a:custGeom>
              <a:avLst/>
              <a:gdLst>
                <a:gd name="T0" fmla="*/ 43 w 43"/>
                <a:gd name="T1" fmla="*/ 0 h 42"/>
                <a:gd name="T2" fmla="*/ 0 w 43"/>
                <a:gd name="T3" fmla="*/ 42 h 42"/>
                <a:gd name="T4" fmla="*/ 4 w 43"/>
                <a:gd name="T5" fmla="*/ 41 h 42"/>
                <a:gd name="T6" fmla="*/ 26 w 43"/>
                <a:gd name="T7" fmla="*/ 25 h 42"/>
                <a:gd name="T8" fmla="*/ 26 w 43"/>
                <a:gd name="T9" fmla="*/ 25 h 42"/>
                <a:gd name="T10" fmla="*/ 26 w 43"/>
                <a:gd name="T11" fmla="*/ 25 h 42"/>
                <a:gd name="T12" fmla="*/ 36 w 43"/>
                <a:gd name="T13" fmla="*/ 13 h 42"/>
                <a:gd name="T14" fmla="*/ 36 w 43"/>
                <a:gd name="T15" fmla="*/ 13 h 42"/>
                <a:gd name="T16" fmla="*/ 36 w 43"/>
                <a:gd name="T17" fmla="*/ 13 h 42"/>
                <a:gd name="T18" fmla="*/ 36 w 43"/>
                <a:gd name="T19" fmla="*/ 13 h 42"/>
                <a:gd name="T20" fmla="*/ 36 w 43"/>
                <a:gd name="T21" fmla="*/ 13 h 42"/>
                <a:gd name="T22" fmla="*/ 36 w 43"/>
                <a:gd name="T23" fmla="*/ 13 h 42"/>
                <a:gd name="T24" fmla="*/ 36 w 43"/>
                <a:gd name="T25" fmla="*/ 13 h 42"/>
                <a:gd name="T26" fmla="*/ 36 w 43"/>
                <a:gd name="T27" fmla="*/ 13 h 42"/>
                <a:gd name="T28" fmla="*/ 36 w 43"/>
                <a:gd name="T29" fmla="*/ 13 h 42"/>
                <a:gd name="T30" fmla="*/ 36 w 43"/>
                <a:gd name="T31" fmla="*/ 12 h 42"/>
                <a:gd name="T32" fmla="*/ 36 w 43"/>
                <a:gd name="T33" fmla="*/ 12 h 42"/>
                <a:gd name="T34" fmla="*/ 36 w 43"/>
                <a:gd name="T35" fmla="*/ 12 h 42"/>
                <a:gd name="T36" fmla="*/ 36 w 43"/>
                <a:gd name="T37" fmla="*/ 12 h 42"/>
                <a:gd name="T38" fmla="*/ 37 w 43"/>
                <a:gd name="T39" fmla="*/ 12 h 42"/>
                <a:gd name="T40" fmla="*/ 37 w 43"/>
                <a:gd name="T41" fmla="*/ 12 h 42"/>
                <a:gd name="T42" fmla="*/ 37 w 43"/>
                <a:gd name="T43" fmla="*/ 12 h 42"/>
                <a:gd name="T44" fmla="*/ 37 w 43"/>
                <a:gd name="T45" fmla="*/ 12 h 42"/>
                <a:gd name="T46" fmla="*/ 37 w 43"/>
                <a:gd name="T47" fmla="*/ 12 h 42"/>
                <a:gd name="T48" fmla="*/ 37 w 43"/>
                <a:gd name="T49" fmla="*/ 12 h 42"/>
                <a:gd name="T50" fmla="*/ 37 w 43"/>
                <a:gd name="T51" fmla="*/ 11 h 42"/>
                <a:gd name="T52" fmla="*/ 37 w 43"/>
                <a:gd name="T53" fmla="*/ 11 h 42"/>
                <a:gd name="T54" fmla="*/ 37 w 43"/>
                <a:gd name="T55" fmla="*/ 11 h 42"/>
                <a:gd name="T56" fmla="*/ 37 w 43"/>
                <a:gd name="T57" fmla="*/ 11 h 42"/>
                <a:gd name="T58" fmla="*/ 37 w 43"/>
                <a:gd name="T59" fmla="*/ 11 h 42"/>
                <a:gd name="T60" fmla="*/ 37 w 43"/>
                <a:gd name="T61" fmla="*/ 11 h 42"/>
                <a:gd name="T62" fmla="*/ 43 w 43"/>
                <a:gd name="T6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2">
                  <a:moveTo>
                    <a:pt x="43" y="0"/>
                  </a:moveTo>
                  <a:cubicBezTo>
                    <a:pt x="35" y="19"/>
                    <a:pt x="19" y="35"/>
                    <a:pt x="0" y="42"/>
                  </a:cubicBezTo>
                  <a:cubicBezTo>
                    <a:pt x="1" y="42"/>
                    <a:pt x="2" y="41"/>
                    <a:pt x="4" y="41"/>
                  </a:cubicBezTo>
                  <a:cubicBezTo>
                    <a:pt x="12" y="37"/>
                    <a:pt x="19" y="32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0" y="21"/>
                    <a:pt x="33" y="17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7"/>
                    <a:pt x="41" y="4"/>
                    <a:pt x="43" y="0"/>
                  </a:cubicBezTo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ExtraShape90">
              <a:extLst>
                <a:ext uri="{FF2B5EF4-FFF2-40B4-BE49-F238E27FC236}">
                  <a16:creationId xmlns:a16="http://schemas.microsoft.com/office/drawing/2014/main" id="{7A186FF3-4065-404D-9212-B1F5E0DDE83A}"/>
                </a:ext>
              </a:extLst>
            </p:cNvPr>
            <p:cNvSpPr/>
            <p:nvPr/>
          </p:nvSpPr>
          <p:spPr bwMode="auto">
            <a:xfrm>
              <a:off x="4884279" y="1988198"/>
              <a:ext cx="12695" cy="14105"/>
            </a:xfrm>
            <a:custGeom>
              <a:avLst/>
              <a:gdLst>
                <a:gd name="T0" fmla="*/ 5 w 9"/>
                <a:gd name="T1" fmla="*/ 10 h 10"/>
                <a:gd name="T2" fmla="*/ 5 w 9"/>
                <a:gd name="T3" fmla="*/ 10 h 10"/>
                <a:gd name="T4" fmla="*/ 5 w 9"/>
                <a:gd name="T5" fmla="*/ 10 h 10"/>
                <a:gd name="T6" fmla="*/ 5 w 9"/>
                <a:gd name="T7" fmla="*/ 10 h 10"/>
                <a:gd name="T8" fmla="*/ 2 w 9"/>
                <a:gd name="T9" fmla="*/ 10 h 10"/>
                <a:gd name="T10" fmla="*/ 2 w 9"/>
                <a:gd name="T11" fmla="*/ 10 h 10"/>
                <a:gd name="T12" fmla="*/ 2 w 9"/>
                <a:gd name="T13" fmla="*/ 10 h 10"/>
                <a:gd name="T14" fmla="*/ 9 w 9"/>
                <a:gd name="T15" fmla="*/ 8 h 10"/>
                <a:gd name="T16" fmla="*/ 5 w 9"/>
                <a:gd name="T17" fmla="*/ 10 h 10"/>
                <a:gd name="T18" fmla="*/ 9 w 9"/>
                <a:gd name="T19" fmla="*/ 8 h 10"/>
                <a:gd name="T20" fmla="*/ 9 w 9"/>
                <a:gd name="T21" fmla="*/ 8 h 10"/>
                <a:gd name="T22" fmla="*/ 9 w 9"/>
                <a:gd name="T23" fmla="*/ 8 h 10"/>
                <a:gd name="T24" fmla="*/ 9 w 9"/>
                <a:gd name="T25" fmla="*/ 8 h 10"/>
                <a:gd name="T26" fmla="*/ 9 w 9"/>
                <a:gd name="T27" fmla="*/ 8 h 10"/>
                <a:gd name="T28" fmla="*/ 9 w 9"/>
                <a:gd name="T29" fmla="*/ 8 h 10"/>
                <a:gd name="T30" fmla="*/ 9 w 9"/>
                <a:gd name="T31" fmla="*/ 8 h 10"/>
                <a:gd name="T32" fmla="*/ 7 w 9"/>
                <a:gd name="T33" fmla="*/ 0 h 10"/>
                <a:gd name="T34" fmla="*/ 7 w 9"/>
                <a:gd name="T35" fmla="*/ 0 h 10"/>
                <a:gd name="T36" fmla="*/ 7 w 9"/>
                <a:gd name="T37" fmla="*/ 0 h 10"/>
                <a:gd name="T38" fmla="*/ 7 w 9"/>
                <a:gd name="T39" fmla="*/ 0 h 10"/>
                <a:gd name="T40" fmla="*/ 7 w 9"/>
                <a:gd name="T41" fmla="*/ 0 h 10"/>
                <a:gd name="T42" fmla="*/ 5 w 9"/>
                <a:gd name="T43" fmla="*/ 0 h 10"/>
                <a:gd name="T44" fmla="*/ 5 w 9"/>
                <a:gd name="T45" fmla="*/ 0 h 10"/>
                <a:gd name="T46" fmla="*/ 0 w 9"/>
                <a:gd name="T47" fmla="*/ 2 h 10"/>
                <a:gd name="T48" fmla="*/ 0 w 9"/>
                <a:gd name="T49" fmla="*/ 5 h 10"/>
                <a:gd name="T50" fmla="*/ 0 w 9"/>
                <a:gd name="T51" fmla="*/ 5 h 10"/>
                <a:gd name="T52" fmla="*/ 0 w 9"/>
                <a:gd name="T53" fmla="*/ 2 h 10"/>
                <a:gd name="T54" fmla="*/ 5 w 9"/>
                <a:gd name="T55" fmla="*/ 0 h 10"/>
                <a:gd name="T56" fmla="*/ 5 w 9"/>
                <a:gd name="T57" fmla="*/ 0 h 10"/>
                <a:gd name="T58" fmla="*/ 5 w 9"/>
                <a:gd name="T59" fmla="*/ 0 h 10"/>
                <a:gd name="T60" fmla="*/ 5 w 9"/>
                <a:gd name="T61" fmla="*/ 0 h 10"/>
                <a:gd name="T62" fmla="*/ 5 w 9"/>
                <a:gd name="T63" fmla="*/ 0 h 10"/>
                <a:gd name="T64" fmla="*/ 5 w 9"/>
                <a:gd name="T65" fmla="*/ 0 h 10"/>
                <a:gd name="T66" fmla="*/ 5 w 9"/>
                <a:gd name="T6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9" y="8"/>
                  </a:moveTo>
                  <a:cubicBezTo>
                    <a:pt x="8" y="9"/>
                    <a:pt x="7" y="10"/>
                    <a:pt x="5" y="10"/>
                  </a:cubicBezTo>
                  <a:cubicBezTo>
                    <a:pt x="7" y="10"/>
                    <a:pt x="8" y="9"/>
                    <a:pt x="9" y="8"/>
                  </a:cubicBezTo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1"/>
                    <a:pt x="3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ExtraShape91">
              <a:extLst>
                <a:ext uri="{FF2B5EF4-FFF2-40B4-BE49-F238E27FC236}">
                  <a16:creationId xmlns:a16="http://schemas.microsoft.com/office/drawing/2014/main" id="{77C42BF7-E747-4806-B3EA-2FA3749D1D01}"/>
                </a:ext>
              </a:extLst>
            </p:cNvPr>
            <p:cNvSpPr/>
            <p:nvPr/>
          </p:nvSpPr>
          <p:spPr bwMode="auto">
            <a:xfrm>
              <a:off x="4884279" y="1988198"/>
              <a:ext cx="14105" cy="14105"/>
            </a:xfrm>
            <a:custGeom>
              <a:avLst/>
              <a:gdLst>
                <a:gd name="T0" fmla="*/ 5 w 10"/>
                <a:gd name="T1" fmla="*/ 0 h 10"/>
                <a:gd name="T2" fmla="*/ 5 w 10"/>
                <a:gd name="T3" fmla="*/ 0 h 10"/>
                <a:gd name="T4" fmla="*/ 0 w 10"/>
                <a:gd name="T5" fmla="*/ 2 h 10"/>
                <a:gd name="T6" fmla="*/ 0 w 10"/>
                <a:gd name="T7" fmla="*/ 5 h 10"/>
                <a:gd name="T8" fmla="*/ 2 w 10"/>
                <a:gd name="T9" fmla="*/ 10 h 10"/>
                <a:gd name="T10" fmla="*/ 2 w 10"/>
                <a:gd name="T11" fmla="*/ 10 h 10"/>
                <a:gd name="T12" fmla="*/ 2 w 10"/>
                <a:gd name="T13" fmla="*/ 10 h 10"/>
                <a:gd name="T14" fmla="*/ 2 w 10"/>
                <a:gd name="T15" fmla="*/ 10 h 10"/>
                <a:gd name="T16" fmla="*/ 2 w 10"/>
                <a:gd name="T17" fmla="*/ 10 h 10"/>
                <a:gd name="T18" fmla="*/ 5 w 10"/>
                <a:gd name="T19" fmla="*/ 10 h 10"/>
                <a:gd name="T20" fmla="*/ 5 w 10"/>
                <a:gd name="T21" fmla="*/ 10 h 10"/>
                <a:gd name="T22" fmla="*/ 5 w 10"/>
                <a:gd name="T23" fmla="*/ 10 h 10"/>
                <a:gd name="T24" fmla="*/ 5 w 10"/>
                <a:gd name="T25" fmla="*/ 10 h 10"/>
                <a:gd name="T26" fmla="*/ 5 w 10"/>
                <a:gd name="T27" fmla="*/ 10 h 10"/>
                <a:gd name="T28" fmla="*/ 5 w 10"/>
                <a:gd name="T29" fmla="*/ 10 h 10"/>
                <a:gd name="T30" fmla="*/ 9 w 10"/>
                <a:gd name="T31" fmla="*/ 8 h 10"/>
                <a:gd name="T32" fmla="*/ 9 w 10"/>
                <a:gd name="T33" fmla="*/ 8 h 10"/>
                <a:gd name="T34" fmla="*/ 9 w 10"/>
                <a:gd name="T35" fmla="*/ 8 h 10"/>
                <a:gd name="T36" fmla="*/ 9 w 10"/>
                <a:gd name="T37" fmla="*/ 8 h 10"/>
                <a:gd name="T38" fmla="*/ 9 w 10"/>
                <a:gd name="T39" fmla="*/ 8 h 10"/>
                <a:gd name="T40" fmla="*/ 9 w 10"/>
                <a:gd name="T41" fmla="*/ 8 h 10"/>
                <a:gd name="T42" fmla="*/ 9 w 10"/>
                <a:gd name="T43" fmla="*/ 8 h 10"/>
                <a:gd name="T44" fmla="*/ 9 w 10"/>
                <a:gd name="T45" fmla="*/ 8 h 10"/>
                <a:gd name="T46" fmla="*/ 9 w 10"/>
                <a:gd name="T47" fmla="*/ 8 h 10"/>
                <a:gd name="T48" fmla="*/ 9 w 10"/>
                <a:gd name="T49" fmla="*/ 8 h 10"/>
                <a:gd name="T50" fmla="*/ 9 w 10"/>
                <a:gd name="T51" fmla="*/ 8 h 10"/>
                <a:gd name="T52" fmla="*/ 10 w 10"/>
                <a:gd name="T53" fmla="*/ 5 h 10"/>
                <a:gd name="T54" fmla="*/ 8 w 10"/>
                <a:gd name="T55" fmla="*/ 1 h 10"/>
                <a:gd name="T56" fmla="*/ 8 w 10"/>
                <a:gd name="T57" fmla="*/ 1 h 10"/>
                <a:gd name="T58" fmla="*/ 7 w 10"/>
                <a:gd name="T59" fmla="*/ 0 h 10"/>
                <a:gd name="T60" fmla="*/ 7 w 10"/>
                <a:gd name="T61" fmla="*/ 0 h 10"/>
                <a:gd name="T62" fmla="*/ 5 w 10"/>
                <a:gd name="T63" fmla="*/ 0 h 10"/>
                <a:gd name="T64" fmla="*/ 5 w 10"/>
                <a:gd name="T6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10"/>
                    <a:pt x="8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6"/>
                    <a:pt x="10" y="5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ExtraShape92">
              <a:extLst>
                <a:ext uri="{FF2B5EF4-FFF2-40B4-BE49-F238E27FC236}">
                  <a16:creationId xmlns:a16="http://schemas.microsoft.com/office/drawing/2014/main" id="{487012B8-24BF-4889-996A-AE78688A0A79}"/>
                </a:ext>
              </a:extLst>
            </p:cNvPr>
            <p:cNvSpPr/>
            <p:nvPr/>
          </p:nvSpPr>
          <p:spPr bwMode="auto">
            <a:xfrm>
              <a:off x="4913900" y="2000893"/>
              <a:ext cx="15516" cy="15516"/>
            </a:xfrm>
            <a:custGeom>
              <a:avLst/>
              <a:gdLst>
                <a:gd name="T0" fmla="*/ 6 w 11"/>
                <a:gd name="T1" fmla="*/ 10 h 10"/>
                <a:gd name="T2" fmla="*/ 6 w 11"/>
                <a:gd name="T3" fmla="*/ 10 h 10"/>
                <a:gd name="T4" fmla="*/ 6 w 11"/>
                <a:gd name="T5" fmla="*/ 10 h 10"/>
                <a:gd name="T6" fmla="*/ 6 w 11"/>
                <a:gd name="T7" fmla="*/ 10 h 10"/>
                <a:gd name="T8" fmla="*/ 11 w 11"/>
                <a:gd name="T9" fmla="*/ 7 h 10"/>
                <a:gd name="T10" fmla="*/ 6 w 11"/>
                <a:gd name="T11" fmla="*/ 10 h 10"/>
                <a:gd name="T12" fmla="*/ 11 w 11"/>
                <a:gd name="T13" fmla="*/ 7 h 10"/>
                <a:gd name="T14" fmla="*/ 1 w 11"/>
                <a:gd name="T15" fmla="*/ 4 h 10"/>
                <a:gd name="T16" fmla="*/ 1 w 11"/>
                <a:gd name="T17" fmla="*/ 4 h 10"/>
                <a:gd name="T18" fmla="*/ 1 w 11"/>
                <a:gd name="T19" fmla="*/ 4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4 h 10"/>
                <a:gd name="T26" fmla="*/ 1 w 11"/>
                <a:gd name="T27" fmla="*/ 4 h 10"/>
                <a:gd name="T28" fmla="*/ 6 w 11"/>
                <a:gd name="T29" fmla="*/ 0 h 10"/>
                <a:gd name="T30" fmla="*/ 6 w 11"/>
                <a:gd name="T31" fmla="*/ 0 h 10"/>
                <a:gd name="T32" fmla="*/ 1 w 11"/>
                <a:gd name="T33" fmla="*/ 4 h 10"/>
                <a:gd name="T34" fmla="*/ 1 w 11"/>
                <a:gd name="T35" fmla="*/ 4 h 10"/>
                <a:gd name="T36" fmla="*/ 6 w 11"/>
                <a:gd name="T37" fmla="*/ 0 h 10"/>
                <a:gd name="T38" fmla="*/ 6 w 11"/>
                <a:gd name="T39" fmla="*/ 0 h 10"/>
                <a:gd name="T40" fmla="*/ 6 w 11"/>
                <a:gd name="T41" fmla="*/ 0 h 10"/>
                <a:gd name="T42" fmla="*/ 6 w 11"/>
                <a:gd name="T43" fmla="*/ 0 h 10"/>
                <a:gd name="T44" fmla="*/ 6 w 11"/>
                <a:gd name="T45" fmla="*/ 0 h 10"/>
                <a:gd name="T46" fmla="*/ 6 w 11"/>
                <a:gd name="T47" fmla="*/ 0 h 10"/>
                <a:gd name="T48" fmla="*/ 6 w 11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11" y="7"/>
                  </a:moveTo>
                  <a:cubicBezTo>
                    <a:pt x="10" y="9"/>
                    <a:pt x="8" y="10"/>
                    <a:pt x="6" y="10"/>
                  </a:cubicBezTo>
                  <a:cubicBezTo>
                    <a:pt x="8" y="10"/>
                    <a:pt x="10" y="9"/>
                    <a:pt x="11" y="7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1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3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ExtraShape93">
              <a:extLst>
                <a:ext uri="{FF2B5EF4-FFF2-40B4-BE49-F238E27FC236}">
                  <a16:creationId xmlns:a16="http://schemas.microsoft.com/office/drawing/2014/main" id="{7002AD30-AEF4-4F2B-A70F-EB299CC23E31}"/>
                </a:ext>
              </a:extLst>
            </p:cNvPr>
            <p:cNvSpPr/>
            <p:nvPr/>
          </p:nvSpPr>
          <p:spPr bwMode="auto">
            <a:xfrm>
              <a:off x="4913900" y="2000893"/>
              <a:ext cx="15516" cy="15516"/>
            </a:xfrm>
            <a:custGeom>
              <a:avLst/>
              <a:gdLst>
                <a:gd name="T0" fmla="*/ 6 w 11"/>
                <a:gd name="T1" fmla="*/ 0 h 10"/>
                <a:gd name="T2" fmla="*/ 6 w 11"/>
                <a:gd name="T3" fmla="*/ 0 h 10"/>
                <a:gd name="T4" fmla="*/ 1 w 11"/>
                <a:gd name="T5" fmla="*/ 4 h 10"/>
                <a:gd name="T6" fmla="*/ 1 w 11"/>
                <a:gd name="T7" fmla="*/ 4 h 10"/>
                <a:gd name="T8" fmla="*/ 1 w 11"/>
                <a:gd name="T9" fmla="*/ 4 h 10"/>
                <a:gd name="T10" fmla="*/ 0 w 11"/>
                <a:gd name="T11" fmla="*/ 5 h 10"/>
                <a:gd name="T12" fmla="*/ 4 w 11"/>
                <a:gd name="T13" fmla="*/ 10 h 10"/>
                <a:gd name="T14" fmla="*/ 6 w 11"/>
                <a:gd name="T15" fmla="*/ 10 h 10"/>
                <a:gd name="T16" fmla="*/ 6 w 11"/>
                <a:gd name="T17" fmla="*/ 10 h 10"/>
                <a:gd name="T18" fmla="*/ 6 w 11"/>
                <a:gd name="T19" fmla="*/ 10 h 10"/>
                <a:gd name="T20" fmla="*/ 6 w 11"/>
                <a:gd name="T21" fmla="*/ 10 h 10"/>
                <a:gd name="T22" fmla="*/ 6 w 11"/>
                <a:gd name="T23" fmla="*/ 10 h 10"/>
                <a:gd name="T24" fmla="*/ 6 w 11"/>
                <a:gd name="T25" fmla="*/ 10 h 10"/>
                <a:gd name="T26" fmla="*/ 11 w 11"/>
                <a:gd name="T27" fmla="*/ 7 h 10"/>
                <a:gd name="T28" fmla="*/ 11 w 11"/>
                <a:gd name="T29" fmla="*/ 7 h 10"/>
                <a:gd name="T30" fmla="*/ 11 w 11"/>
                <a:gd name="T31" fmla="*/ 6 h 10"/>
                <a:gd name="T32" fmla="*/ 11 w 11"/>
                <a:gd name="T33" fmla="*/ 5 h 10"/>
                <a:gd name="T34" fmla="*/ 7 w 11"/>
                <a:gd name="T35" fmla="*/ 0 h 10"/>
                <a:gd name="T36" fmla="*/ 7 w 11"/>
                <a:gd name="T37" fmla="*/ 0 h 10"/>
                <a:gd name="T38" fmla="*/ 6 w 11"/>
                <a:gd name="T39" fmla="*/ 0 h 10"/>
                <a:gd name="T40" fmla="*/ 6 w 11"/>
                <a:gd name="T4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1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2" y="10"/>
                    <a:pt x="4" y="10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0"/>
                    <a:pt x="10" y="9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6"/>
                  </a:cubicBezTo>
                  <a:cubicBezTo>
                    <a:pt x="11" y="6"/>
                    <a:pt x="11" y="6"/>
                    <a:pt x="11" y="5"/>
                  </a:cubicBezTo>
                  <a:cubicBezTo>
                    <a:pt x="11" y="3"/>
                    <a:pt x="9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ExtraShape94">
              <a:extLst>
                <a:ext uri="{FF2B5EF4-FFF2-40B4-BE49-F238E27FC236}">
                  <a16:creationId xmlns:a16="http://schemas.microsoft.com/office/drawing/2014/main" id="{1281744F-A5D4-4745-8016-2F9FC67B9941}"/>
                </a:ext>
              </a:extLst>
            </p:cNvPr>
            <p:cNvSpPr/>
            <p:nvPr/>
          </p:nvSpPr>
          <p:spPr bwMode="auto">
            <a:xfrm>
              <a:off x="4956214" y="20206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ExtraShape95">
              <a:extLst>
                <a:ext uri="{FF2B5EF4-FFF2-40B4-BE49-F238E27FC236}">
                  <a16:creationId xmlns:a16="http://schemas.microsoft.com/office/drawing/2014/main" id="{6F4F4EC0-D1F8-427E-9FDD-26820B36DA70}"/>
                </a:ext>
              </a:extLst>
            </p:cNvPr>
            <p:cNvSpPr/>
            <p:nvPr/>
          </p:nvSpPr>
          <p:spPr bwMode="auto">
            <a:xfrm>
              <a:off x="4949161" y="2005124"/>
              <a:ext cx="14105" cy="15516"/>
            </a:xfrm>
            <a:custGeom>
              <a:avLst/>
              <a:gdLst>
                <a:gd name="T0" fmla="*/ 5 w 10"/>
                <a:gd name="T1" fmla="*/ 0 h 10"/>
                <a:gd name="T2" fmla="*/ 0 w 10"/>
                <a:gd name="T3" fmla="*/ 5 h 10"/>
                <a:gd name="T4" fmla="*/ 5 w 10"/>
                <a:gd name="T5" fmla="*/ 10 h 10"/>
                <a:gd name="T6" fmla="*/ 5 w 10"/>
                <a:gd name="T7" fmla="*/ 10 h 10"/>
                <a:gd name="T8" fmla="*/ 5 w 10"/>
                <a:gd name="T9" fmla="*/ 10 h 10"/>
                <a:gd name="T10" fmla="*/ 5 w 10"/>
                <a:gd name="T11" fmla="*/ 10 h 10"/>
                <a:gd name="T12" fmla="*/ 5 w 10"/>
                <a:gd name="T13" fmla="*/ 10 h 10"/>
                <a:gd name="T14" fmla="*/ 10 w 10"/>
                <a:gd name="T15" fmla="*/ 5 h 10"/>
                <a:gd name="T16" fmla="*/ 10 w 10"/>
                <a:gd name="T17" fmla="*/ 5 h 10"/>
                <a:gd name="T18" fmla="*/ 10 w 10"/>
                <a:gd name="T19" fmla="*/ 5 h 10"/>
                <a:gd name="T20" fmla="*/ 10 w 10"/>
                <a:gd name="T21" fmla="*/ 5 h 10"/>
                <a:gd name="T22" fmla="*/ 10 w 10"/>
                <a:gd name="T23" fmla="*/ 5 h 10"/>
                <a:gd name="T24" fmla="*/ 10 w 10"/>
                <a:gd name="T25" fmla="*/ 5 h 10"/>
                <a:gd name="T26" fmla="*/ 5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ExtraShape96">
              <a:extLst>
                <a:ext uri="{FF2B5EF4-FFF2-40B4-BE49-F238E27FC236}">
                  <a16:creationId xmlns:a16="http://schemas.microsoft.com/office/drawing/2014/main" id="{6CDCD0AA-F795-4F1B-9507-4B6B4B89D0E0}"/>
                </a:ext>
              </a:extLst>
            </p:cNvPr>
            <p:cNvSpPr/>
            <p:nvPr/>
          </p:nvSpPr>
          <p:spPr bwMode="auto">
            <a:xfrm>
              <a:off x="4981603" y="2000893"/>
              <a:ext cx="14105" cy="15516"/>
            </a:xfrm>
            <a:custGeom>
              <a:avLst/>
              <a:gdLst>
                <a:gd name="T0" fmla="*/ 5 w 10"/>
                <a:gd name="T1" fmla="*/ 10 h 10"/>
                <a:gd name="T2" fmla="*/ 5 w 10"/>
                <a:gd name="T3" fmla="*/ 10 h 10"/>
                <a:gd name="T4" fmla="*/ 5 w 10"/>
                <a:gd name="T5" fmla="*/ 10 h 10"/>
                <a:gd name="T6" fmla="*/ 5 w 10"/>
                <a:gd name="T7" fmla="*/ 10 h 10"/>
                <a:gd name="T8" fmla="*/ 7 w 10"/>
                <a:gd name="T9" fmla="*/ 10 h 10"/>
                <a:gd name="T10" fmla="*/ 5 w 10"/>
                <a:gd name="T11" fmla="*/ 10 h 10"/>
                <a:gd name="T12" fmla="*/ 7 w 10"/>
                <a:gd name="T13" fmla="*/ 10 h 10"/>
                <a:gd name="T14" fmla="*/ 0 w 10"/>
                <a:gd name="T15" fmla="*/ 7 h 10"/>
                <a:gd name="T16" fmla="*/ 0 w 10"/>
                <a:gd name="T17" fmla="*/ 7 h 10"/>
                <a:gd name="T18" fmla="*/ 0 w 10"/>
                <a:gd name="T19" fmla="*/ 7 h 10"/>
                <a:gd name="T20" fmla="*/ 10 w 10"/>
                <a:gd name="T21" fmla="*/ 4 h 10"/>
                <a:gd name="T22" fmla="*/ 10 w 10"/>
                <a:gd name="T23" fmla="*/ 4 h 10"/>
                <a:gd name="T24" fmla="*/ 10 w 10"/>
                <a:gd name="T25" fmla="*/ 4 h 10"/>
                <a:gd name="T26" fmla="*/ 10 w 10"/>
                <a:gd name="T27" fmla="*/ 4 h 10"/>
                <a:gd name="T28" fmla="*/ 10 w 10"/>
                <a:gd name="T29" fmla="*/ 4 h 10"/>
                <a:gd name="T30" fmla="*/ 5 w 10"/>
                <a:gd name="T31" fmla="*/ 0 h 10"/>
                <a:gd name="T32" fmla="*/ 5 w 10"/>
                <a:gd name="T33" fmla="*/ 0 h 10"/>
                <a:gd name="T34" fmla="*/ 4 w 10"/>
                <a:gd name="T35" fmla="*/ 0 h 10"/>
                <a:gd name="T36" fmla="*/ 4 w 10"/>
                <a:gd name="T37" fmla="*/ 0 h 10"/>
                <a:gd name="T38" fmla="*/ 5 w 10"/>
                <a:gd name="T39" fmla="*/ 0 h 10"/>
                <a:gd name="T40" fmla="*/ 5 w 10"/>
                <a:gd name="T41" fmla="*/ 0 h 10"/>
                <a:gd name="T42" fmla="*/ 5 w 10"/>
                <a:gd name="T43" fmla="*/ 0 h 10"/>
                <a:gd name="T44" fmla="*/ 5 w 10"/>
                <a:gd name="T45" fmla="*/ 0 h 10"/>
                <a:gd name="T46" fmla="*/ 5 w 10"/>
                <a:gd name="T47" fmla="*/ 0 h 10"/>
                <a:gd name="T48" fmla="*/ 5 w 10"/>
                <a:gd name="T49" fmla="*/ 0 h 10"/>
                <a:gd name="T50" fmla="*/ 5 w 10"/>
                <a:gd name="T5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7" y="10"/>
                  </a:moveTo>
                  <a:cubicBezTo>
                    <a:pt x="6" y="10"/>
                    <a:pt x="6" y="10"/>
                    <a:pt x="5" y="10"/>
                  </a:cubicBezTo>
                  <a:cubicBezTo>
                    <a:pt x="6" y="10"/>
                    <a:pt x="6" y="10"/>
                    <a:pt x="7" y="10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ExtraShape97">
              <a:extLst>
                <a:ext uri="{FF2B5EF4-FFF2-40B4-BE49-F238E27FC236}">
                  <a16:creationId xmlns:a16="http://schemas.microsoft.com/office/drawing/2014/main" id="{DFE534A7-3F2C-4E42-A225-3980B2E1CD1F}"/>
                </a:ext>
              </a:extLst>
            </p:cNvPr>
            <p:cNvSpPr/>
            <p:nvPr/>
          </p:nvSpPr>
          <p:spPr bwMode="auto">
            <a:xfrm>
              <a:off x="4981603" y="2000893"/>
              <a:ext cx="15516" cy="15516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4 w 11"/>
                <a:gd name="T5" fmla="*/ 0 h 10"/>
                <a:gd name="T6" fmla="*/ 4 w 11"/>
                <a:gd name="T7" fmla="*/ 0 h 10"/>
                <a:gd name="T8" fmla="*/ 4 w 11"/>
                <a:gd name="T9" fmla="*/ 0 h 10"/>
                <a:gd name="T10" fmla="*/ 0 w 11"/>
                <a:gd name="T11" fmla="*/ 5 h 10"/>
                <a:gd name="T12" fmla="*/ 0 w 11"/>
                <a:gd name="T13" fmla="*/ 6 h 10"/>
                <a:gd name="T14" fmla="*/ 0 w 11"/>
                <a:gd name="T15" fmla="*/ 7 h 10"/>
                <a:gd name="T16" fmla="*/ 0 w 11"/>
                <a:gd name="T17" fmla="*/ 7 h 10"/>
                <a:gd name="T18" fmla="*/ 0 w 11"/>
                <a:gd name="T19" fmla="*/ 7 h 10"/>
                <a:gd name="T20" fmla="*/ 0 w 11"/>
                <a:gd name="T21" fmla="*/ 7 h 10"/>
                <a:gd name="T22" fmla="*/ 5 w 11"/>
                <a:gd name="T23" fmla="*/ 10 h 10"/>
                <a:gd name="T24" fmla="*/ 5 w 11"/>
                <a:gd name="T25" fmla="*/ 10 h 10"/>
                <a:gd name="T26" fmla="*/ 5 w 11"/>
                <a:gd name="T27" fmla="*/ 10 h 10"/>
                <a:gd name="T28" fmla="*/ 5 w 11"/>
                <a:gd name="T29" fmla="*/ 10 h 10"/>
                <a:gd name="T30" fmla="*/ 5 w 11"/>
                <a:gd name="T31" fmla="*/ 10 h 10"/>
                <a:gd name="T32" fmla="*/ 5 w 11"/>
                <a:gd name="T33" fmla="*/ 10 h 10"/>
                <a:gd name="T34" fmla="*/ 7 w 11"/>
                <a:gd name="T35" fmla="*/ 10 h 10"/>
                <a:gd name="T36" fmla="*/ 7 w 11"/>
                <a:gd name="T37" fmla="*/ 10 h 10"/>
                <a:gd name="T38" fmla="*/ 7 w 11"/>
                <a:gd name="T39" fmla="*/ 10 h 10"/>
                <a:gd name="T40" fmla="*/ 11 w 11"/>
                <a:gd name="T41" fmla="*/ 5 h 10"/>
                <a:gd name="T42" fmla="*/ 10 w 11"/>
                <a:gd name="T43" fmla="*/ 4 h 10"/>
                <a:gd name="T44" fmla="*/ 10 w 11"/>
                <a:gd name="T45" fmla="*/ 4 h 10"/>
                <a:gd name="T46" fmla="*/ 10 w 11"/>
                <a:gd name="T47" fmla="*/ 4 h 10"/>
                <a:gd name="T48" fmla="*/ 10 w 11"/>
                <a:gd name="T49" fmla="*/ 4 h 10"/>
                <a:gd name="T50" fmla="*/ 5 w 11"/>
                <a:gd name="T51" fmla="*/ 0 h 10"/>
                <a:gd name="T52" fmla="*/ 5 w 11"/>
                <a:gd name="T5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9"/>
                    <a:pt x="3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9" y="10"/>
                    <a:pt x="11" y="7"/>
                    <a:pt x="11" y="5"/>
                  </a:cubicBezTo>
                  <a:cubicBezTo>
                    <a:pt x="11" y="5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1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ExtraShape98">
              <a:extLst>
                <a:ext uri="{FF2B5EF4-FFF2-40B4-BE49-F238E27FC236}">
                  <a16:creationId xmlns:a16="http://schemas.microsoft.com/office/drawing/2014/main" id="{AA6344A3-6567-42F2-AC0F-50632B71AD5E}"/>
                </a:ext>
              </a:extLst>
            </p:cNvPr>
            <p:cNvSpPr/>
            <p:nvPr/>
          </p:nvSpPr>
          <p:spPr bwMode="auto">
            <a:xfrm>
              <a:off x="5012633" y="1988198"/>
              <a:ext cx="14105" cy="14105"/>
            </a:xfrm>
            <a:custGeom>
              <a:avLst/>
              <a:gdLst>
                <a:gd name="T0" fmla="*/ 5 w 10"/>
                <a:gd name="T1" fmla="*/ 10 h 10"/>
                <a:gd name="T2" fmla="*/ 5 w 10"/>
                <a:gd name="T3" fmla="*/ 10 h 10"/>
                <a:gd name="T4" fmla="*/ 5 w 10"/>
                <a:gd name="T5" fmla="*/ 10 h 10"/>
                <a:gd name="T6" fmla="*/ 5 w 10"/>
                <a:gd name="T7" fmla="*/ 10 h 10"/>
                <a:gd name="T8" fmla="*/ 8 w 10"/>
                <a:gd name="T9" fmla="*/ 10 h 10"/>
                <a:gd name="T10" fmla="*/ 5 w 10"/>
                <a:gd name="T11" fmla="*/ 10 h 10"/>
                <a:gd name="T12" fmla="*/ 8 w 10"/>
                <a:gd name="T13" fmla="*/ 10 h 10"/>
                <a:gd name="T14" fmla="*/ 8 w 10"/>
                <a:gd name="T15" fmla="*/ 10 h 10"/>
                <a:gd name="T16" fmla="*/ 8 w 10"/>
                <a:gd name="T17" fmla="*/ 10 h 10"/>
                <a:gd name="T18" fmla="*/ 8 w 10"/>
                <a:gd name="T19" fmla="*/ 10 h 10"/>
                <a:gd name="T20" fmla="*/ 1 w 10"/>
                <a:gd name="T21" fmla="*/ 8 h 10"/>
                <a:gd name="T22" fmla="*/ 1 w 10"/>
                <a:gd name="T23" fmla="*/ 8 h 10"/>
                <a:gd name="T24" fmla="*/ 1 w 10"/>
                <a:gd name="T25" fmla="*/ 8 h 10"/>
                <a:gd name="T26" fmla="*/ 1 w 10"/>
                <a:gd name="T27" fmla="*/ 8 h 10"/>
                <a:gd name="T28" fmla="*/ 1 w 10"/>
                <a:gd name="T29" fmla="*/ 8 h 10"/>
                <a:gd name="T30" fmla="*/ 1 w 10"/>
                <a:gd name="T31" fmla="*/ 8 h 10"/>
                <a:gd name="T32" fmla="*/ 10 w 10"/>
                <a:gd name="T33" fmla="*/ 2 h 10"/>
                <a:gd name="T34" fmla="*/ 10 w 10"/>
                <a:gd name="T35" fmla="*/ 2 h 10"/>
                <a:gd name="T36" fmla="*/ 10 w 10"/>
                <a:gd name="T37" fmla="*/ 5 h 10"/>
                <a:gd name="T38" fmla="*/ 10 w 10"/>
                <a:gd name="T39" fmla="*/ 5 h 10"/>
                <a:gd name="T40" fmla="*/ 10 w 10"/>
                <a:gd name="T41" fmla="*/ 2 h 10"/>
                <a:gd name="T42" fmla="*/ 10 w 10"/>
                <a:gd name="T43" fmla="*/ 2 h 10"/>
                <a:gd name="T44" fmla="*/ 10 w 10"/>
                <a:gd name="T45" fmla="*/ 2 h 10"/>
                <a:gd name="T46" fmla="*/ 5 w 10"/>
                <a:gd name="T47" fmla="*/ 0 h 10"/>
                <a:gd name="T48" fmla="*/ 5 w 10"/>
                <a:gd name="T49" fmla="*/ 0 h 10"/>
                <a:gd name="T50" fmla="*/ 3 w 10"/>
                <a:gd name="T51" fmla="*/ 1 h 10"/>
                <a:gd name="T52" fmla="*/ 0 w 10"/>
                <a:gd name="T53" fmla="*/ 5 h 10"/>
                <a:gd name="T54" fmla="*/ 0 w 10"/>
                <a:gd name="T55" fmla="*/ 5 h 10"/>
                <a:gd name="T56" fmla="*/ 3 w 10"/>
                <a:gd name="T57" fmla="*/ 1 h 10"/>
                <a:gd name="T58" fmla="*/ 5 w 10"/>
                <a:gd name="T59" fmla="*/ 0 h 10"/>
                <a:gd name="T60" fmla="*/ 5 w 10"/>
                <a:gd name="T61" fmla="*/ 0 h 10"/>
                <a:gd name="T62" fmla="*/ 5 w 10"/>
                <a:gd name="T63" fmla="*/ 0 h 10"/>
                <a:gd name="T64" fmla="*/ 5 w 10"/>
                <a:gd name="T65" fmla="*/ 0 h 10"/>
                <a:gd name="T66" fmla="*/ 5 w 10"/>
                <a:gd name="T67" fmla="*/ 0 h 10"/>
                <a:gd name="T68" fmla="*/ 5 w 10"/>
                <a:gd name="T69" fmla="*/ 0 h 10"/>
                <a:gd name="T70" fmla="*/ 5 w 10"/>
                <a:gd name="T7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8" y="10"/>
                  </a:moveTo>
                  <a:cubicBezTo>
                    <a:pt x="7" y="10"/>
                    <a:pt x="6" y="10"/>
                    <a:pt x="5" y="10"/>
                  </a:cubicBezTo>
                  <a:cubicBezTo>
                    <a:pt x="6" y="10"/>
                    <a:pt x="7" y="10"/>
                    <a:pt x="8" y="10"/>
                  </a:cubicBezTo>
                  <a:moveTo>
                    <a:pt x="8" y="10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0" y="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2"/>
                    <a:pt x="3" y="1"/>
                  </a:cubicBezTo>
                  <a:cubicBezTo>
                    <a:pt x="3" y="0"/>
                    <a:pt x="4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ExtraShape99">
              <a:extLst>
                <a:ext uri="{FF2B5EF4-FFF2-40B4-BE49-F238E27FC236}">
                  <a16:creationId xmlns:a16="http://schemas.microsoft.com/office/drawing/2014/main" id="{7829444F-CAE4-40DF-B471-3B200358CBE8}"/>
                </a:ext>
              </a:extLst>
            </p:cNvPr>
            <p:cNvSpPr/>
            <p:nvPr/>
          </p:nvSpPr>
          <p:spPr bwMode="auto">
            <a:xfrm>
              <a:off x="5012633" y="1988198"/>
              <a:ext cx="14105" cy="14105"/>
            </a:xfrm>
            <a:custGeom>
              <a:avLst/>
              <a:gdLst>
                <a:gd name="T0" fmla="*/ 5 w 10"/>
                <a:gd name="T1" fmla="*/ 0 h 10"/>
                <a:gd name="T2" fmla="*/ 5 w 10"/>
                <a:gd name="T3" fmla="*/ 0 h 10"/>
                <a:gd name="T4" fmla="*/ 3 w 10"/>
                <a:gd name="T5" fmla="*/ 1 h 10"/>
                <a:gd name="T6" fmla="*/ 0 w 10"/>
                <a:gd name="T7" fmla="*/ 5 h 10"/>
                <a:gd name="T8" fmla="*/ 1 w 10"/>
                <a:gd name="T9" fmla="*/ 8 h 10"/>
                <a:gd name="T10" fmla="*/ 1 w 10"/>
                <a:gd name="T11" fmla="*/ 8 h 10"/>
                <a:gd name="T12" fmla="*/ 1 w 10"/>
                <a:gd name="T13" fmla="*/ 8 h 10"/>
                <a:gd name="T14" fmla="*/ 1 w 10"/>
                <a:gd name="T15" fmla="*/ 8 h 10"/>
                <a:gd name="T16" fmla="*/ 1 w 10"/>
                <a:gd name="T17" fmla="*/ 8 h 10"/>
                <a:gd name="T18" fmla="*/ 1 w 10"/>
                <a:gd name="T19" fmla="*/ 8 h 10"/>
                <a:gd name="T20" fmla="*/ 1 w 10"/>
                <a:gd name="T21" fmla="*/ 8 h 10"/>
                <a:gd name="T22" fmla="*/ 1 w 10"/>
                <a:gd name="T23" fmla="*/ 8 h 10"/>
                <a:gd name="T24" fmla="*/ 1 w 10"/>
                <a:gd name="T25" fmla="*/ 8 h 10"/>
                <a:gd name="T26" fmla="*/ 5 w 10"/>
                <a:gd name="T27" fmla="*/ 10 h 10"/>
                <a:gd name="T28" fmla="*/ 5 w 10"/>
                <a:gd name="T29" fmla="*/ 10 h 10"/>
                <a:gd name="T30" fmla="*/ 5 w 10"/>
                <a:gd name="T31" fmla="*/ 10 h 10"/>
                <a:gd name="T32" fmla="*/ 5 w 10"/>
                <a:gd name="T33" fmla="*/ 10 h 10"/>
                <a:gd name="T34" fmla="*/ 5 w 10"/>
                <a:gd name="T35" fmla="*/ 10 h 10"/>
                <a:gd name="T36" fmla="*/ 5 w 10"/>
                <a:gd name="T37" fmla="*/ 10 h 10"/>
                <a:gd name="T38" fmla="*/ 8 w 10"/>
                <a:gd name="T39" fmla="*/ 10 h 10"/>
                <a:gd name="T40" fmla="*/ 8 w 10"/>
                <a:gd name="T41" fmla="*/ 10 h 10"/>
                <a:gd name="T42" fmla="*/ 8 w 10"/>
                <a:gd name="T43" fmla="*/ 10 h 10"/>
                <a:gd name="T44" fmla="*/ 8 w 10"/>
                <a:gd name="T45" fmla="*/ 10 h 10"/>
                <a:gd name="T46" fmla="*/ 8 w 10"/>
                <a:gd name="T47" fmla="*/ 10 h 10"/>
                <a:gd name="T48" fmla="*/ 8 w 10"/>
                <a:gd name="T49" fmla="*/ 10 h 10"/>
                <a:gd name="T50" fmla="*/ 8 w 10"/>
                <a:gd name="T51" fmla="*/ 10 h 10"/>
                <a:gd name="T52" fmla="*/ 10 w 10"/>
                <a:gd name="T53" fmla="*/ 5 h 10"/>
                <a:gd name="T54" fmla="*/ 10 w 10"/>
                <a:gd name="T55" fmla="*/ 2 h 10"/>
                <a:gd name="T56" fmla="*/ 10 w 10"/>
                <a:gd name="T57" fmla="*/ 2 h 10"/>
                <a:gd name="T58" fmla="*/ 5 w 10"/>
                <a:gd name="T59" fmla="*/ 0 h 10"/>
                <a:gd name="T60" fmla="*/ 5 w 10"/>
                <a:gd name="T6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0"/>
                    <a:pt x="3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9"/>
                    <a:pt x="10" y="7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ExtraShape100">
              <a:extLst>
                <a:ext uri="{FF2B5EF4-FFF2-40B4-BE49-F238E27FC236}">
                  <a16:creationId xmlns:a16="http://schemas.microsoft.com/office/drawing/2014/main" id="{BC3D35E1-96C4-4B3F-8464-F299EC0DD240}"/>
                </a:ext>
              </a:extLst>
            </p:cNvPr>
            <p:cNvSpPr/>
            <p:nvPr/>
          </p:nvSpPr>
          <p:spPr bwMode="auto">
            <a:xfrm>
              <a:off x="5042253" y="1967041"/>
              <a:ext cx="12695" cy="15516"/>
            </a:xfrm>
            <a:custGeom>
              <a:avLst/>
              <a:gdLst>
                <a:gd name="T0" fmla="*/ 4 w 9"/>
                <a:gd name="T1" fmla="*/ 11 h 11"/>
                <a:gd name="T2" fmla="*/ 4 w 9"/>
                <a:gd name="T3" fmla="*/ 11 h 11"/>
                <a:gd name="T4" fmla="*/ 4 w 9"/>
                <a:gd name="T5" fmla="*/ 11 h 11"/>
                <a:gd name="T6" fmla="*/ 4 w 9"/>
                <a:gd name="T7" fmla="*/ 11 h 11"/>
                <a:gd name="T8" fmla="*/ 8 w 9"/>
                <a:gd name="T9" fmla="*/ 10 h 11"/>
                <a:gd name="T10" fmla="*/ 4 w 9"/>
                <a:gd name="T11" fmla="*/ 11 h 11"/>
                <a:gd name="T12" fmla="*/ 8 w 9"/>
                <a:gd name="T13" fmla="*/ 10 h 11"/>
                <a:gd name="T14" fmla="*/ 8 w 9"/>
                <a:gd name="T15" fmla="*/ 2 h 11"/>
                <a:gd name="T16" fmla="*/ 8 w 9"/>
                <a:gd name="T17" fmla="*/ 2 h 11"/>
                <a:gd name="T18" fmla="*/ 9 w 9"/>
                <a:gd name="T19" fmla="*/ 6 h 11"/>
                <a:gd name="T20" fmla="*/ 9 w 9"/>
                <a:gd name="T21" fmla="*/ 6 h 11"/>
                <a:gd name="T22" fmla="*/ 8 w 9"/>
                <a:gd name="T23" fmla="*/ 2 h 11"/>
                <a:gd name="T24" fmla="*/ 8 w 9"/>
                <a:gd name="T25" fmla="*/ 2 h 11"/>
                <a:gd name="T26" fmla="*/ 8 w 9"/>
                <a:gd name="T27" fmla="*/ 2 h 11"/>
                <a:gd name="T28" fmla="*/ 7 w 9"/>
                <a:gd name="T29" fmla="*/ 2 h 11"/>
                <a:gd name="T30" fmla="*/ 7 w 9"/>
                <a:gd name="T31" fmla="*/ 2 h 11"/>
                <a:gd name="T32" fmla="*/ 7 w 9"/>
                <a:gd name="T33" fmla="*/ 2 h 11"/>
                <a:gd name="T34" fmla="*/ 7 w 9"/>
                <a:gd name="T35" fmla="*/ 2 h 11"/>
                <a:gd name="T36" fmla="*/ 7 w 9"/>
                <a:gd name="T37" fmla="*/ 2 h 11"/>
                <a:gd name="T38" fmla="*/ 0 w 9"/>
                <a:gd name="T39" fmla="*/ 2 h 11"/>
                <a:gd name="T40" fmla="*/ 0 w 9"/>
                <a:gd name="T41" fmla="*/ 2 h 11"/>
                <a:gd name="T42" fmla="*/ 0 w 9"/>
                <a:gd name="T43" fmla="*/ 2 h 11"/>
                <a:gd name="T44" fmla="*/ 0 w 9"/>
                <a:gd name="T45" fmla="*/ 2 h 11"/>
                <a:gd name="T46" fmla="*/ 0 w 9"/>
                <a:gd name="T47" fmla="*/ 2 h 11"/>
                <a:gd name="T48" fmla="*/ 4 w 9"/>
                <a:gd name="T49" fmla="*/ 0 h 11"/>
                <a:gd name="T50" fmla="*/ 4 w 9"/>
                <a:gd name="T51" fmla="*/ 0 h 11"/>
                <a:gd name="T52" fmla="*/ 0 w 9"/>
                <a:gd name="T53" fmla="*/ 2 h 11"/>
                <a:gd name="T54" fmla="*/ 0 w 9"/>
                <a:gd name="T55" fmla="*/ 2 h 11"/>
                <a:gd name="T56" fmla="*/ 4 w 9"/>
                <a:gd name="T57" fmla="*/ 0 h 11"/>
                <a:gd name="T58" fmla="*/ 4 w 9"/>
                <a:gd name="T59" fmla="*/ 0 h 11"/>
                <a:gd name="T60" fmla="*/ 4 w 9"/>
                <a:gd name="T61" fmla="*/ 0 h 11"/>
                <a:gd name="T62" fmla="*/ 4 w 9"/>
                <a:gd name="T63" fmla="*/ 0 h 11"/>
                <a:gd name="T64" fmla="*/ 4 w 9"/>
                <a:gd name="T65" fmla="*/ 0 h 11"/>
                <a:gd name="T66" fmla="*/ 4 w 9"/>
                <a:gd name="T67" fmla="*/ 0 h 11"/>
                <a:gd name="T68" fmla="*/ 4 w 9"/>
                <a:gd name="T6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" h="11">
                  <a:moveTo>
                    <a:pt x="4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moveTo>
                    <a:pt x="8" y="10"/>
                  </a:moveTo>
                  <a:cubicBezTo>
                    <a:pt x="7" y="11"/>
                    <a:pt x="5" y="11"/>
                    <a:pt x="4" y="11"/>
                  </a:cubicBezTo>
                  <a:cubicBezTo>
                    <a:pt x="5" y="11"/>
                    <a:pt x="7" y="11"/>
                    <a:pt x="8" y="10"/>
                  </a:cubicBezTo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9" y="3"/>
                    <a:pt x="9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9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ExtraShape101">
              <a:extLst>
                <a:ext uri="{FF2B5EF4-FFF2-40B4-BE49-F238E27FC236}">
                  <a16:creationId xmlns:a16="http://schemas.microsoft.com/office/drawing/2014/main" id="{3489773C-B957-4602-895F-D2C41639CE8B}"/>
                </a:ext>
              </a:extLst>
            </p:cNvPr>
            <p:cNvSpPr/>
            <p:nvPr/>
          </p:nvSpPr>
          <p:spPr bwMode="auto">
            <a:xfrm>
              <a:off x="5040843" y="1967041"/>
              <a:ext cx="14105" cy="15516"/>
            </a:xfrm>
            <a:custGeom>
              <a:avLst/>
              <a:gdLst>
                <a:gd name="T0" fmla="*/ 5 w 10"/>
                <a:gd name="T1" fmla="*/ 0 h 11"/>
                <a:gd name="T2" fmla="*/ 5 w 10"/>
                <a:gd name="T3" fmla="*/ 0 h 11"/>
                <a:gd name="T4" fmla="*/ 1 w 10"/>
                <a:gd name="T5" fmla="*/ 2 h 11"/>
                <a:gd name="T6" fmla="*/ 1 w 10"/>
                <a:gd name="T7" fmla="*/ 2 h 11"/>
                <a:gd name="T8" fmla="*/ 1 w 10"/>
                <a:gd name="T9" fmla="*/ 2 h 11"/>
                <a:gd name="T10" fmla="*/ 1 w 10"/>
                <a:gd name="T11" fmla="*/ 2 h 11"/>
                <a:gd name="T12" fmla="*/ 1 w 10"/>
                <a:gd name="T13" fmla="*/ 2 h 11"/>
                <a:gd name="T14" fmla="*/ 0 w 10"/>
                <a:gd name="T15" fmla="*/ 6 h 11"/>
                <a:gd name="T16" fmla="*/ 1 w 10"/>
                <a:gd name="T17" fmla="*/ 9 h 11"/>
                <a:gd name="T18" fmla="*/ 5 w 10"/>
                <a:gd name="T19" fmla="*/ 11 h 11"/>
                <a:gd name="T20" fmla="*/ 5 w 10"/>
                <a:gd name="T21" fmla="*/ 11 h 11"/>
                <a:gd name="T22" fmla="*/ 5 w 10"/>
                <a:gd name="T23" fmla="*/ 11 h 11"/>
                <a:gd name="T24" fmla="*/ 5 w 10"/>
                <a:gd name="T25" fmla="*/ 11 h 11"/>
                <a:gd name="T26" fmla="*/ 5 w 10"/>
                <a:gd name="T27" fmla="*/ 11 h 11"/>
                <a:gd name="T28" fmla="*/ 5 w 10"/>
                <a:gd name="T29" fmla="*/ 11 h 11"/>
                <a:gd name="T30" fmla="*/ 9 w 10"/>
                <a:gd name="T31" fmla="*/ 10 h 11"/>
                <a:gd name="T32" fmla="*/ 9 w 10"/>
                <a:gd name="T33" fmla="*/ 10 h 11"/>
                <a:gd name="T34" fmla="*/ 9 w 10"/>
                <a:gd name="T35" fmla="*/ 9 h 11"/>
                <a:gd name="T36" fmla="*/ 10 w 10"/>
                <a:gd name="T37" fmla="*/ 6 h 11"/>
                <a:gd name="T38" fmla="*/ 9 w 10"/>
                <a:gd name="T39" fmla="*/ 2 h 11"/>
                <a:gd name="T40" fmla="*/ 9 w 10"/>
                <a:gd name="T41" fmla="*/ 2 h 11"/>
                <a:gd name="T42" fmla="*/ 8 w 10"/>
                <a:gd name="T43" fmla="*/ 2 h 11"/>
                <a:gd name="T44" fmla="*/ 8 w 10"/>
                <a:gd name="T45" fmla="*/ 2 h 11"/>
                <a:gd name="T46" fmla="*/ 5 w 10"/>
                <a:gd name="T47" fmla="*/ 0 h 11"/>
                <a:gd name="T48" fmla="*/ 5 w 10"/>
                <a:gd name="T4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2" y="11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8" y="11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9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ExtraShape102">
              <a:extLst>
                <a:ext uri="{FF2B5EF4-FFF2-40B4-BE49-F238E27FC236}">
                  <a16:creationId xmlns:a16="http://schemas.microsoft.com/office/drawing/2014/main" id="{0C7DD6BC-A456-4355-8FE4-10940F616B60}"/>
                </a:ext>
              </a:extLst>
            </p:cNvPr>
            <p:cNvSpPr/>
            <p:nvPr/>
          </p:nvSpPr>
          <p:spPr bwMode="auto">
            <a:xfrm>
              <a:off x="5061999" y="1941653"/>
              <a:ext cx="14105" cy="14105"/>
            </a:xfrm>
            <a:custGeom>
              <a:avLst/>
              <a:gdLst>
                <a:gd name="T0" fmla="*/ 4 w 10"/>
                <a:gd name="T1" fmla="*/ 10 h 10"/>
                <a:gd name="T2" fmla="*/ 4 w 10"/>
                <a:gd name="T3" fmla="*/ 10 h 10"/>
                <a:gd name="T4" fmla="*/ 4 w 10"/>
                <a:gd name="T5" fmla="*/ 10 h 10"/>
                <a:gd name="T6" fmla="*/ 4 w 10"/>
                <a:gd name="T7" fmla="*/ 10 h 10"/>
                <a:gd name="T8" fmla="*/ 2 w 10"/>
                <a:gd name="T9" fmla="*/ 10 h 10"/>
                <a:gd name="T10" fmla="*/ 2 w 10"/>
                <a:gd name="T11" fmla="*/ 10 h 10"/>
                <a:gd name="T12" fmla="*/ 2 w 10"/>
                <a:gd name="T13" fmla="*/ 10 h 10"/>
                <a:gd name="T14" fmla="*/ 9 w 10"/>
                <a:gd name="T15" fmla="*/ 8 h 10"/>
                <a:gd name="T16" fmla="*/ 4 w 10"/>
                <a:gd name="T17" fmla="*/ 10 h 10"/>
                <a:gd name="T18" fmla="*/ 9 w 10"/>
                <a:gd name="T19" fmla="*/ 8 h 10"/>
                <a:gd name="T20" fmla="*/ 9 w 10"/>
                <a:gd name="T21" fmla="*/ 8 h 10"/>
                <a:gd name="T22" fmla="*/ 9 w 10"/>
                <a:gd name="T23" fmla="*/ 8 h 10"/>
                <a:gd name="T24" fmla="*/ 9 w 10"/>
                <a:gd name="T25" fmla="*/ 8 h 10"/>
                <a:gd name="T26" fmla="*/ 7 w 10"/>
                <a:gd name="T27" fmla="*/ 0 h 10"/>
                <a:gd name="T28" fmla="*/ 7 w 10"/>
                <a:gd name="T29" fmla="*/ 1 h 10"/>
                <a:gd name="T30" fmla="*/ 10 w 10"/>
                <a:gd name="T31" fmla="*/ 5 h 10"/>
                <a:gd name="T32" fmla="*/ 10 w 10"/>
                <a:gd name="T33" fmla="*/ 5 h 10"/>
                <a:gd name="T34" fmla="*/ 7 w 10"/>
                <a:gd name="T35" fmla="*/ 1 h 10"/>
                <a:gd name="T36" fmla="*/ 7 w 10"/>
                <a:gd name="T37" fmla="*/ 0 h 10"/>
                <a:gd name="T38" fmla="*/ 7 w 10"/>
                <a:gd name="T39" fmla="*/ 0 h 10"/>
                <a:gd name="T40" fmla="*/ 4 w 10"/>
                <a:gd name="T41" fmla="*/ 0 h 10"/>
                <a:gd name="T42" fmla="*/ 4 w 10"/>
                <a:gd name="T43" fmla="*/ 0 h 10"/>
                <a:gd name="T44" fmla="*/ 0 w 10"/>
                <a:gd name="T45" fmla="*/ 2 h 10"/>
                <a:gd name="T46" fmla="*/ 0 w 10"/>
                <a:gd name="T47" fmla="*/ 2 h 10"/>
                <a:gd name="T48" fmla="*/ 4 w 10"/>
                <a:gd name="T49" fmla="*/ 0 h 10"/>
                <a:gd name="T50" fmla="*/ 4 w 10"/>
                <a:gd name="T51" fmla="*/ 0 h 10"/>
                <a:gd name="T52" fmla="*/ 4 w 10"/>
                <a:gd name="T53" fmla="*/ 0 h 10"/>
                <a:gd name="T54" fmla="*/ 4 w 10"/>
                <a:gd name="T55" fmla="*/ 0 h 10"/>
                <a:gd name="T56" fmla="*/ 4 w 10"/>
                <a:gd name="T57" fmla="*/ 0 h 10"/>
                <a:gd name="T58" fmla="*/ 4 w 10"/>
                <a:gd name="T59" fmla="*/ 0 h 10"/>
                <a:gd name="T60" fmla="*/ 4 w 10"/>
                <a:gd name="T6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9" y="8"/>
                  </a:moveTo>
                  <a:cubicBezTo>
                    <a:pt x="8" y="9"/>
                    <a:pt x="6" y="10"/>
                    <a:pt x="4" y="10"/>
                  </a:cubicBezTo>
                  <a:cubicBezTo>
                    <a:pt x="6" y="10"/>
                    <a:pt x="8" y="9"/>
                    <a:pt x="9" y="8"/>
                  </a:cubicBezTo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7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9" y="1"/>
                    <a:pt x="9" y="3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1"/>
                    <a:pt x="7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ExtraShape103">
              <a:extLst>
                <a:ext uri="{FF2B5EF4-FFF2-40B4-BE49-F238E27FC236}">
                  <a16:creationId xmlns:a16="http://schemas.microsoft.com/office/drawing/2014/main" id="{F2C2CEAD-0F85-4BFF-AF10-379CAD6B38F7}"/>
                </a:ext>
              </a:extLst>
            </p:cNvPr>
            <p:cNvSpPr/>
            <p:nvPr/>
          </p:nvSpPr>
          <p:spPr bwMode="auto">
            <a:xfrm>
              <a:off x="5060589" y="1941653"/>
              <a:ext cx="15516" cy="14105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1 w 11"/>
                <a:gd name="T5" fmla="*/ 2 h 10"/>
                <a:gd name="T6" fmla="*/ 1 w 11"/>
                <a:gd name="T7" fmla="*/ 2 h 10"/>
                <a:gd name="T8" fmla="*/ 1 w 11"/>
                <a:gd name="T9" fmla="*/ 2 h 10"/>
                <a:gd name="T10" fmla="*/ 0 w 11"/>
                <a:gd name="T11" fmla="*/ 5 h 10"/>
                <a:gd name="T12" fmla="*/ 3 w 11"/>
                <a:gd name="T13" fmla="*/ 10 h 10"/>
                <a:gd name="T14" fmla="*/ 3 w 11"/>
                <a:gd name="T15" fmla="*/ 10 h 10"/>
                <a:gd name="T16" fmla="*/ 3 w 11"/>
                <a:gd name="T17" fmla="*/ 10 h 10"/>
                <a:gd name="T18" fmla="*/ 3 w 11"/>
                <a:gd name="T19" fmla="*/ 10 h 10"/>
                <a:gd name="T20" fmla="*/ 3 w 11"/>
                <a:gd name="T21" fmla="*/ 10 h 10"/>
                <a:gd name="T22" fmla="*/ 5 w 11"/>
                <a:gd name="T23" fmla="*/ 10 h 10"/>
                <a:gd name="T24" fmla="*/ 5 w 11"/>
                <a:gd name="T25" fmla="*/ 10 h 10"/>
                <a:gd name="T26" fmla="*/ 5 w 11"/>
                <a:gd name="T27" fmla="*/ 10 h 10"/>
                <a:gd name="T28" fmla="*/ 5 w 11"/>
                <a:gd name="T29" fmla="*/ 10 h 10"/>
                <a:gd name="T30" fmla="*/ 5 w 11"/>
                <a:gd name="T31" fmla="*/ 10 h 10"/>
                <a:gd name="T32" fmla="*/ 5 w 11"/>
                <a:gd name="T33" fmla="*/ 10 h 10"/>
                <a:gd name="T34" fmla="*/ 10 w 11"/>
                <a:gd name="T35" fmla="*/ 8 h 10"/>
                <a:gd name="T36" fmla="*/ 10 w 11"/>
                <a:gd name="T37" fmla="*/ 8 h 10"/>
                <a:gd name="T38" fmla="*/ 10 w 11"/>
                <a:gd name="T39" fmla="*/ 8 h 10"/>
                <a:gd name="T40" fmla="*/ 10 w 11"/>
                <a:gd name="T41" fmla="*/ 8 h 10"/>
                <a:gd name="T42" fmla="*/ 10 w 11"/>
                <a:gd name="T43" fmla="*/ 8 h 10"/>
                <a:gd name="T44" fmla="*/ 10 w 11"/>
                <a:gd name="T45" fmla="*/ 8 h 10"/>
                <a:gd name="T46" fmla="*/ 10 w 11"/>
                <a:gd name="T47" fmla="*/ 8 h 10"/>
                <a:gd name="T48" fmla="*/ 11 w 11"/>
                <a:gd name="T49" fmla="*/ 5 h 10"/>
                <a:gd name="T50" fmla="*/ 8 w 11"/>
                <a:gd name="T51" fmla="*/ 1 h 10"/>
                <a:gd name="T52" fmla="*/ 8 w 11"/>
                <a:gd name="T53" fmla="*/ 0 h 10"/>
                <a:gd name="T54" fmla="*/ 5 w 11"/>
                <a:gd name="T55" fmla="*/ 0 h 10"/>
                <a:gd name="T56" fmla="*/ 5 w 11"/>
                <a:gd name="T5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1" y="9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10"/>
                    <a:pt x="9" y="9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0" y="3"/>
                    <a:pt x="10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ExtraShape104">
              <a:extLst>
                <a:ext uri="{FF2B5EF4-FFF2-40B4-BE49-F238E27FC236}">
                  <a16:creationId xmlns:a16="http://schemas.microsoft.com/office/drawing/2014/main" id="{44097500-48A9-497D-9AB6-352E21F4C814}"/>
                </a:ext>
              </a:extLst>
            </p:cNvPr>
            <p:cNvSpPr/>
            <p:nvPr/>
          </p:nvSpPr>
          <p:spPr bwMode="auto">
            <a:xfrm>
              <a:off x="5073283" y="1909211"/>
              <a:ext cx="15516" cy="16926"/>
            </a:xfrm>
            <a:custGeom>
              <a:avLst/>
              <a:gdLst>
                <a:gd name="T0" fmla="*/ 5 w 11"/>
                <a:gd name="T1" fmla="*/ 11 h 11"/>
                <a:gd name="T2" fmla="*/ 5 w 11"/>
                <a:gd name="T3" fmla="*/ 11 h 11"/>
                <a:gd name="T4" fmla="*/ 5 w 11"/>
                <a:gd name="T5" fmla="*/ 11 h 11"/>
                <a:gd name="T6" fmla="*/ 5 w 11"/>
                <a:gd name="T7" fmla="*/ 11 h 11"/>
                <a:gd name="T8" fmla="*/ 10 w 11"/>
                <a:gd name="T9" fmla="*/ 7 h 11"/>
                <a:gd name="T10" fmla="*/ 5 w 11"/>
                <a:gd name="T11" fmla="*/ 11 h 11"/>
                <a:gd name="T12" fmla="*/ 10 w 11"/>
                <a:gd name="T13" fmla="*/ 7 h 11"/>
                <a:gd name="T14" fmla="*/ 10 w 11"/>
                <a:gd name="T15" fmla="*/ 7 h 11"/>
                <a:gd name="T16" fmla="*/ 10 w 11"/>
                <a:gd name="T17" fmla="*/ 7 h 11"/>
                <a:gd name="T18" fmla="*/ 10 w 11"/>
                <a:gd name="T19" fmla="*/ 7 h 11"/>
                <a:gd name="T20" fmla="*/ 0 w 11"/>
                <a:gd name="T21" fmla="*/ 4 h 11"/>
                <a:gd name="T22" fmla="*/ 0 w 11"/>
                <a:gd name="T23" fmla="*/ 4 h 11"/>
                <a:gd name="T24" fmla="*/ 0 w 11"/>
                <a:gd name="T25" fmla="*/ 4 h 11"/>
                <a:gd name="T26" fmla="*/ 0 w 11"/>
                <a:gd name="T27" fmla="*/ 5 h 11"/>
                <a:gd name="T28" fmla="*/ 0 w 11"/>
                <a:gd name="T29" fmla="*/ 5 h 11"/>
                <a:gd name="T30" fmla="*/ 0 w 11"/>
                <a:gd name="T31" fmla="*/ 4 h 11"/>
                <a:gd name="T32" fmla="*/ 0 w 11"/>
                <a:gd name="T33" fmla="*/ 4 h 11"/>
                <a:gd name="T34" fmla="*/ 7 w 11"/>
                <a:gd name="T35" fmla="*/ 0 h 11"/>
                <a:gd name="T36" fmla="*/ 7 w 11"/>
                <a:gd name="T37" fmla="*/ 0 h 11"/>
                <a:gd name="T38" fmla="*/ 11 w 11"/>
                <a:gd name="T39" fmla="*/ 5 h 11"/>
                <a:gd name="T40" fmla="*/ 11 w 11"/>
                <a:gd name="T41" fmla="*/ 5 h 11"/>
                <a:gd name="T42" fmla="*/ 7 w 11"/>
                <a:gd name="T43" fmla="*/ 0 h 11"/>
                <a:gd name="T44" fmla="*/ 7 w 11"/>
                <a:gd name="T45" fmla="*/ 0 h 11"/>
                <a:gd name="T46" fmla="*/ 7 w 11"/>
                <a:gd name="T47" fmla="*/ 0 h 11"/>
                <a:gd name="T48" fmla="*/ 6 w 11"/>
                <a:gd name="T49" fmla="*/ 0 h 11"/>
                <a:gd name="T50" fmla="*/ 6 w 11"/>
                <a:gd name="T51" fmla="*/ 0 h 11"/>
                <a:gd name="T52" fmla="*/ 6 w 11"/>
                <a:gd name="T53" fmla="*/ 0 h 11"/>
                <a:gd name="T54" fmla="*/ 6 w 11"/>
                <a:gd name="T55" fmla="*/ 0 h 11"/>
                <a:gd name="T56" fmla="*/ 6 w 11"/>
                <a:gd name="T57" fmla="*/ 0 h 11"/>
                <a:gd name="T58" fmla="*/ 5 w 11"/>
                <a:gd name="T59" fmla="*/ 0 h 11"/>
                <a:gd name="T60" fmla="*/ 5 w 11"/>
                <a:gd name="T61" fmla="*/ 0 h 11"/>
                <a:gd name="T62" fmla="*/ 0 w 11"/>
                <a:gd name="T63" fmla="*/ 4 h 11"/>
                <a:gd name="T64" fmla="*/ 0 w 11"/>
                <a:gd name="T65" fmla="*/ 4 h 11"/>
                <a:gd name="T66" fmla="*/ 5 w 11"/>
                <a:gd name="T67" fmla="*/ 0 h 11"/>
                <a:gd name="T68" fmla="*/ 5 w 11"/>
                <a:gd name="T69" fmla="*/ 0 h 11"/>
                <a:gd name="T70" fmla="*/ 5 w 11"/>
                <a:gd name="T71" fmla="*/ 0 h 11"/>
                <a:gd name="T72" fmla="*/ 5 w 11"/>
                <a:gd name="T73" fmla="*/ 0 h 11"/>
                <a:gd name="T74" fmla="*/ 5 w 11"/>
                <a:gd name="T75" fmla="*/ 0 h 11"/>
                <a:gd name="T76" fmla="*/ 5 w 11"/>
                <a:gd name="T77" fmla="*/ 0 h 11"/>
                <a:gd name="T78" fmla="*/ 5 w 11"/>
                <a:gd name="T7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" h="11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moveTo>
                    <a:pt x="10" y="7"/>
                  </a:moveTo>
                  <a:cubicBezTo>
                    <a:pt x="10" y="9"/>
                    <a:pt x="8" y="11"/>
                    <a:pt x="5" y="11"/>
                  </a:cubicBezTo>
                  <a:cubicBezTo>
                    <a:pt x="8" y="11"/>
                    <a:pt x="10" y="9"/>
                    <a:pt x="10" y="7"/>
                  </a:cubicBezTo>
                  <a:moveTo>
                    <a:pt x="1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9" y="1"/>
                    <a:pt x="11" y="3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3"/>
                    <a:pt x="9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"/>
                    <a:pt x="3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ExtraShape105">
              <a:extLst>
                <a:ext uri="{FF2B5EF4-FFF2-40B4-BE49-F238E27FC236}">
                  <a16:creationId xmlns:a16="http://schemas.microsoft.com/office/drawing/2014/main" id="{D7345407-D2EE-437C-B353-1033C5C2795F}"/>
                </a:ext>
              </a:extLst>
            </p:cNvPr>
            <p:cNvSpPr/>
            <p:nvPr/>
          </p:nvSpPr>
          <p:spPr bwMode="auto">
            <a:xfrm>
              <a:off x="5073283" y="1909211"/>
              <a:ext cx="15516" cy="16926"/>
            </a:xfrm>
            <a:custGeom>
              <a:avLst/>
              <a:gdLst>
                <a:gd name="T0" fmla="*/ 5 w 11"/>
                <a:gd name="T1" fmla="*/ 0 h 11"/>
                <a:gd name="T2" fmla="*/ 5 w 11"/>
                <a:gd name="T3" fmla="*/ 0 h 11"/>
                <a:gd name="T4" fmla="*/ 0 w 11"/>
                <a:gd name="T5" fmla="*/ 4 h 11"/>
                <a:gd name="T6" fmla="*/ 0 w 11"/>
                <a:gd name="T7" fmla="*/ 4 h 11"/>
                <a:gd name="T8" fmla="*/ 0 w 11"/>
                <a:gd name="T9" fmla="*/ 4 h 11"/>
                <a:gd name="T10" fmla="*/ 0 w 11"/>
                <a:gd name="T11" fmla="*/ 5 h 11"/>
                <a:gd name="T12" fmla="*/ 4 w 11"/>
                <a:gd name="T13" fmla="*/ 10 h 11"/>
                <a:gd name="T14" fmla="*/ 5 w 11"/>
                <a:gd name="T15" fmla="*/ 11 h 11"/>
                <a:gd name="T16" fmla="*/ 5 w 11"/>
                <a:gd name="T17" fmla="*/ 11 h 11"/>
                <a:gd name="T18" fmla="*/ 5 w 11"/>
                <a:gd name="T19" fmla="*/ 11 h 11"/>
                <a:gd name="T20" fmla="*/ 5 w 11"/>
                <a:gd name="T21" fmla="*/ 11 h 11"/>
                <a:gd name="T22" fmla="*/ 5 w 11"/>
                <a:gd name="T23" fmla="*/ 11 h 11"/>
                <a:gd name="T24" fmla="*/ 5 w 11"/>
                <a:gd name="T25" fmla="*/ 11 h 11"/>
                <a:gd name="T26" fmla="*/ 10 w 11"/>
                <a:gd name="T27" fmla="*/ 7 h 11"/>
                <a:gd name="T28" fmla="*/ 10 w 11"/>
                <a:gd name="T29" fmla="*/ 7 h 11"/>
                <a:gd name="T30" fmla="*/ 10 w 11"/>
                <a:gd name="T31" fmla="*/ 7 h 11"/>
                <a:gd name="T32" fmla="*/ 10 w 11"/>
                <a:gd name="T33" fmla="*/ 7 h 11"/>
                <a:gd name="T34" fmla="*/ 10 w 11"/>
                <a:gd name="T35" fmla="*/ 7 h 11"/>
                <a:gd name="T36" fmla="*/ 10 w 11"/>
                <a:gd name="T37" fmla="*/ 7 h 11"/>
                <a:gd name="T38" fmla="*/ 10 w 11"/>
                <a:gd name="T39" fmla="*/ 7 h 11"/>
                <a:gd name="T40" fmla="*/ 11 w 11"/>
                <a:gd name="T41" fmla="*/ 5 h 11"/>
                <a:gd name="T42" fmla="*/ 7 w 11"/>
                <a:gd name="T43" fmla="*/ 0 h 11"/>
                <a:gd name="T44" fmla="*/ 7 w 11"/>
                <a:gd name="T45" fmla="*/ 0 h 11"/>
                <a:gd name="T46" fmla="*/ 6 w 11"/>
                <a:gd name="T47" fmla="*/ 0 h 11"/>
                <a:gd name="T48" fmla="*/ 6 w 11"/>
                <a:gd name="T49" fmla="*/ 0 h 11"/>
                <a:gd name="T50" fmla="*/ 5 w 11"/>
                <a:gd name="T51" fmla="*/ 0 h 11"/>
                <a:gd name="T52" fmla="*/ 5 w 11"/>
                <a:gd name="T5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" h="1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8"/>
                    <a:pt x="2" y="10"/>
                    <a:pt x="4" y="10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11"/>
                    <a:pt x="10" y="9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1" y="6"/>
                    <a:pt x="11" y="5"/>
                  </a:cubicBezTo>
                  <a:cubicBezTo>
                    <a:pt x="11" y="3"/>
                    <a:pt x="9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ExtraShape106">
              <a:extLst>
                <a:ext uri="{FF2B5EF4-FFF2-40B4-BE49-F238E27FC236}">
                  <a16:creationId xmlns:a16="http://schemas.microsoft.com/office/drawing/2014/main" id="{CB2B6964-22E8-4E22-B2C8-5812284814C5}"/>
                </a:ext>
              </a:extLst>
            </p:cNvPr>
            <p:cNvSpPr/>
            <p:nvPr/>
          </p:nvSpPr>
          <p:spPr bwMode="auto">
            <a:xfrm>
              <a:off x="5077515" y="1876771"/>
              <a:ext cx="7053" cy="7053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0 h 5"/>
                <a:gd name="T4" fmla="*/ 5 w 5"/>
                <a:gd name="T5" fmla="*/ 0 h 5"/>
                <a:gd name="T6" fmla="*/ 5 w 5"/>
                <a:gd name="T7" fmla="*/ 0 h 5"/>
                <a:gd name="T8" fmla="*/ 5 w 5"/>
                <a:gd name="T9" fmla="*/ 0 h 5"/>
                <a:gd name="T10" fmla="*/ 5 w 5"/>
                <a:gd name="T11" fmla="*/ 0 h 5"/>
                <a:gd name="T12" fmla="*/ 5 w 5"/>
                <a:gd name="T13" fmla="*/ 0 h 5"/>
                <a:gd name="T14" fmla="*/ 5 w 5"/>
                <a:gd name="T15" fmla="*/ 0 h 5"/>
                <a:gd name="T16" fmla="*/ 0 w 5"/>
                <a:gd name="T17" fmla="*/ 5 h 5"/>
                <a:gd name="T18" fmla="*/ 0 w 5"/>
                <a:gd name="T19" fmla="*/ 5 h 5"/>
                <a:gd name="T20" fmla="*/ 0 w 5"/>
                <a:gd name="T21" fmla="*/ 5 h 5"/>
                <a:gd name="T22" fmla="*/ 5 w 5"/>
                <a:gd name="T23" fmla="*/ 0 h 5"/>
                <a:gd name="T24" fmla="*/ 5 w 5"/>
                <a:gd name="T25" fmla="*/ 0 h 5"/>
                <a:gd name="T26" fmla="*/ 5 w 5"/>
                <a:gd name="T27" fmla="*/ 0 h 5"/>
                <a:gd name="T28" fmla="*/ 5 w 5"/>
                <a:gd name="T29" fmla="*/ 0 h 5"/>
                <a:gd name="T30" fmla="*/ 5 w 5"/>
                <a:gd name="T31" fmla="*/ 0 h 5"/>
                <a:gd name="T32" fmla="*/ 5 w 5"/>
                <a:gd name="T33" fmla="*/ 0 h 5"/>
                <a:gd name="T34" fmla="*/ 5 w 5"/>
                <a:gd name="T3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ExtraShape107">
              <a:extLst>
                <a:ext uri="{FF2B5EF4-FFF2-40B4-BE49-F238E27FC236}">
                  <a16:creationId xmlns:a16="http://schemas.microsoft.com/office/drawing/2014/main" id="{F3CBFDEA-E703-4DB3-99F1-7E731EF8A8B2}"/>
                </a:ext>
              </a:extLst>
            </p:cNvPr>
            <p:cNvSpPr/>
            <p:nvPr/>
          </p:nvSpPr>
          <p:spPr bwMode="auto">
            <a:xfrm>
              <a:off x="5077515" y="1876771"/>
              <a:ext cx="15516" cy="14105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0 w 11"/>
                <a:gd name="T5" fmla="*/ 5 h 10"/>
                <a:gd name="T6" fmla="*/ 5 w 11"/>
                <a:gd name="T7" fmla="*/ 10 h 10"/>
                <a:gd name="T8" fmla="*/ 11 w 11"/>
                <a:gd name="T9" fmla="*/ 5 h 10"/>
                <a:gd name="T10" fmla="*/ 11 w 11"/>
                <a:gd name="T11" fmla="*/ 5 h 10"/>
                <a:gd name="T12" fmla="*/ 5 w 11"/>
                <a:gd name="T13" fmla="*/ 0 h 10"/>
                <a:gd name="T14" fmla="*/ 5 w 11"/>
                <a:gd name="T15" fmla="*/ 0 h 10"/>
                <a:gd name="T16" fmla="*/ 5 w 11"/>
                <a:gd name="T17" fmla="*/ 0 h 10"/>
                <a:gd name="T18" fmla="*/ 5 w 11"/>
                <a:gd name="T19" fmla="*/ 0 h 10"/>
                <a:gd name="T20" fmla="*/ 5 w 11"/>
                <a:gd name="T21" fmla="*/ 0 h 10"/>
                <a:gd name="T22" fmla="*/ 5 w 11"/>
                <a:gd name="T23" fmla="*/ 0 h 10"/>
                <a:gd name="T24" fmla="*/ 5 w 11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ExtraShape108">
              <a:extLst>
                <a:ext uri="{FF2B5EF4-FFF2-40B4-BE49-F238E27FC236}">
                  <a16:creationId xmlns:a16="http://schemas.microsoft.com/office/drawing/2014/main" id="{39AE8552-C85D-4A38-9F7B-433B63FC651C}"/>
                </a:ext>
              </a:extLst>
            </p:cNvPr>
            <p:cNvSpPr/>
            <p:nvPr/>
          </p:nvSpPr>
          <p:spPr bwMode="auto">
            <a:xfrm>
              <a:off x="5073283" y="1842919"/>
              <a:ext cx="14105" cy="8463"/>
            </a:xfrm>
            <a:custGeom>
              <a:avLst/>
              <a:gdLst>
                <a:gd name="T0" fmla="*/ 10 w 10"/>
                <a:gd name="T1" fmla="*/ 4 h 6"/>
                <a:gd name="T2" fmla="*/ 10 w 10"/>
                <a:gd name="T3" fmla="*/ 4 h 6"/>
                <a:gd name="T4" fmla="*/ 10 w 10"/>
                <a:gd name="T5" fmla="*/ 4 h 6"/>
                <a:gd name="T6" fmla="*/ 10 w 10"/>
                <a:gd name="T7" fmla="*/ 4 h 6"/>
                <a:gd name="T8" fmla="*/ 10 w 10"/>
                <a:gd name="T9" fmla="*/ 4 h 6"/>
                <a:gd name="T10" fmla="*/ 4 w 10"/>
                <a:gd name="T11" fmla="*/ 1 h 6"/>
                <a:gd name="T12" fmla="*/ 4 w 10"/>
                <a:gd name="T13" fmla="*/ 1 h 6"/>
                <a:gd name="T14" fmla="*/ 4 w 10"/>
                <a:gd name="T15" fmla="*/ 1 h 6"/>
                <a:gd name="T16" fmla="*/ 0 w 10"/>
                <a:gd name="T17" fmla="*/ 6 h 6"/>
                <a:gd name="T18" fmla="*/ 0 w 10"/>
                <a:gd name="T19" fmla="*/ 6 h 6"/>
                <a:gd name="T20" fmla="*/ 4 w 10"/>
                <a:gd name="T21" fmla="*/ 1 h 6"/>
                <a:gd name="T22" fmla="*/ 4 w 10"/>
                <a:gd name="T23" fmla="*/ 1 h 6"/>
                <a:gd name="T24" fmla="*/ 5 w 10"/>
                <a:gd name="T25" fmla="*/ 0 h 6"/>
                <a:gd name="T26" fmla="*/ 5 w 10"/>
                <a:gd name="T27" fmla="*/ 0 h 6"/>
                <a:gd name="T28" fmla="*/ 4 w 10"/>
                <a:gd name="T29" fmla="*/ 1 h 6"/>
                <a:gd name="T30" fmla="*/ 4 w 10"/>
                <a:gd name="T31" fmla="*/ 1 h 6"/>
                <a:gd name="T32" fmla="*/ 5 w 10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ExtraShape109">
              <a:extLst>
                <a:ext uri="{FF2B5EF4-FFF2-40B4-BE49-F238E27FC236}">
                  <a16:creationId xmlns:a16="http://schemas.microsoft.com/office/drawing/2014/main" id="{EFE8DBE1-0933-4F34-9F29-0B5E469A0CA5}"/>
                </a:ext>
              </a:extLst>
            </p:cNvPr>
            <p:cNvSpPr/>
            <p:nvPr/>
          </p:nvSpPr>
          <p:spPr bwMode="auto">
            <a:xfrm>
              <a:off x="5073283" y="1842919"/>
              <a:ext cx="15516" cy="15516"/>
            </a:xfrm>
            <a:custGeom>
              <a:avLst/>
              <a:gdLst>
                <a:gd name="T0" fmla="*/ 5 w 11"/>
                <a:gd name="T1" fmla="*/ 0 h 11"/>
                <a:gd name="T2" fmla="*/ 5 w 11"/>
                <a:gd name="T3" fmla="*/ 0 h 11"/>
                <a:gd name="T4" fmla="*/ 4 w 11"/>
                <a:gd name="T5" fmla="*/ 1 h 11"/>
                <a:gd name="T6" fmla="*/ 4 w 11"/>
                <a:gd name="T7" fmla="*/ 1 h 11"/>
                <a:gd name="T8" fmla="*/ 4 w 11"/>
                <a:gd name="T9" fmla="*/ 1 h 11"/>
                <a:gd name="T10" fmla="*/ 0 w 11"/>
                <a:gd name="T11" fmla="*/ 6 h 11"/>
                <a:gd name="T12" fmla="*/ 0 w 11"/>
                <a:gd name="T13" fmla="*/ 7 h 11"/>
                <a:gd name="T14" fmla="*/ 0 w 11"/>
                <a:gd name="T15" fmla="*/ 7 h 11"/>
                <a:gd name="T16" fmla="*/ 0 w 11"/>
                <a:gd name="T17" fmla="*/ 7 h 11"/>
                <a:gd name="T18" fmla="*/ 0 w 11"/>
                <a:gd name="T19" fmla="*/ 7 h 11"/>
                <a:gd name="T20" fmla="*/ 0 w 11"/>
                <a:gd name="T21" fmla="*/ 7 h 11"/>
                <a:gd name="T22" fmla="*/ 5 w 11"/>
                <a:gd name="T23" fmla="*/ 11 h 11"/>
                <a:gd name="T24" fmla="*/ 5 w 11"/>
                <a:gd name="T25" fmla="*/ 11 h 11"/>
                <a:gd name="T26" fmla="*/ 5 w 11"/>
                <a:gd name="T27" fmla="*/ 11 h 11"/>
                <a:gd name="T28" fmla="*/ 5 w 11"/>
                <a:gd name="T29" fmla="*/ 11 h 11"/>
                <a:gd name="T30" fmla="*/ 5 w 11"/>
                <a:gd name="T31" fmla="*/ 11 h 11"/>
                <a:gd name="T32" fmla="*/ 5 w 11"/>
                <a:gd name="T33" fmla="*/ 11 h 11"/>
                <a:gd name="T34" fmla="*/ 7 w 11"/>
                <a:gd name="T35" fmla="*/ 11 h 11"/>
                <a:gd name="T36" fmla="*/ 7 w 11"/>
                <a:gd name="T37" fmla="*/ 11 h 11"/>
                <a:gd name="T38" fmla="*/ 7 w 11"/>
                <a:gd name="T39" fmla="*/ 11 h 11"/>
                <a:gd name="T40" fmla="*/ 11 w 11"/>
                <a:gd name="T41" fmla="*/ 6 h 11"/>
                <a:gd name="T42" fmla="*/ 10 w 11"/>
                <a:gd name="T43" fmla="*/ 4 h 11"/>
                <a:gd name="T44" fmla="*/ 10 w 11"/>
                <a:gd name="T45" fmla="*/ 4 h 11"/>
                <a:gd name="T46" fmla="*/ 10 w 11"/>
                <a:gd name="T47" fmla="*/ 4 h 11"/>
                <a:gd name="T48" fmla="*/ 10 w 11"/>
                <a:gd name="T49" fmla="*/ 4 h 11"/>
                <a:gd name="T50" fmla="*/ 5 w 11"/>
                <a:gd name="T51" fmla="*/ 0 h 11"/>
                <a:gd name="T52" fmla="*/ 5 w 11"/>
                <a:gd name="T5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" h="1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9"/>
                    <a:pt x="3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0"/>
                    <a:pt x="11" y="8"/>
                    <a:pt x="11" y="6"/>
                  </a:cubicBezTo>
                  <a:cubicBezTo>
                    <a:pt x="11" y="5"/>
                    <a:pt x="10" y="5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ExtraShape110">
              <a:extLst>
                <a:ext uri="{FF2B5EF4-FFF2-40B4-BE49-F238E27FC236}">
                  <a16:creationId xmlns:a16="http://schemas.microsoft.com/office/drawing/2014/main" id="{7A89F46A-24CB-4F31-B934-4FB066C8CE6B}"/>
                </a:ext>
              </a:extLst>
            </p:cNvPr>
            <p:cNvSpPr/>
            <p:nvPr/>
          </p:nvSpPr>
          <p:spPr bwMode="auto">
            <a:xfrm>
              <a:off x="5073283" y="1842919"/>
              <a:ext cx="9874" cy="15516"/>
            </a:xfrm>
            <a:custGeom>
              <a:avLst/>
              <a:gdLst>
                <a:gd name="T0" fmla="*/ 5 w 7"/>
                <a:gd name="T1" fmla="*/ 11 h 11"/>
                <a:gd name="T2" fmla="*/ 5 w 7"/>
                <a:gd name="T3" fmla="*/ 11 h 11"/>
                <a:gd name="T4" fmla="*/ 5 w 7"/>
                <a:gd name="T5" fmla="*/ 11 h 11"/>
                <a:gd name="T6" fmla="*/ 5 w 7"/>
                <a:gd name="T7" fmla="*/ 11 h 11"/>
                <a:gd name="T8" fmla="*/ 7 w 7"/>
                <a:gd name="T9" fmla="*/ 11 h 11"/>
                <a:gd name="T10" fmla="*/ 5 w 7"/>
                <a:gd name="T11" fmla="*/ 11 h 11"/>
                <a:gd name="T12" fmla="*/ 7 w 7"/>
                <a:gd name="T13" fmla="*/ 11 h 11"/>
                <a:gd name="T14" fmla="*/ 0 w 7"/>
                <a:gd name="T15" fmla="*/ 7 h 11"/>
                <a:gd name="T16" fmla="*/ 0 w 7"/>
                <a:gd name="T17" fmla="*/ 7 h 11"/>
                <a:gd name="T18" fmla="*/ 0 w 7"/>
                <a:gd name="T19" fmla="*/ 7 h 11"/>
                <a:gd name="T20" fmla="*/ 5 w 7"/>
                <a:gd name="T21" fmla="*/ 0 h 11"/>
                <a:gd name="T22" fmla="*/ 5 w 7"/>
                <a:gd name="T23" fmla="*/ 0 h 11"/>
                <a:gd name="T24" fmla="*/ 5 w 7"/>
                <a:gd name="T25" fmla="*/ 0 h 11"/>
                <a:gd name="T26" fmla="*/ 5 w 7"/>
                <a:gd name="T27" fmla="*/ 0 h 11"/>
                <a:gd name="T28" fmla="*/ 5 w 7"/>
                <a:gd name="T29" fmla="*/ 0 h 11"/>
                <a:gd name="T30" fmla="*/ 5 w 7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11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moveTo>
                    <a:pt x="7" y="11"/>
                  </a:moveTo>
                  <a:cubicBezTo>
                    <a:pt x="6" y="11"/>
                    <a:pt x="6" y="11"/>
                    <a:pt x="5" y="11"/>
                  </a:cubicBezTo>
                  <a:cubicBezTo>
                    <a:pt x="6" y="11"/>
                    <a:pt x="6" y="11"/>
                    <a:pt x="7" y="11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ExtraShape111">
              <a:extLst>
                <a:ext uri="{FF2B5EF4-FFF2-40B4-BE49-F238E27FC236}">
                  <a16:creationId xmlns:a16="http://schemas.microsoft.com/office/drawing/2014/main" id="{D82FBEA0-F087-4D91-A70F-44AA8DABC18E}"/>
                </a:ext>
              </a:extLst>
            </p:cNvPr>
            <p:cNvSpPr/>
            <p:nvPr/>
          </p:nvSpPr>
          <p:spPr bwMode="auto">
            <a:xfrm>
              <a:off x="5060589" y="1811889"/>
              <a:ext cx="15516" cy="7053"/>
            </a:xfrm>
            <a:custGeom>
              <a:avLst/>
              <a:gdLst>
                <a:gd name="T0" fmla="*/ 10 w 11"/>
                <a:gd name="T1" fmla="*/ 2 h 5"/>
                <a:gd name="T2" fmla="*/ 10 w 11"/>
                <a:gd name="T3" fmla="*/ 2 h 5"/>
                <a:gd name="T4" fmla="*/ 11 w 11"/>
                <a:gd name="T5" fmla="*/ 5 h 5"/>
                <a:gd name="T6" fmla="*/ 11 w 11"/>
                <a:gd name="T7" fmla="*/ 5 h 5"/>
                <a:gd name="T8" fmla="*/ 10 w 11"/>
                <a:gd name="T9" fmla="*/ 2 h 5"/>
                <a:gd name="T10" fmla="*/ 10 w 11"/>
                <a:gd name="T11" fmla="*/ 2 h 5"/>
                <a:gd name="T12" fmla="*/ 10 w 11"/>
                <a:gd name="T13" fmla="*/ 2 h 5"/>
                <a:gd name="T14" fmla="*/ 3 w 11"/>
                <a:gd name="T15" fmla="*/ 0 h 5"/>
                <a:gd name="T16" fmla="*/ 3 w 11"/>
                <a:gd name="T17" fmla="*/ 0 h 5"/>
                <a:gd name="T18" fmla="*/ 3 w 11"/>
                <a:gd name="T19" fmla="*/ 0 h 5"/>
                <a:gd name="T20" fmla="*/ 0 w 11"/>
                <a:gd name="T21" fmla="*/ 5 h 5"/>
                <a:gd name="T22" fmla="*/ 0 w 11"/>
                <a:gd name="T23" fmla="*/ 5 h 5"/>
                <a:gd name="T24" fmla="*/ 3 w 11"/>
                <a:gd name="T25" fmla="*/ 0 h 5"/>
                <a:gd name="T26" fmla="*/ 3 w 11"/>
                <a:gd name="T27" fmla="*/ 0 h 5"/>
                <a:gd name="T28" fmla="*/ 5 w 11"/>
                <a:gd name="T29" fmla="*/ 0 h 5"/>
                <a:gd name="T30" fmla="*/ 5 w 11"/>
                <a:gd name="T31" fmla="*/ 0 h 5"/>
                <a:gd name="T32" fmla="*/ 3 w 11"/>
                <a:gd name="T33" fmla="*/ 0 h 5"/>
                <a:gd name="T34" fmla="*/ 3 w 11"/>
                <a:gd name="T35" fmla="*/ 0 h 5"/>
                <a:gd name="T36" fmla="*/ 5 w 11"/>
                <a:gd name="T3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5">
                  <a:moveTo>
                    <a:pt x="10" y="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ExtraShape112">
              <a:extLst>
                <a:ext uri="{FF2B5EF4-FFF2-40B4-BE49-F238E27FC236}">
                  <a16:creationId xmlns:a16="http://schemas.microsoft.com/office/drawing/2014/main" id="{F038541E-5506-4F0C-BA9E-B3D212FDA279}"/>
                </a:ext>
              </a:extLst>
            </p:cNvPr>
            <p:cNvSpPr/>
            <p:nvPr/>
          </p:nvSpPr>
          <p:spPr bwMode="auto">
            <a:xfrm>
              <a:off x="5060589" y="1811889"/>
              <a:ext cx="15516" cy="14105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3 w 11"/>
                <a:gd name="T5" fmla="*/ 0 h 10"/>
                <a:gd name="T6" fmla="*/ 3 w 11"/>
                <a:gd name="T7" fmla="*/ 0 h 10"/>
                <a:gd name="T8" fmla="*/ 3 w 11"/>
                <a:gd name="T9" fmla="*/ 0 h 10"/>
                <a:gd name="T10" fmla="*/ 0 w 11"/>
                <a:gd name="T11" fmla="*/ 5 h 10"/>
                <a:gd name="T12" fmla="*/ 1 w 11"/>
                <a:gd name="T13" fmla="*/ 7 h 10"/>
                <a:gd name="T14" fmla="*/ 1 w 11"/>
                <a:gd name="T15" fmla="*/ 8 h 10"/>
                <a:gd name="T16" fmla="*/ 1 w 11"/>
                <a:gd name="T17" fmla="*/ 8 h 10"/>
                <a:gd name="T18" fmla="*/ 1 w 11"/>
                <a:gd name="T19" fmla="*/ 8 h 10"/>
                <a:gd name="T20" fmla="*/ 1 w 11"/>
                <a:gd name="T21" fmla="*/ 8 h 10"/>
                <a:gd name="T22" fmla="*/ 5 w 11"/>
                <a:gd name="T23" fmla="*/ 10 h 10"/>
                <a:gd name="T24" fmla="*/ 5 w 11"/>
                <a:gd name="T25" fmla="*/ 10 h 10"/>
                <a:gd name="T26" fmla="*/ 5 w 11"/>
                <a:gd name="T27" fmla="*/ 10 h 10"/>
                <a:gd name="T28" fmla="*/ 5 w 11"/>
                <a:gd name="T29" fmla="*/ 10 h 10"/>
                <a:gd name="T30" fmla="*/ 5 w 11"/>
                <a:gd name="T31" fmla="*/ 10 h 10"/>
                <a:gd name="T32" fmla="*/ 5 w 11"/>
                <a:gd name="T33" fmla="*/ 10 h 10"/>
                <a:gd name="T34" fmla="*/ 8 w 11"/>
                <a:gd name="T35" fmla="*/ 9 h 10"/>
                <a:gd name="T36" fmla="*/ 8 w 11"/>
                <a:gd name="T37" fmla="*/ 9 h 10"/>
                <a:gd name="T38" fmla="*/ 8 w 11"/>
                <a:gd name="T39" fmla="*/ 9 h 10"/>
                <a:gd name="T40" fmla="*/ 11 w 11"/>
                <a:gd name="T41" fmla="*/ 5 h 10"/>
                <a:gd name="T42" fmla="*/ 10 w 11"/>
                <a:gd name="T43" fmla="*/ 2 h 10"/>
                <a:gd name="T44" fmla="*/ 10 w 11"/>
                <a:gd name="T45" fmla="*/ 2 h 10"/>
                <a:gd name="T46" fmla="*/ 5 w 11"/>
                <a:gd name="T47" fmla="*/ 0 h 10"/>
                <a:gd name="T48" fmla="*/ 5 w 11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3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7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1" y="7"/>
                    <a:pt x="11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ExtraShape113">
              <a:extLst>
                <a:ext uri="{FF2B5EF4-FFF2-40B4-BE49-F238E27FC236}">
                  <a16:creationId xmlns:a16="http://schemas.microsoft.com/office/drawing/2014/main" id="{924F6C56-9649-4B74-A7D4-508016124BC3}"/>
                </a:ext>
              </a:extLst>
            </p:cNvPr>
            <p:cNvSpPr/>
            <p:nvPr/>
          </p:nvSpPr>
          <p:spPr bwMode="auto">
            <a:xfrm>
              <a:off x="5061999" y="1811889"/>
              <a:ext cx="9874" cy="14105"/>
            </a:xfrm>
            <a:custGeom>
              <a:avLst/>
              <a:gdLst>
                <a:gd name="T0" fmla="*/ 4 w 7"/>
                <a:gd name="T1" fmla="*/ 10 h 10"/>
                <a:gd name="T2" fmla="*/ 4 w 7"/>
                <a:gd name="T3" fmla="*/ 10 h 10"/>
                <a:gd name="T4" fmla="*/ 4 w 7"/>
                <a:gd name="T5" fmla="*/ 10 h 10"/>
                <a:gd name="T6" fmla="*/ 4 w 7"/>
                <a:gd name="T7" fmla="*/ 10 h 10"/>
                <a:gd name="T8" fmla="*/ 7 w 7"/>
                <a:gd name="T9" fmla="*/ 9 h 10"/>
                <a:gd name="T10" fmla="*/ 4 w 7"/>
                <a:gd name="T11" fmla="*/ 10 h 10"/>
                <a:gd name="T12" fmla="*/ 7 w 7"/>
                <a:gd name="T13" fmla="*/ 9 h 10"/>
                <a:gd name="T14" fmla="*/ 0 w 7"/>
                <a:gd name="T15" fmla="*/ 8 h 10"/>
                <a:gd name="T16" fmla="*/ 0 w 7"/>
                <a:gd name="T17" fmla="*/ 8 h 10"/>
                <a:gd name="T18" fmla="*/ 0 w 7"/>
                <a:gd name="T19" fmla="*/ 8 h 10"/>
                <a:gd name="T20" fmla="*/ 4 w 7"/>
                <a:gd name="T21" fmla="*/ 0 h 10"/>
                <a:gd name="T22" fmla="*/ 4 w 7"/>
                <a:gd name="T23" fmla="*/ 0 h 10"/>
                <a:gd name="T24" fmla="*/ 4 w 7"/>
                <a:gd name="T25" fmla="*/ 0 h 10"/>
                <a:gd name="T26" fmla="*/ 4 w 7"/>
                <a:gd name="T27" fmla="*/ 0 h 10"/>
                <a:gd name="T28" fmla="*/ 4 w 7"/>
                <a:gd name="T29" fmla="*/ 0 h 10"/>
                <a:gd name="T30" fmla="*/ 4 w 7"/>
                <a:gd name="T3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10"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moveTo>
                    <a:pt x="7" y="9"/>
                  </a:moveTo>
                  <a:cubicBezTo>
                    <a:pt x="6" y="10"/>
                    <a:pt x="5" y="10"/>
                    <a:pt x="4" y="10"/>
                  </a:cubicBezTo>
                  <a:cubicBezTo>
                    <a:pt x="5" y="10"/>
                    <a:pt x="6" y="10"/>
                    <a:pt x="7" y="9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ExtraShape114">
              <a:extLst>
                <a:ext uri="{FF2B5EF4-FFF2-40B4-BE49-F238E27FC236}">
                  <a16:creationId xmlns:a16="http://schemas.microsoft.com/office/drawing/2014/main" id="{7F918034-DF8B-4B97-91DC-37009247F84C}"/>
                </a:ext>
              </a:extLst>
            </p:cNvPr>
            <p:cNvSpPr/>
            <p:nvPr/>
          </p:nvSpPr>
          <p:spPr bwMode="auto">
            <a:xfrm>
              <a:off x="2023833" y="2755497"/>
              <a:ext cx="1222884" cy="672798"/>
            </a:xfrm>
            <a:custGeom>
              <a:avLst/>
              <a:gdLst>
                <a:gd name="T0" fmla="*/ 853 w 853"/>
                <a:gd name="T1" fmla="*/ 277 h 469"/>
                <a:gd name="T2" fmla="*/ 764 w 853"/>
                <a:gd name="T3" fmla="*/ 189 h 469"/>
                <a:gd name="T4" fmla="*/ 722 w 853"/>
                <a:gd name="T5" fmla="*/ 201 h 469"/>
                <a:gd name="T6" fmla="*/ 645 w 853"/>
                <a:gd name="T7" fmla="*/ 178 h 469"/>
                <a:gd name="T8" fmla="*/ 635 w 853"/>
                <a:gd name="T9" fmla="*/ 179 h 469"/>
                <a:gd name="T10" fmla="*/ 407 w 853"/>
                <a:gd name="T11" fmla="*/ 0 h 469"/>
                <a:gd name="T12" fmla="*/ 199 w 853"/>
                <a:gd name="T13" fmla="*/ 126 h 469"/>
                <a:gd name="T14" fmla="*/ 172 w 853"/>
                <a:gd name="T15" fmla="*/ 124 h 469"/>
                <a:gd name="T16" fmla="*/ 0 w 853"/>
                <a:gd name="T17" fmla="*/ 296 h 469"/>
                <a:gd name="T18" fmla="*/ 172 w 853"/>
                <a:gd name="T19" fmla="*/ 469 h 469"/>
                <a:gd name="T20" fmla="*/ 280 w 853"/>
                <a:gd name="T21" fmla="*/ 431 h 469"/>
                <a:gd name="T22" fmla="*/ 407 w 853"/>
                <a:gd name="T23" fmla="*/ 469 h 469"/>
                <a:gd name="T24" fmla="*/ 542 w 853"/>
                <a:gd name="T25" fmla="*/ 426 h 469"/>
                <a:gd name="T26" fmla="*/ 645 w 853"/>
                <a:gd name="T27" fmla="*/ 469 h 469"/>
                <a:gd name="T28" fmla="*/ 784 w 853"/>
                <a:gd name="T29" fmla="*/ 363 h 469"/>
                <a:gd name="T30" fmla="*/ 853 w 853"/>
                <a:gd name="T31" fmla="*/ 27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3" h="469">
                  <a:moveTo>
                    <a:pt x="853" y="277"/>
                  </a:moveTo>
                  <a:cubicBezTo>
                    <a:pt x="853" y="229"/>
                    <a:pt x="813" y="189"/>
                    <a:pt x="764" y="189"/>
                  </a:cubicBezTo>
                  <a:cubicBezTo>
                    <a:pt x="749" y="189"/>
                    <a:pt x="734" y="193"/>
                    <a:pt x="722" y="201"/>
                  </a:cubicBezTo>
                  <a:cubicBezTo>
                    <a:pt x="699" y="186"/>
                    <a:pt x="673" y="178"/>
                    <a:pt x="645" y="178"/>
                  </a:cubicBezTo>
                  <a:cubicBezTo>
                    <a:pt x="641" y="178"/>
                    <a:pt x="638" y="179"/>
                    <a:pt x="635" y="179"/>
                  </a:cubicBezTo>
                  <a:cubicBezTo>
                    <a:pt x="610" y="76"/>
                    <a:pt x="517" y="0"/>
                    <a:pt x="407" y="0"/>
                  </a:cubicBezTo>
                  <a:cubicBezTo>
                    <a:pt x="316" y="0"/>
                    <a:pt x="238" y="51"/>
                    <a:pt x="199" y="126"/>
                  </a:cubicBezTo>
                  <a:cubicBezTo>
                    <a:pt x="190" y="125"/>
                    <a:pt x="181" y="124"/>
                    <a:pt x="172" y="124"/>
                  </a:cubicBezTo>
                  <a:cubicBezTo>
                    <a:pt x="77" y="124"/>
                    <a:pt x="0" y="201"/>
                    <a:pt x="0" y="296"/>
                  </a:cubicBezTo>
                  <a:cubicBezTo>
                    <a:pt x="0" y="392"/>
                    <a:pt x="77" y="469"/>
                    <a:pt x="172" y="469"/>
                  </a:cubicBezTo>
                  <a:cubicBezTo>
                    <a:pt x="213" y="469"/>
                    <a:pt x="250" y="455"/>
                    <a:pt x="280" y="431"/>
                  </a:cubicBezTo>
                  <a:cubicBezTo>
                    <a:pt x="316" y="455"/>
                    <a:pt x="360" y="469"/>
                    <a:pt x="407" y="469"/>
                  </a:cubicBezTo>
                  <a:cubicBezTo>
                    <a:pt x="457" y="469"/>
                    <a:pt x="504" y="453"/>
                    <a:pt x="542" y="426"/>
                  </a:cubicBezTo>
                  <a:cubicBezTo>
                    <a:pt x="568" y="453"/>
                    <a:pt x="604" y="469"/>
                    <a:pt x="645" y="469"/>
                  </a:cubicBezTo>
                  <a:cubicBezTo>
                    <a:pt x="711" y="469"/>
                    <a:pt x="767" y="424"/>
                    <a:pt x="784" y="363"/>
                  </a:cubicBezTo>
                  <a:cubicBezTo>
                    <a:pt x="823" y="354"/>
                    <a:pt x="853" y="319"/>
                    <a:pt x="853" y="2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ExtraShape115">
              <a:extLst>
                <a:ext uri="{FF2B5EF4-FFF2-40B4-BE49-F238E27FC236}">
                  <a16:creationId xmlns:a16="http://schemas.microsoft.com/office/drawing/2014/main" id="{70E76DFF-417B-4649-99E2-3AA994EF70BE}"/>
                </a:ext>
              </a:extLst>
            </p:cNvPr>
            <p:cNvSpPr/>
            <p:nvPr/>
          </p:nvSpPr>
          <p:spPr bwMode="auto">
            <a:xfrm>
              <a:off x="3039376" y="2016408"/>
              <a:ext cx="847697" cy="712291"/>
            </a:xfrm>
            <a:custGeom>
              <a:avLst/>
              <a:gdLst>
                <a:gd name="T0" fmla="*/ 547 w 592"/>
                <a:gd name="T1" fmla="*/ 292 h 497"/>
                <a:gd name="T2" fmla="*/ 571 w 592"/>
                <a:gd name="T3" fmla="*/ 198 h 497"/>
                <a:gd name="T4" fmla="*/ 373 w 592"/>
                <a:gd name="T5" fmla="*/ 0 h 497"/>
                <a:gd name="T6" fmla="*/ 177 w 592"/>
                <a:gd name="T7" fmla="*/ 185 h 497"/>
                <a:gd name="T8" fmla="*/ 152 w 592"/>
                <a:gd name="T9" fmla="*/ 183 h 497"/>
                <a:gd name="T10" fmla="*/ 0 w 592"/>
                <a:gd name="T11" fmla="*/ 334 h 497"/>
                <a:gd name="T12" fmla="*/ 152 w 592"/>
                <a:gd name="T13" fmla="*/ 485 h 497"/>
                <a:gd name="T14" fmla="*/ 224 w 592"/>
                <a:gd name="T15" fmla="*/ 467 h 497"/>
                <a:gd name="T16" fmla="*/ 340 w 592"/>
                <a:gd name="T17" fmla="*/ 485 h 497"/>
                <a:gd name="T18" fmla="*/ 414 w 592"/>
                <a:gd name="T19" fmla="*/ 478 h 497"/>
                <a:gd name="T20" fmla="*/ 478 w 592"/>
                <a:gd name="T21" fmla="*/ 497 h 497"/>
                <a:gd name="T22" fmla="*/ 592 w 592"/>
                <a:gd name="T23" fmla="*/ 383 h 497"/>
                <a:gd name="T24" fmla="*/ 547 w 592"/>
                <a:gd name="T25" fmla="*/ 29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497">
                  <a:moveTo>
                    <a:pt x="547" y="292"/>
                  </a:moveTo>
                  <a:cubicBezTo>
                    <a:pt x="562" y="264"/>
                    <a:pt x="571" y="232"/>
                    <a:pt x="571" y="198"/>
                  </a:cubicBezTo>
                  <a:cubicBezTo>
                    <a:pt x="571" y="89"/>
                    <a:pt x="482" y="0"/>
                    <a:pt x="373" y="0"/>
                  </a:cubicBezTo>
                  <a:cubicBezTo>
                    <a:pt x="269" y="0"/>
                    <a:pt x="183" y="82"/>
                    <a:pt x="177" y="185"/>
                  </a:cubicBezTo>
                  <a:cubicBezTo>
                    <a:pt x="168" y="183"/>
                    <a:pt x="160" y="183"/>
                    <a:pt x="152" y="183"/>
                  </a:cubicBezTo>
                  <a:cubicBezTo>
                    <a:pt x="68" y="183"/>
                    <a:pt x="0" y="250"/>
                    <a:pt x="0" y="334"/>
                  </a:cubicBezTo>
                  <a:cubicBezTo>
                    <a:pt x="0" y="418"/>
                    <a:pt x="68" y="485"/>
                    <a:pt x="152" y="485"/>
                  </a:cubicBezTo>
                  <a:cubicBezTo>
                    <a:pt x="178" y="485"/>
                    <a:pt x="203" y="479"/>
                    <a:pt x="224" y="467"/>
                  </a:cubicBezTo>
                  <a:cubicBezTo>
                    <a:pt x="256" y="478"/>
                    <a:pt x="296" y="485"/>
                    <a:pt x="340" y="485"/>
                  </a:cubicBezTo>
                  <a:cubicBezTo>
                    <a:pt x="367" y="485"/>
                    <a:pt x="392" y="483"/>
                    <a:pt x="414" y="478"/>
                  </a:cubicBezTo>
                  <a:cubicBezTo>
                    <a:pt x="432" y="490"/>
                    <a:pt x="454" y="497"/>
                    <a:pt x="478" y="497"/>
                  </a:cubicBezTo>
                  <a:cubicBezTo>
                    <a:pt x="541" y="497"/>
                    <a:pt x="592" y="446"/>
                    <a:pt x="592" y="383"/>
                  </a:cubicBezTo>
                  <a:cubicBezTo>
                    <a:pt x="592" y="346"/>
                    <a:pt x="574" y="313"/>
                    <a:pt x="547" y="29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ExtraShape116">
              <a:extLst>
                <a:ext uri="{FF2B5EF4-FFF2-40B4-BE49-F238E27FC236}">
                  <a16:creationId xmlns:a16="http://schemas.microsoft.com/office/drawing/2014/main" id="{F1F79D0A-B0D3-46CB-8BB7-C1222EEEFD73}"/>
                </a:ext>
              </a:extLst>
            </p:cNvPr>
            <p:cNvSpPr/>
            <p:nvPr/>
          </p:nvSpPr>
          <p:spPr bwMode="auto">
            <a:xfrm>
              <a:off x="5204458" y="2793581"/>
              <a:ext cx="1002849" cy="717933"/>
            </a:xfrm>
            <a:custGeom>
              <a:avLst/>
              <a:gdLst>
                <a:gd name="T0" fmla="*/ 559 w 699"/>
                <a:gd name="T1" fmla="*/ 124 h 501"/>
                <a:gd name="T2" fmla="*/ 533 w 699"/>
                <a:gd name="T3" fmla="*/ 126 h 501"/>
                <a:gd name="T4" fmla="*/ 377 w 699"/>
                <a:gd name="T5" fmla="*/ 0 h 501"/>
                <a:gd name="T6" fmla="*/ 219 w 699"/>
                <a:gd name="T7" fmla="*/ 147 h 501"/>
                <a:gd name="T8" fmla="*/ 141 w 699"/>
                <a:gd name="T9" fmla="*/ 124 h 501"/>
                <a:gd name="T10" fmla="*/ 0 w 699"/>
                <a:gd name="T11" fmla="*/ 265 h 501"/>
                <a:gd name="T12" fmla="*/ 141 w 699"/>
                <a:gd name="T13" fmla="*/ 406 h 501"/>
                <a:gd name="T14" fmla="*/ 220 w 699"/>
                <a:gd name="T15" fmla="*/ 381 h 501"/>
                <a:gd name="T16" fmla="*/ 365 w 699"/>
                <a:gd name="T17" fmla="*/ 501 h 501"/>
                <a:gd name="T18" fmla="*/ 506 w 699"/>
                <a:gd name="T19" fmla="*/ 395 h 501"/>
                <a:gd name="T20" fmla="*/ 559 w 699"/>
                <a:gd name="T21" fmla="*/ 406 h 501"/>
                <a:gd name="T22" fmla="*/ 699 w 699"/>
                <a:gd name="T23" fmla="*/ 265 h 501"/>
                <a:gd name="T24" fmla="*/ 559 w 699"/>
                <a:gd name="T25" fmla="*/ 124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9" h="501">
                  <a:moveTo>
                    <a:pt x="559" y="124"/>
                  </a:moveTo>
                  <a:cubicBezTo>
                    <a:pt x="550" y="124"/>
                    <a:pt x="541" y="125"/>
                    <a:pt x="533" y="126"/>
                  </a:cubicBezTo>
                  <a:cubicBezTo>
                    <a:pt x="518" y="54"/>
                    <a:pt x="454" y="0"/>
                    <a:pt x="377" y="0"/>
                  </a:cubicBezTo>
                  <a:cubicBezTo>
                    <a:pt x="293" y="0"/>
                    <a:pt x="224" y="65"/>
                    <a:pt x="219" y="147"/>
                  </a:cubicBezTo>
                  <a:cubicBezTo>
                    <a:pt x="196" y="133"/>
                    <a:pt x="170" y="124"/>
                    <a:pt x="141" y="124"/>
                  </a:cubicBezTo>
                  <a:cubicBezTo>
                    <a:pt x="63" y="124"/>
                    <a:pt x="0" y="187"/>
                    <a:pt x="0" y="265"/>
                  </a:cubicBezTo>
                  <a:cubicBezTo>
                    <a:pt x="0" y="343"/>
                    <a:pt x="63" y="406"/>
                    <a:pt x="141" y="406"/>
                  </a:cubicBezTo>
                  <a:cubicBezTo>
                    <a:pt x="170" y="406"/>
                    <a:pt x="198" y="396"/>
                    <a:pt x="220" y="381"/>
                  </a:cubicBezTo>
                  <a:cubicBezTo>
                    <a:pt x="233" y="449"/>
                    <a:pt x="293" y="501"/>
                    <a:pt x="365" y="501"/>
                  </a:cubicBezTo>
                  <a:cubicBezTo>
                    <a:pt x="432" y="501"/>
                    <a:pt x="488" y="456"/>
                    <a:pt x="506" y="395"/>
                  </a:cubicBezTo>
                  <a:cubicBezTo>
                    <a:pt x="522" y="402"/>
                    <a:pt x="540" y="406"/>
                    <a:pt x="559" y="406"/>
                  </a:cubicBezTo>
                  <a:cubicBezTo>
                    <a:pt x="636" y="406"/>
                    <a:pt x="699" y="343"/>
                    <a:pt x="699" y="265"/>
                  </a:cubicBezTo>
                  <a:cubicBezTo>
                    <a:pt x="699" y="187"/>
                    <a:pt x="636" y="124"/>
                    <a:pt x="559" y="12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ValueText">
              <a:extLst>
                <a:ext uri="{FF2B5EF4-FFF2-40B4-BE49-F238E27FC236}">
                  <a16:creationId xmlns:a16="http://schemas.microsoft.com/office/drawing/2014/main" id="{32778B01-FC79-432E-8403-B4CB63F7D25F}"/>
                </a:ext>
              </a:extLst>
            </p:cNvPr>
            <p:cNvSpPr txBox="1"/>
            <p:nvPr/>
          </p:nvSpPr>
          <p:spPr>
            <a:xfrm>
              <a:off x="6782235" y="1759701"/>
              <a:ext cx="1192007" cy="894005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lnSpcReduction="10000"/>
            </a:bodyPr>
            <a:lstStyle/>
            <a:p>
              <a:r>
                <a:rPr lang="en-US" sz="5400" dirty="0">
                  <a:solidFill>
                    <a:srgbClr val="FF6400"/>
                  </a:solidFill>
                  <a:latin typeface="Impact" panose="020B0806030902050204" pitchFamily="34" charset="0"/>
                </a:rPr>
                <a:t>71%</a:t>
              </a:r>
            </a:p>
          </p:txBody>
        </p:sp>
        <p:sp>
          <p:nvSpPr>
            <p:cNvPr id="120" name="IconShape">
              <a:extLst>
                <a:ext uri="{FF2B5EF4-FFF2-40B4-BE49-F238E27FC236}">
                  <a16:creationId xmlns:a16="http://schemas.microsoft.com/office/drawing/2014/main" id="{177C7967-05BC-4AEB-98BF-20B5D513A77E}"/>
                </a:ext>
              </a:extLst>
            </p:cNvPr>
            <p:cNvSpPr/>
            <p:nvPr/>
          </p:nvSpPr>
          <p:spPr bwMode="auto">
            <a:xfrm>
              <a:off x="6518415" y="3057856"/>
              <a:ext cx="529694" cy="63396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rgbClr val="FF6400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conShape">
              <a:extLst>
                <a:ext uri="{FF2B5EF4-FFF2-40B4-BE49-F238E27FC236}">
                  <a16:creationId xmlns:a16="http://schemas.microsoft.com/office/drawing/2014/main" id="{FFA6ECD3-C09C-423F-A802-5943F7BD1C55}"/>
                </a:ext>
              </a:extLst>
            </p:cNvPr>
            <p:cNvSpPr/>
            <p:nvPr/>
          </p:nvSpPr>
          <p:spPr bwMode="auto">
            <a:xfrm>
              <a:off x="7299238" y="3057856"/>
              <a:ext cx="529694" cy="63396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rgbClr val="FF6400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conShape">
              <a:extLst>
                <a:ext uri="{FF2B5EF4-FFF2-40B4-BE49-F238E27FC236}">
                  <a16:creationId xmlns:a16="http://schemas.microsoft.com/office/drawing/2014/main" id="{18DCE3FC-5F3D-4ACD-BD27-9ADF5CFD7F56}"/>
                </a:ext>
              </a:extLst>
            </p:cNvPr>
            <p:cNvSpPr/>
            <p:nvPr/>
          </p:nvSpPr>
          <p:spPr bwMode="auto">
            <a:xfrm>
              <a:off x="8080061" y="3057856"/>
              <a:ext cx="529694" cy="63396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rgbClr val="FF6400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conShape">
              <a:extLst>
                <a:ext uri="{FF2B5EF4-FFF2-40B4-BE49-F238E27FC236}">
                  <a16:creationId xmlns:a16="http://schemas.microsoft.com/office/drawing/2014/main" id="{8ECDB757-958C-4A94-A682-695FDB04D3FF}"/>
                </a:ext>
              </a:extLst>
            </p:cNvPr>
            <p:cNvSpPr/>
            <p:nvPr/>
          </p:nvSpPr>
          <p:spPr bwMode="auto">
            <a:xfrm>
              <a:off x="8857650" y="3057856"/>
              <a:ext cx="529694" cy="63396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rgbClr val="FF6400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conShape">
              <a:extLst>
                <a:ext uri="{FF2B5EF4-FFF2-40B4-BE49-F238E27FC236}">
                  <a16:creationId xmlns:a16="http://schemas.microsoft.com/office/drawing/2014/main" id="{08997DF6-AD07-487A-B84D-DE4A40E52C13}"/>
                </a:ext>
              </a:extLst>
            </p:cNvPr>
            <p:cNvSpPr/>
            <p:nvPr/>
          </p:nvSpPr>
          <p:spPr bwMode="auto">
            <a:xfrm>
              <a:off x="9638473" y="3057856"/>
              <a:ext cx="529694" cy="63396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rgbClr val="FF6400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IconShape">
              <a:extLst>
                <a:ext uri="{FF2B5EF4-FFF2-40B4-BE49-F238E27FC236}">
                  <a16:creationId xmlns:a16="http://schemas.microsoft.com/office/drawing/2014/main" id="{A37819AA-E230-4A40-8D4B-E9FE7E280503}"/>
                </a:ext>
              </a:extLst>
            </p:cNvPr>
            <p:cNvSpPr/>
            <p:nvPr/>
          </p:nvSpPr>
          <p:spPr bwMode="auto">
            <a:xfrm>
              <a:off x="6518415" y="3867809"/>
              <a:ext cx="529694" cy="63396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rgbClr val="FF6400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conShape">
              <a:extLst>
                <a:ext uri="{FF2B5EF4-FFF2-40B4-BE49-F238E27FC236}">
                  <a16:creationId xmlns:a16="http://schemas.microsoft.com/office/drawing/2014/main" id="{1BBBF46B-6339-4865-814C-0683A58C7A26}"/>
                </a:ext>
              </a:extLst>
            </p:cNvPr>
            <p:cNvSpPr/>
            <p:nvPr/>
          </p:nvSpPr>
          <p:spPr bwMode="auto">
            <a:xfrm>
              <a:off x="7299238" y="3867809"/>
              <a:ext cx="529694" cy="63396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rgbClr val="FF6400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conShape">
              <a:extLst>
                <a:ext uri="{FF2B5EF4-FFF2-40B4-BE49-F238E27FC236}">
                  <a16:creationId xmlns:a16="http://schemas.microsoft.com/office/drawing/2014/main" id="{019AEFA4-8091-4197-AFA5-5B82F0B23545}"/>
                </a:ext>
              </a:extLst>
            </p:cNvPr>
            <p:cNvSpPr/>
            <p:nvPr/>
          </p:nvSpPr>
          <p:spPr bwMode="auto">
            <a:xfrm>
              <a:off x="8080061" y="3867809"/>
              <a:ext cx="529694" cy="63396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400"/>
                </a:gs>
                <a:gs pos="100000">
                  <a:schemeClr val="lt1">
                    <a:lumMod val="85000"/>
                  </a:schemeClr>
                </a:gs>
                <a:gs pos="10000">
                  <a:srgbClr val="FF6400"/>
                </a:gs>
                <a:gs pos="10100">
                  <a:schemeClr val="lt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IconShape">
              <a:extLst>
                <a:ext uri="{FF2B5EF4-FFF2-40B4-BE49-F238E27FC236}">
                  <a16:creationId xmlns:a16="http://schemas.microsoft.com/office/drawing/2014/main" id="{D1E1675C-8ECF-4201-96BB-8908BF098BC7}"/>
                </a:ext>
              </a:extLst>
            </p:cNvPr>
            <p:cNvSpPr/>
            <p:nvPr/>
          </p:nvSpPr>
          <p:spPr bwMode="auto">
            <a:xfrm>
              <a:off x="8857650" y="3867809"/>
              <a:ext cx="529694" cy="63396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lt1">
                <a:lumMod val="8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IconShape">
              <a:extLst>
                <a:ext uri="{FF2B5EF4-FFF2-40B4-BE49-F238E27FC236}">
                  <a16:creationId xmlns:a16="http://schemas.microsoft.com/office/drawing/2014/main" id="{26983A87-E795-4031-A8C0-F49C276C85C3}"/>
                </a:ext>
              </a:extLst>
            </p:cNvPr>
            <p:cNvSpPr/>
            <p:nvPr/>
          </p:nvSpPr>
          <p:spPr bwMode="auto">
            <a:xfrm>
              <a:off x="9638473" y="3867809"/>
              <a:ext cx="529694" cy="63396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lt1">
                <a:lumMod val="8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30" name="ExtraShape31">
              <a:extLst>
                <a:ext uri="{FF2B5EF4-FFF2-40B4-BE49-F238E27FC236}">
                  <a16:creationId xmlns:a16="http://schemas.microsoft.com/office/drawing/2014/main" id="{5A861963-EC9E-434B-854D-506C027ABD28}"/>
                </a:ext>
              </a:extLst>
            </p:cNvPr>
            <p:cNvCxnSpPr>
              <a:cxnSpLocks/>
            </p:cNvCxnSpPr>
            <p:nvPr/>
          </p:nvCxnSpPr>
          <p:spPr>
            <a:xfrm>
              <a:off x="8405153" y="2370947"/>
              <a:ext cx="1763015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ustomText1">
              <a:extLst>
                <a:ext uri="{FF2B5EF4-FFF2-40B4-BE49-F238E27FC236}">
                  <a16:creationId xmlns:a16="http://schemas.microsoft.com/office/drawing/2014/main" id="{C3C2B13E-F58D-42E9-8E9C-D707585312ED}"/>
                </a:ext>
              </a:extLst>
            </p:cNvPr>
            <p:cNvSpPr/>
            <p:nvPr/>
          </p:nvSpPr>
          <p:spPr>
            <a:xfrm>
              <a:off x="8405152" y="2420259"/>
              <a:ext cx="1763015" cy="266022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fontScale="7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Supporting text here</a:t>
              </a:r>
            </a:p>
          </p:txBody>
        </p:sp>
        <p:sp>
          <p:nvSpPr>
            <p:cNvPr id="132" name="CustomText2">
              <a:extLst>
                <a:ext uri="{FF2B5EF4-FFF2-40B4-BE49-F238E27FC236}">
                  <a16:creationId xmlns:a16="http://schemas.microsoft.com/office/drawing/2014/main" id="{9721D3DF-0243-4C8F-B7D6-EC2E0FEC3247}"/>
                </a:ext>
              </a:extLst>
            </p:cNvPr>
            <p:cNvSpPr/>
            <p:nvPr/>
          </p:nvSpPr>
          <p:spPr>
            <a:xfrm>
              <a:off x="8405152" y="1955188"/>
              <a:ext cx="1763015" cy="397688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040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6F17589-30CB-418B-8BF0-4AB0DA550835}"/>
              </a:ext>
            </a:extLst>
          </p:cNvPr>
          <p:cNvGrpSpPr/>
          <p:nvPr/>
        </p:nvGrpSpPr>
        <p:grpSpPr>
          <a:xfrm>
            <a:off x="5560285" y="2481840"/>
            <a:ext cx="4359579" cy="189432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A027E70-9CCB-4FC8-92F3-6DE59EAF2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C505447-81E1-4BEE-8BB9-515C2D149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D3221200-F795-45A5-AE2F-699711F10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6BBB516-5862-4F6F-8C8D-E28D1E138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3CA3DD3B-1F81-4090-9F2D-091D360384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3" name="标题 4">
            <a:extLst>
              <a:ext uri="{FF2B5EF4-FFF2-40B4-BE49-F238E27FC236}">
                <a16:creationId xmlns:a16="http://schemas.microsoft.com/office/drawing/2014/main" id="{6A56E3CA-6EFA-4DA8-95B4-EA1A7ECEC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426" y="2194528"/>
            <a:ext cx="5426076" cy="1621509"/>
          </a:xfrm>
        </p:spPr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sz="2400" b="0" dirty="0"/>
              <a:t>And Your Slogan Here.</a:t>
            </a:r>
            <a:endParaRPr lang="zh-CN" altLang="en-US" b="0" dirty="0"/>
          </a:p>
        </p:txBody>
      </p: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C667AEFD-D0AB-41F4-BC8D-3604120492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7426" y="4500764"/>
            <a:ext cx="5426076" cy="310871"/>
          </a:xfrm>
        </p:spPr>
        <p:txBody>
          <a:bodyPr>
            <a:normAutofit/>
          </a:bodyPr>
          <a:lstStyle/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15" name="文本占位符 5">
            <a:extLst>
              <a:ext uri="{FF2B5EF4-FFF2-40B4-BE49-F238E27FC236}">
                <a16:creationId xmlns:a16="http://schemas.microsoft.com/office/drawing/2014/main" id="{129E6B93-295D-441E-BD88-0C1FDC342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427" y="4204493"/>
            <a:ext cx="5426076" cy="296271"/>
          </a:xfrm>
        </p:spPr>
        <p:txBody>
          <a:bodyPr/>
          <a:lstStyle/>
          <a:p>
            <a:r>
              <a:rPr lang="en-US" altLang="zh-CN" dirty="0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01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913592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54DC4-078B-4FDB-BB63-4834C754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47108A-8BE0-4E89-8E6E-C86D4799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4B9605-FEB4-4FCC-9F4F-CDAD413A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" name="dee312b8-a9c6-4a2e-944a-a07da3e903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85ED3F5-C74C-4AC5-82FA-B9DE372E23D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6494" y="1850659"/>
            <a:ext cx="10855821" cy="3614179"/>
            <a:chOff x="676494" y="1850659"/>
            <a:chExt cx="10855821" cy="3614179"/>
          </a:xfrm>
        </p:grpSpPr>
        <p:sp>
          <p:nvSpPr>
            <p:cNvPr id="6" name="íṩḷïdé">
              <a:extLst>
                <a:ext uri="{FF2B5EF4-FFF2-40B4-BE49-F238E27FC236}">
                  <a16:creationId xmlns:a16="http://schemas.microsoft.com/office/drawing/2014/main" id="{C081DED1-C2BE-4187-8F4E-97A9FAF79CE7}"/>
                </a:ext>
              </a:extLst>
            </p:cNvPr>
            <p:cNvSpPr/>
            <p:nvPr/>
          </p:nvSpPr>
          <p:spPr>
            <a:xfrm>
              <a:off x="3026943" y="2345849"/>
              <a:ext cx="435858" cy="435858"/>
            </a:xfrm>
            <a:prstGeom prst="mathPl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ïŝlíḓé">
              <a:extLst>
                <a:ext uri="{FF2B5EF4-FFF2-40B4-BE49-F238E27FC236}">
                  <a16:creationId xmlns:a16="http://schemas.microsoft.com/office/drawing/2014/main" id="{38A66488-EE4B-4472-B2AF-EBD727A39842}"/>
                </a:ext>
              </a:extLst>
            </p:cNvPr>
            <p:cNvSpPr/>
            <p:nvPr/>
          </p:nvSpPr>
          <p:spPr>
            <a:xfrm>
              <a:off x="5886477" y="2345849"/>
              <a:ext cx="435858" cy="435858"/>
            </a:xfrm>
            <a:prstGeom prst="mathPl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ï$lídé">
              <a:extLst>
                <a:ext uri="{FF2B5EF4-FFF2-40B4-BE49-F238E27FC236}">
                  <a16:creationId xmlns:a16="http://schemas.microsoft.com/office/drawing/2014/main" id="{9CE577EC-9C53-438A-AA52-290C3132960A}"/>
                </a:ext>
              </a:extLst>
            </p:cNvPr>
            <p:cNvGrpSpPr/>
            <p:nvPr/>
          </p:nvGrpSpPr>
          <p:grpSpPr>
            <a:xfrm>
              <a:off x="676494" y="1850659"/>
              <a:ext cx="2277222" cy="2973463"/>
              <a:chOff x="2186058" y="1980712"/>
              <a:chExt cx="2277222" cy="2973463"/>
            </a:xfrm>
          </p:grpSpPr>
          <p:sp>
            <p:nvSpPr>
              <p:cNvPr id="26" name="išľiḓè">
                <a:extLst>
                  <a:ext uri="{FF2B5EF4-FFF2-40B4-BE49-F238E27FC236}">
                    <a16:creationId xmlns:a16="http://schemas.microsoft.com/office/drawing/2014/main" id="{3EEA995E-7562-4E4B-9EAE-1A1C20502A1D}"/>
                  </a:ext>
                </a:extLst>
              </p:cNvPr>
              <p:cNvSpPr/>
              <p:nvPr/>
            </p:nvSpPr>
            <p:spPr>
              <a:xfrm>
                <a:off x="2611550" y="1980712"/>
                <a:ext cx="1426238" cy="1426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Text</a:t>
                </a:r>
                <a:endParaRPr lang="zh-CN" altLang="en-US" sz="2000" b="1" dirty="0"/>
              </a:p>
            </p:txBody>
          </p:sp>
          <p:grpSp>
            <p:nvGrpSpPr>
              <p:cNvPr id="27" name="iṧļïḋe">
                <a:extLst>
                  <a:ext uri="{FF2B5EF4-FFF2-40B4-BE49-F238E27FC236}">
                    <a16:creationId xmlns:a16="http://schemas.microsoft.com/office/drawing/2014/main" id="{23653CBB-BA6A-4908-B88E-1371C777C3AE}"/>
                  </a:ext>
                </a:extLst>
              </p:cNvPr>
              <p:cNvGrpSpPr/>
              <p:nvPr/>
            </p:nvGrpSpPr>
            <p:grpSpPr>
              <a:xfrm>
                <a:off x="2186058" y="3451051"/>
                <a:ext cx="2277222" cy="1503124"/>
                <a:chOff x="2136000" y="3504436"/>
                <a:chExt cx="2277222" cy="1503124"/>
              </a:xfrm>
            </p:grpSpPr>
            <p:sp>
              <p:nvSpPr>
                <p:cNvPr id="28" name="íśḻíḍè">
                  <a:extLst>
                    <a:ext uri="{FF2B5EF4-FFF2-40B4-BE49-F238E27FC236}">
                      <a16:creationId xmlns:a16="http://schemas.microsoft.com/office/drawing/2014/main" id="{6A3F8575-8DAE-4B5B-873B-5172B888E7C4}"/>
                    </a:ext>
                  </a:extLst>
                </p:cNvPr>
                <p:cNvSpPr txBox="1"/>
                <p:nvPr/>
              </p:nvSpPr>
              <p:spPr bwMode="auto">
                <a:xfrm>
                  <a:off x="2136000" y="3504436"/>
                  <a:ext cx="227722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29" name="ïṩľíďé">
                  <a:extLst>
                    <a:ext uri="{FF2B5EF4-FFF2-40B4-BE49-F238E27FC236}">
                      <a16:creationId xmlns:a16="http://schemas.microsoft.com/office/drawing/2014/main" id="{619B15CE-5E63-441B-8295-CAC61C69EDCD}"/>
                    </a:ext>
                  </a:extLst>
                </p:cNvPr>
                <p:cNvSpPr/>
                <p:nvPr/>
              </p:nvSpPr>
              <p:spPr bwMode="auto">
                <a:xfrm>
                  <a:off x="2136000" y="3946242"/>
                  <a:ext cx="2277222" cy="1061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grpSp>
          <p:nvGrpSpPr>
            <p:cNvPr id="9" name="îsľíḓê">
              <a:extLst>
                <a:ext uri="{FF2B5EF4-FFF2-40B4-BE49-F238E27FC236}">
                  <a16:creationId xmlns:a16="http://schemas.microsoft.com/office/drawing/2014/main" id="{F48674FD-1D1F-4139-A731-E55BEAE875EE}"/>
                </a:ext>
              </a:extLst>
            </p:cNvPr>
            <p:cNvGrpSpPr/>
            <p:nvPr/>
          </p:nvGrpSpPr>
          <p:grpSpPr>
            <a:xfrm>
              <a:off x="3536028" y="1850659"/>
              <a:ext cx="2277222" cy="2973463"/>
              <a:chOff x="4957389" y="1980712"/>
              <a:chExt cx="2277222" cy="2973463"/>
            </a:xfrm>
          </p:grpSpPr>
          <p:sp>
            <p:nvSpPr>
              <p:cNvPr id="22" name="ï$ḻïḓè">
                <a:extLst>
                  <a:ext uri="{FF2B5EF4-FFF2-40B4-BE49-F238E27FC236}">
                    <a16:creationId xmlns:a16="http://schemas.microsoft.com/office/drawing/2014/main" id="{940C6D20-9333-4C5C-96B8-E3DF06659272}"/>
                  </a:ext>
                </a:extLst>
              </p:cNvPr>
              <p:cNvSpPr/>
              <p:nvPr/>
            </p:nvSpPr>
            <p:spPr>
              <a:xfrm>
                <a:off x="5382882" y="1980712"/>
                <a:ext cx="1426238" cy="1426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Text</a:t>
                </a:r>
                <a:endParaRPr lang="zh-CN" altLang="en-US" sz="2000" b="1" dirty="0"/>
              </a:p>
            </p:txBody>
          </p:sp>
          <p:grpSp>
            <p:nvGrpSpPr>
              <p:cNvPr id="23" name="ïṧḷïḍe">
                <a:extLst>
                  <a:ext uri="{FF2B5EF4-FFF2-40B4-BE49-F238E27FC236}">
                    <a16:creationId xmlns:a16="http://schemas.microsoft.com/office/drawing/2014/main" id="{7F90781E-D716-4ED4-AE9B-15BB2399F4C6}"/>
                  </a:ext>
                </a:extLst>
              </p:cNvPr>
              <p:cNvGrpSpPr/>
              <p:nvPr/>
            </p:nvGrpSpPr>
            <p:grpSpPr>
              <a:xfrm>
                <a:off x="4957389" y="3451051"/>
                <a:ext cx="2277222" cy="1503124"/>
                <a:chOff x="2136000" y="3504436"/>
                <a:chExt cx="2277222" cy="1503124"/>
              </a:xfrm>
            </p:grpSpPr>
            <p:sp>
              <p:nvSpPr>
                <p:cNvPr id="24" name="îṡ1ïdé">
                  <a:extLst>
                    <a:ext uri="{FF2B5EF4-FFF2-40B4-BE49-F238E27FC236}">
                      <a16:creationId xmlns:a16="http://schemas.microsoft.com/office/drawing/2014/main" id="{F1B1406A-9217-46DD-B420-B4A7595B5B50}"/>
                    </a:ext>
                  </a:extLst>
                </p:cNvPr>
                <p:cNvSpPr txBox="1"/>
                <p:nvPr/>
              </p:nvSpPr>
              <p:spPr bwMode="auto">
                <a:xfrm>
                  <a:off x="2136000" y="3504436"/>
                  <a:ext cx="227722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25" name="ïŝḷïḓe">
                  <a:extLst>
                    <a:ext uri="{FF2B5EF4-FFF2-40B4-BE49-F238E27FC236}">
                      <a16:creationId xmlns:a16="http://schemas.microsoft.com/office/drawing/2014/main" id="{C173019A-8730-447E-9FE8-F5CB6AEA9951}"/>
                    </a:ext>
                  </a:extLst>
                </p:cNvPr>
                <p:cNvSpPr/>
                <p:nvPr/>
              </p:nvSpPr>
              <p:spPr bwMode="auto">
                <a:xfrm>
                  <a:off x="2136000" y="3946242"/>
                  <a:ext cx="2277222" cy="1061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grpSp>
          <p:nvGrpSpPr>
            <p:cNvPr id="10" name="ïşľíḓe">
              <a:extLst>
                <a:ext uri="{FF2B5EF4-FFF2-40B4-BE49-F238E27FC236}">
                  <a16:creationId xmlns:a16="http://schemas.microsoft.com/office/drawing/2014/main" id="{344AB0A1-29D9-455B-9403-5822D2170842}"/>
                </a:ext>
              </a:extLst>
            </p:cNvPr>
            <p:cNvGrpSpPr/>
            <p:nvPr/>
          </p:nvGrpSpPr>
          <p:grpSpPr>
            <a:xfrm>
              <a:off x="6395562" y="1850659"/>
              <a:ext cx="2277222" cy="2973463"/>
              <a:chOff x="7728720" y="1980712"/>
              <a:chExt cx="2277222" cy="2973463"/>
            </a:xfrm>
          </p:grpSpPr>
          <p:sp>
            <p:nvSpPr>
              <p:cNvPr id="18" name="ïşlíḑê">
                <a:extLst>
                  <a:ext uri="{FF2B5EF4-FFF2-40B4-BE49-F238E27FC236}">
                    <a16:creationId xmlns:a16="http://schemas.microsoft.com/office/drawing/2014/main" id="{AB3E7004-FC73-4D37-B6B6-FE60E10762C5}"/>
                  </a:ext>
                </a:extLst>
              </p:cNvPr>
              <p:cNvSpPr/>
              <p:nvPr/>
            </p:nvSpPr>
            <p:spPr>
              <a:xfrm>
                <a:off x="8154212" y="1980712"/>
                <a:ext cx="1426238" cy="1426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Text</a:t>
                </a:r>
                <a:endParaRPr lang="zh-CN" altLang="en-US" sz="2000" b="1" dirty="0"/>
              </a:p>
            </p:txBody>
          </p:sp>
          <p:grpSp>
            <p:nvGrpSpPr>
              <p:cNvPr id="19" name="iŝḷîḍè">
                <a:extLst>
                  <a:ext uri="{FF2B5EF4-FFF2-40B4-BE49-F238E27FC236}">
                    <a16:creationId xmlns:a16="http://schemas.microsoft.com/office/drawing/2014/main" id="{FEDB1C95-3A96-4675-8108-A0E11063A6FE}"/>
                  </a:ext>
                </a:extLst>
              </p:cNvPr>
              <p:cNvGrpSpPr/>
              <p:nvPr/>
            </p:nvGrpSpPr>
            <p:grpSpPr>
              <a:xfrm>
                <a:off x="7728720" y="3451051"/>
                <a:ext cx="2277222" cy="1503124"/>
                <a:chOff x="2136000" y="3504436"/>
                <a:chExt cx="2277222" cy="1503124"/>
              </a:xfrm>
            </p:grpSpPr>
            <p:sp>
              <p:nvSpPr>
                <p:cNvPr id="20" name="íS1íďé">
                  <a:extLst>
                    <a:ext uri="{FF2B5EF4-FFF2-40B4-BE49-F238E27FC236}">
                      <a16:creationId xmlns:a16="http://schemas.microsoft.com/office/drawing/2014/main" id="{761204CD-73C5-49DD-A91B-426FF4AB1952}"/>
                    </a:ext>
                  </a:extLst>
                </p:cNvPr>
                <p:cNvSpPr txBox="1"/>
                <p:nvPr/>
              </p:nvSpPr>
              <p:spPr bwMode="auto">
                <a:xfrm>
                  <a:off x="2136000" y="3504436"/>
                  <a:ext cx="227722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21" name="iṡḷîḍé">
                  <a:extLst>
                    <a:ext uri="{FF2B5EF4-FFF2-40B4-BE49-F238E27FC236}">
                      <a16:creationId xmlns:a16="http://schemas.microsoft.com/office/drawing/2014/main" id="{D95299B0-70F3-4EB8-8E22-97FD522FE881}"/>
                    </a:ext>
                  </a:extLst>
                </p:cNvPr>
                <p:cNvSpPr/>
                <p:nvPr/>
              </p:nvSpPr>
              <p:spPr bwMode="auto">
                <a:xfrm>
                  <a:off x="2136000" y="3946242"/>
                  <a:ext cx="2277222" cy="1061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sp>
          <p:nvSpPr>
            <p:cNvPr id="11" name="ïS1ïḍè">
              <a:extLst>
                <a:ext uri="{FF2B5EF4-FFF2-40B4-BE49-F238E27FC236}">
                  <a16:creationId xmlns:a16="http://schemas.microsoft.com/office/drawing/2014/main" id="{0BAA9E9D-449E-40C0-9354-0E5A75A516C9}"/>
                </a:ext>
              </a:extLst>
            </p:cNvPr>
            <p:cNvSpPr/>
            <p:nvPr/>
          </p:nvSpPr>
          <p:spPr>
            <a:xfrm>
              <a:off x="8746011" y="2345849"/>
              <a:ext cx="435858" cy="435858"/>
            </a:xfrm>
            <a:prstGeom prst="mathPl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íṡḻïḋê">
              <a:extLst>
                <a:ext uri="{FF2B5EF4-FFF2-40B4-BE49-F238E27FC236}">
                  <a16:creationId xmlns:a16="http://schemas.microsoft.com/office/drawing/2014/main" id="{BAA7F1CD-BF05-48DE-9422-C96EDB3E622D}"/>
                </a:ext>
              </a:extLst>
            </p:cNvPr>
            <p:cNvGrpSpPr/>
            <p:nvPr/>
          </p:nvGrpSpPr>
          <p:grpSpPr>
            <a:xfrm>
              <a:off x="9255093" y="1850659"/>
              <a:ext cx="2277222" cy="2973463"/>
              <a:chOff x="7728720" y="1980712"/>
              <a:chExt cx="2277222" cy="2973463"/>
            </a:xfrm>
          </p:grpSpPr>
          <p:sp>
            <p:nvSpPr>
              <p:cNvPr id="14" name="iṩlíḑé">
                <a:extLst>
                  <a:ext uri="{FF2B5EF4-FFF2-40B4-BE49-F238E27FC236}">
                    <a16:creationId xmlns:a16="http://schemas.microsoft.com/office/drawing/2014/main" id="{F8DCE9BA-6909-468E-B6FF-3F20CB56F05E}"/>
                  </a:ext>
                </a:extLst>
              </p:cNvPr>
              <p:cNvSpPr/>
              <p:nvPr/>
            </p:nvSpPr>
            <p:spPr>
              <a:xfrm>
                <a:off x="8154212" y="1980712"/>
                <a:ext cx="1426238" cy="1426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Text</a:t>
                </a:r>
                <a:endParaRPr lang="zh-CN" altLang="en-US" sz="2000" b="1" dirty="0"/>
              </a:p>
            </p:txBody>
          </p:sp>
          <p:grpSp>
            <p:nvGrpSpPr>
              <p:cNvPr id="15" name="íś1íḋé">
                <a:extLst>
                  <a:ext uri="{FF2B5EF4-FFF2-40B4-BE49-F238E27FC236}">
                    <a16:creationId xmlns:a16="http://schemas.microsoft.com/office/drawing/2014/main" id="{91757C1D-8D32-4E7B-BC19-B23FB2766EEE}"/>
                  </a:ext>
                </a:extLst>
              </p:cNvPr>
              <p:cNvGrpSpPr/>
              <p:nvPr/>
            </p:nvGrpSpPr>
            <p:grpSpPr>
              <a:xfrm>
                <a:off x="7728720" y="3451051"/>
                <a:ext cx="2277222" cy="1503124"/>
                <a:chOff x="2136000" y="3504436"/>
                <a:chExt cx="2277222" cy="1503124"/>
              </a:xfrm>
            </p:grpSpPr>
            <p:sp>
              <p:nvSpPr>
                <p:cNvPr id="16" name="îSḷíḑê">
                  <a:extLst>
                    <a:ext uri="{FF2B5EF4-FFF2-40B4-BE49-F238E27FC236}">
                      <a16:creationId xmlns:a16="http://schemas.microsoft.com/office/drawing/2014/main" id="{B1CC1BA8-EC5A-448F-8170-68EB92C5975C}"/>
                    </a:ext>
                  </a:extLst>
                </p:cNvPr>
                <p:cNvSpPr txBox="1"/>
                <p:nvPr/>
              </p:nvSpPr>
              <p:spPr bwMode="auto">
                <a:xfrm>
                  <a:off x="2136000" y="3504436"/>
                  <a:ext cx="227722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17" name="iṡļïḑé">
                  <a:extLst>
                    <a:ext uri="{FF2B5EF4-FFF2-40B4-BE49-F238E27FC236}">
                      <a16:creationId xmlns:a16="http://schemas.microsoft.com/office/drawing/2014/main" id="{815D8B43-5C5B-42A8-A768-F2DF54E18B30}"/>
                    </a:ext>
                  </a:extLst>
                </p:cNvPr>
                <p:cNvSpPr/>
                <p:nvPr/>
              </p:nvSpPr>
              <p:spPr bwMode="auto">
                <a:xfrm>
                  <a:off x="2136000" y="3946242"/>
                  <a:ext cx="2277222" cy="1061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sp>
          <p:nvSpPr>
            <p:cNvPr id="13" name="íṡľíḓé">
              <a:extLst>
                <a:ext uri="{FF2B5EF4-FFF2-40B4-BE49-F238E27FC236}">
                  <a16:creationId xmlns:a16="http://schemas.microsoft.com/office/drawing/2014/main" id="{2415B6AF-15DE-4E0F-AE31-2BD14E1666AF}"/>
                </a:ext>
              </a:extLst>
            </p:cNvPr>
            <p:cNvSpPr txBox="1"/>
            <p:nvPr/>
          </p:nvSpPr>
          <p:spPr bwMode="auto">
            <a:xfrm>
              <a:off x="676494" y="5023033"/>
              <a:ext cx="10843994" cy="4418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42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68610-234C-4126-8399-F7F05F2A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DFCF69-E523-46BC-B945-4E9830F3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7ED887-5018-425F-B76C-F9959035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5" name="cb002563-37c5-4fe3-bd0b-8d9103a511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CA45BA5-43A8-434F-8D94-B7799523BFC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23950"/>
            <a:ext cx="12192000" cy="5734051"/>
            <a:chOff x="0" y="1123950"/>
            <a:chExt cx="12192000" cy="5734051"/>
          </a:xfrm>
        </p:grpSpPr>
        <p:sp>
          <p:nvSpPr>
            <p:cNvPr id="6" name="iṧļíḑe">
              <a:extLst>
                <a:ext uri="{FF2B5EF4-FFF2-40B4-BE49-F238E27FC236}">
                  <a16:creationId xmlns:a16="http://schemas.microsoft.com/office/drawing/2014/main" id="{D1CFA5DB-70CD-4754-9A05-24DDF4D3AC48}"/>
                </a:ext>
              </a:extLst>
            </p:cNvPr>
            <p:cNvSpPr/>
            <p:nvPr/>
          </p:nvSpPr>
          <p:spPr>
            <a:xfrm flipH="1">
              <a:off x="0" y="4088722"/>
              <a:ext cx="12192000" cy="2769279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57561 h 1359765"/>
                <a:gd name="connsiteX1" fmla="*/ 574189 w 6216319"/>
                <a:gd name="connsiteY1" fmla="*/ 379355 h 1359765"/>
                <a:gd name="connsiteX2" fmla="*/ 2265770 w 6216319"/>
                <a:gd name="connsiteY2" fmla="*/ 566088 h 1359765"/>
                <a:gd name="connsiteX3" fmla="*/ 3244906 w 6216319"/>
                <a:gd name="connsiteY3" fmla="*/ 549904 h 1359765"/>
                <a:gd name="connsiteX4" fmla="*/ 4628644 w 6216319"/>
                <a:gd name="connsiteY4" fmla="*/ 1092071 h 1359765"/>
                <a:gd name="connsiteX5" fmla="*/ 5356927 w 6216319"/>
                <a:gd name="connsiteY5" fmla="*/ 1245819 h 1359765"/>
                <a:gd name="connsiteX6" fmla="*/ 6216319 w 6216319"/>
                <a:gd name="connsiteY6" fmla="*/ 1359765 h 1359765"/>
                <a:gd name="connsiteX7" fmla="*/ 0 w 6216319"/>
                <a:gd name="connsiteY7" fmla="*/ 1359765 h 1359765"/>
                <a:gd name="connsiteX8" fmla="*/ 0 w 6216319"/>
                <a:gd name="connsiteY8" fmla="*/ 57561 h 1359765"/>
                <a:gd name="connsiteX0" fmla="*/ 0 w 6216319"/>
                <a:gd name="connsiteY0" fmla="*/ 55201 h 1357405"/>
                <a:gd name="connsiteX1" fmla="*/ 574189 w 6216319"/>
                <a:gd name="connsiteY1" fmla="*/ 376995 h 1357405"/>
                <a:gd name="connsiteX2" fmla="*/ 2244895 w 6216319"/>
                <a:gd name="connsiteY2" fmla="*/ 570887 h 1357405"/>
                <a:gd name="connsiteX3" fmla="*/ 3244906 w 6216319"/>
                <a:gd name="connsiteY3" fmla="*/ 547544 h 1357405"/>
                <a:gd name="connsiteX4" fmla="*/ 4628644 w 6216319"/>
                <a:gd name="connsiteY4" fmla="*/ 1089711 h 1357405"/>
                <a:gd name="connsiteX5" fmla="*/ 5356927 w 6216319"/>
                <a:gd name="connsiteY5" fmla="*/ 1243459 h 1357405"/>
                <a:gd name="connsiteX6" fmla="*/ 6216319 w 6216319"/>
                <a:gd name="connsiteY6" fmla="*/ 1357405 h 1357405"/>
                <a:gd name="connsiteX7" fmla="*/ 0 w 6216319"/>
                <a:gd name="connsiteY7" fmla="*/ 1357405 h 1357405"/>
                <a:gd name="connsiteX8" fmla="*/ 0 w 6216319"/>
                <a:gd name="connsiteY8" fmla="*/ 55201 h 1357405"/>
                <a:gd name="connsiteX0" fmla="*/ 0 w 6216319"/>
                <a:gd name="connsiteY0" fmla="*/ 49067 h 1351271"/>
                <a:gd name="connsiteX1" fmla="*/ 574189 w 6216319"/>
                <a:gd name="connsiteY1" fmla="*/ 370861 h 1351271"/>
                <a:gd name="connsiteX2" fmla="*/ 1217749 w 6216319"/>
                <a:gd name="connsiteY2" fmla="*/ 1887 h 1351271"/>
                <a:gd name="connsiteX3" fmla="*/ 2244895 w 6216319"/>
                <a:gd name="connsiteY3" fmla="*/ 564753 h 1351271"/>
                <a:gd name="connsiteX4" fmla="*/ 3244906 w 6216319"/>
                <a:gd name="connsiteY4" fmla="*/ 541410 h 1351271"/>
                <a:gd name="connsiteX5" fmla="*/ 4628644 w 6216319"/>
                <a:gd name="connsiteY5" fmla="*/ 1083577 h 1351271"/>
                <a:gd name="connsiteX6" fmla="*/ 5356927 w 6216319"/>
                <a:gd name="connsiteY6" fmla="*/ 1237325 h 1351271"/>
                <a:gd name="connsiteX7" fmla="*/ 6216319 w 6216319"/>
                <a:gd name="connsiteY7" fmla="*/ 1351271 h 1351271"/>
                <a:gd name="connsiteX8" fmla="*/ 0 w 6216319"/>
                <a:gd name="connsiteY8" fmla="*/ 1351271 h 1351271"/>
                <a:gd name="connsiteX9" fmla="*/ 0 w 6216319"/>
                <a:gd name="connsiteY9" fmla="*/ 49067 h 1351271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04848 w 6216319"/>
                <a:gd name="connsiteY3" fmla="*/ 296453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889839 w 6216319"/>
                <a:gd name="connsiteY6" fmla="*/ 317928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613304"/>
                <a:gd name="connsiteY0" fmla="*/ 22 h 1302226"/>
                <a:gd name="connsiteX1" fmla="*/ 574189 w 6613304"/>
                <a:gd name="connsiteY1" fmla="*/ 321816 h 1302226"/>
                <a:gd name="connsiteX2" fmla="*/ 1015951 w 6613304"/>
                <a:gd name="connsiteY2" fmla="*/ 346561 h 1302226"/>
                <a:gd name="connsiteX3" fmla="*/ 1732682 w 6613304"/>
                <a:gd name="connsiteY3" fmla="*/ 368038 h 1302226"/>
                <a:gd name="connsiteX4" fmla="*/ 2147475 w 6613304"/>
                <a:gd name="connsiteY4" fmla="*/ 479915 h 1302226"/>
                <a:gd name="connsiteX5" fmla="*/ 3043108 w 6613304"/>
                <a:gd name="connsiteY5" fmla="*/ 549633 h 1302226"/>
                <a:gd name="connsiteX6" fmla="*/ 3562786 w 6613304"/>
                <a:gd name="connsiteY6" fmla="*/ 790391 h 1302226"/>
                <a:gd name="connsiteX7" fmla="*/ 4684312 w 6613304"/>
                <a:gd name="connsiteY7" fmla="*/ 1156227 h 1302226"/>
                <a:gd name="connsiteX8" fmla="*/ 5092502 w 6613304"/>
                <a:gd name="connsiteY8" fmla="*/ 1188280 h 1302226"/>
                <a:gd name="connsiteX9" fmla="*/ 5886947 w 6613304"/>
                <a:gd name="connsiteY9" fmla="*/ 1005147 h 1302226"/>
                <a:gd name="connsiteX10" fmla="*/ 6216319 w 6613304"/>
                <a:gd name="connsiteY10" fmla="*/ 1302226 h 1302226"/>
                <a:gd name="connsiteX11" fmla="*/ 0 w 6613304"/>
                <a:gd name="connsiteY11" fmla="*/ 1302226 h 1302226"/>
                <a:gd name="connsiteX12" fmla="*/ 0 w 6613304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0574"/>
                <a:gd name="connsiteY0" fmla="*/ 22 h 1302226"/>
                <a:gd name="connsiteX1" fmla="*/ 574189 w 6590574"/>
                <a:gd name="connsiteY1" fmla="*/ 321816 h 1302226"/>
                <a:gd name="connsiteX2" fmla="*/ 1015951 w 6590574"/>
                <a:gd name="connsiteY2" fmla="*/ 346561 h 1302226"/>
                <a:gd name="connsiteX3" fmla="*/ 1732682 w 6590574"/>
                <a:gd name="connsiteY3" fmla="*/ 368038 h 1302226"/>
                <a:gd name="connsiteX4" fmla="*/ 2147475 w 6590574"/>
                <a:gd name="connsiteY4" fmla="*/ 479915 h 1302226"/>
                <a:gd name="connsiteX5" fmla="*/ 3043108 w 6590574"/>
                <a:gd name="connsiteY5" fmla="*/ 549633 h 1302226"/>
                <a:gd name="connsiteX6" fmla="*/ 3562786 w 6590574"/>
                <a:gd name="connsiteY6" fmla="*/ 790391 h 1302226"/>
                <a:gd name="connsiteX7" fmla="*/ 4684312 w 6590574"/>
                <a:gd name="connsiteY7" fmla="*/ 1156227 h 1302226"/>
                <a:gd name="connsiteX8" fmla="*/ 5092502 w 6590574"/>
                <a:gd name="connsiteY8" fmla="*/ 1188280 h 1302226"/>
                <a:gd name="connsiteX9" fmla="*/ 5810403 w 6590574"/>
                <a:gd name="connsiteY9" fmla="*/ 1184110 h 1302226"/>
                <a:gd name="connsiteX10" fmla="*/ 6216319 w 6590574"/>
                <a:gd name="connsiteY10" fmla="*/ 1302226 h 1302226"/>
                <a:gd name="connsiteX11" fmla="*/ 0 w 6590574"/>
                <a:gd name="connsiteY11" fmla="*/ 1302226 h 1302226"/>
                <a:gd name="connsiteX12" fmla="*/ 0 w 6590574"/>
                <a:gd name="connsiteY12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5810403 w 6216319"/>
                <a:gd name="connsiteY9" fmla="*/ 1184110 h 1302226"/>
                <a:gd name="connsiteX10" fmla="*/ 6216319 w 6216319"/>
                <a:gd name="connsiteY10" fmla="*/ 1302226 h 1302226"/>
                <a:gd name="connsiteX11" fmla="*/ 0 w 6216319"/>
                <a:gd name="connsiteY11" fmla="*/ 1302226 h 1302226"/>
                <a:gd name="connsiteX12" fmla="*/ 0 w 6216319"/>
                <a:gd name="connsiteY12" fmla="*/ 22 h 1302226"/>
                <a:gd name="connsiteX0" fmla="*/ 0 w 6216319"/>
                <a:gd name="connsiteY0" fmla="*/ 10 h 1452543"/>
                <a:gd name="connsiteX1" fmla="*/ 574189 w 6216319"/>
                <a:gd name="connsiteY1" fmla="*/ 472133 h 1452543"/>
                <a:gd name="connsiteX2" fmla="*/ 1015951 w 6216319"/>
                <a:gd name="connsiteY2" fmla="*/ 496878 h 1452543"/>
                <a:gd name="connsiteX3" fmla="*/ 1732682 w 6216319"/>
                <a:gd name="connsiteY3" fmla="*/ 518355 h 1452543"/>
                <a:gd name="connsiteX4" fmla="*/ 2147475 w 6216319"/>
                <a:gd name="connsiteY4" fmla="*/ 630232 h 1452543"/>
                <a:gd name="connsiteX5" fmla="*/ 3043108 w 6216319"/>
                <a:gd name="connsiteY5" fmla="*/ 699950 h 1452543"/>
                <a:gd name="connsiteX6" fmla="*/ 3562786 w 6216319"/>
                <a:gd name="connsiteY6" fmla="*/ 940708 h 1452543"/>
                <a:gd name="connsiteX7" fmla="*/ 4684312 w 6216319"/>
                <a:gd name="connsiteY7" fmla="*/ 1306544 h 1452543"/>
                <a:gd name="connsiteX8" fmla="*/ 5092502 w 6216319"/>
                <a:gd name="connsiteY8" fmla="*/ 1338597 h 1452543"/>
                <a:gd name="connsiteX9" fmla="*/ 5810403 w 6216319"/>
                <a:gd name="connsiteY9" fmla="*/ 1334427 h 1452543"/>
                <a:gd name="connsiteX10" fmla="*/ 6216319 w 6216319"/>
                <a:gd name="connsiteY10" fmla="*/ 1452543 h 1452543"/>
                <a:gd name="connsiteX11" fmla="*/ 0 w 6216319"/>
                <a:gd name="connsiteY11" fmla="*/ 1452543 h 1452543"/>
                <a:gd name="connsiteX12" fmla="*/ 0 w 6216319"/>
                <a:gd name="connsiteY12" fmla="*/ 10 h 145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6319" h="1452543">
                  <a:moveTo>
                    <a:pt x="0" y="10"/>
                  </a:moveTo>
                  <a:cubicBezTo>
                    <a:pt x="229007" y="-1920"/>
                    <a:pt x="473169" y="274373"/>
                    <a:pt x="574189" y="472133"/>
                  </a:cubicBezTo>
                  <a:cubicBezTo>
                    <a:pt x="784106" y="306783"/>
                    <a:pt x="876671" y="335710"/>
                    <a:pt x="1015951" y="496878"/>
                  </a:cubicBezTo>
                  <a:cubicBezTo>
                    <a:pt x="1169602" y="156200"/>
                    <a:pt x="1541775" y="268250"/>
                    <a:pt x="1732682" y="518355"/>
                  </a:cubicBezTo>
                  <a:cubicBezTo>
                    <a:pt x="1951423" y="389059"/>
                    <a:pt x="1995178" y="418617"/>
                    <a:pt x="2147475" y="630232"/>
                  </a:cubicBezTo>
                  <a:cubicBezTo>
                    <a:pt x="2240004" y="303227"/>
                    <a:pt x="2890265" y="229257"/>
                    <a:pt x="3043108" y="699950"/>
                  </a:cubicBezTo>
                  <a:cubicBezTo>
                    <a:pt x="3340461" y="644318"/>
                    <a:pt x="3395950" y="702404"/>
                    <a:pt x="3562786" y="940708"/>
                  </a:cubicBezTo>
                  <a:cubicBezTo>
                    <a:pt x="3973172" y="584855"/>
                    <a:pt x="4634636" y="975363"/>
                    <a:pt x="4684312" y="1306544"/>
                  </a:cubicBezTo>
                  <a:cubicBezTo>
                    <a:pt x="4775936" y="1140966"/>
                    <a:pt x="4979530" y="1164509"/>
                    <a:pt x="5092502" y="1338597"/>
                  </a:cubicBezTo>
                  <a:cubicBezTo>
                    <a:pt x="5153770" y="1141613"/>
                    <a:pt x="5525680" y="842973"/>
                    <a:pt x="5810403" y="1334427"/>
                  </a:cubicBezTo>
                  <a:cubicBezTo>
                    <a:pt x="5955954" y="1267516"/>
                    <a:pt x="6049313" y="1259859"/>
                    <a:pt x="6216319" y="1452543"/>
                  </a:cubicBezTo>
                  <a:lnTo>
                    <a:pt x="0" y="145254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Sḷiḋe">
              <a:extLst>
                <a:ext uri="{FF2B5EF4-FFF2-40B4-BE49-F238E27FC236}">
                  <a16:creationId xmlns:a16="http://schemas.microsoft.com/office/drawing/2014/main" id="{545608B4-2C4E-49C3-87F5-304FCC640736}"/>
                </a:ext>
              </a:extLst>
            </p:cNvPr>
            <p:cNvSpPr/>
            <p:nvPr/>
          </p:nvSpPr>
          <p:spPr>
            <a:xfrm flipH="1">
              <a:off x="5975681" y="5405005"/>
              <a:ext cx="6216319" cy="1449603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íṥľîḑé">
              <a:extLst>
                <a:ext uri="{FF2B5EF4-FFF2-40B4-BE49-F238E27FC236}">
                  <a16:creationId xmlns:a16="http://schemas.microsoft.com/office/drawing/2014/main" id="{CEACB00A-54F8-4D24-ABFC-047A7830E243}"/>
                </a:ext>
              </a:extLst>
            </p:cNvPr>
            <p:cNvGrpSpPr/>
            <p:nvPr/>
          </p:nvGrpSpPr>
          <p:grpSpPr>
            <a:xfrm flipH="1">
              <a:off x="7039319" y="1584000"/>
              <a:ext cx="3646682" cy="3663802"/>
              <a:chOff x="7659605" y="1304764"/>
              <a:chExt cx="2454599" cy="2466123"/>
            </a:xfrm>
          </p:grpSpPr>
          <p:sp>
            <p:nvSpPr>
              <p:cNvPr id="21" name="íṣ1îḓé">
                <a:extLst>
                  <a:ext uri="{FF2B5EF4-FFF2-40B4-BE49-F238E27FC236}">
                    <a16:creationId xmlns:a16="http://schemas.microsoft.com/office/drawing/2014/main" id="{6F227F75-60A0-4816-9E01-E3FEC8C18B3D}"/>
                  </a:ext>
                </a:extLst>
              </p:cNvPr>
              <p:cNvSpPr/>
              <p:nvPr/>
            </p:nvSpPr>
            <p:spPr bwMode="auto">
              <a:xfrm>
                <a:off x="7659605" y="2994942"/>
                <a:ext cx="774024" cy="775945"/>
              </a:xfrm>
              <a:custGeom>
                <a:avLst/>
                <a:gdLst>
                  <a:gd name="T0" fmla="*/ 200 w 200"/>
                  <a:gd name="T1" fmla="*/ 88 h 200"/>
                  <a:gd name="T2" fmla="*/ 177 w 200"/>
                  <a:gd name="T3" fmla="*/ 24 h 200"/>
                  <a:gd name="T4" fmla="*/ 111 w 200"/>
                  <a:gd name="T5" fmla="*/ 0 h 200"/>
                  <a:gd name="T6" fmla="*/ 8 w 200"/>
                  <a:gd name="T7" fmla="*/ 103 h 200"/>
                  <a:gd name="T8" fmla="*/ 41 w 200"/>
                  <a:gd name="T9" fmla="*/ 81 h 200"/>
                  <a:gd name="T10" fmla="*/ 8 w 200"/>
                  <a:gd name="T11" fmla="*/ 193 h 200"/>
                  <a:gd name="T12" fmla="*/ 119 w 200"/>
                  <a:gd name="T13" fmla="*/ 159 h 200"/>
                  <a:gd name="T14" fmla="*/ 96 w 200"/>
                  <a:gd name="T15" fmla="*/ 192 h 200"/>
                  <a:gd name="T16" fmla="*/ 200 w 200"/>
                  <a:gd name="T17" fmla="*/ 88 h 200"/>
                  <a:gd name="T18" fmla="*/ 122 w 200"/>
                  <a:gd name="T19" fmla="*/ 135 h 200"/>
                  <a:gd name="T20" fmla="*/ 137 w 200"/>
                  <a:gd name="T21" fmla="*/ 114 h 200"/>
                  <a:gd name="T22" fmla="*/ 65 w 200"/>
                  <a:gd name="T23" fmla="*/ 136 h 200"/>
                  <a:gd name="T24" fmla="*/ 86 w 200"/>
                  <a:gd name="T25" fmla="*/ 64 h 200"/>
                  <a:gd name="T26" fmla="*/ 65 w 200"/>
                  <a:gd name="T27" fmla="*/ 78 h 200"/>
                  <a:gd name="T28" fmla="*/ 132 w 200"/>
                  <a:gd name="T29" fmla="*/ 11 h 200"/>
                  <a:gd name="T30" fmla="*/ 174 w 200"/>
                  <a:gd name="T31" fmla="*/ 27 h 200"/>
                  <a:gd name="T32" fmla="*/ 189 w 200"/>
                  <a:gd name="T33" fmla="*/ 68 h 200"/>
                  <a:gd name="T34" fmla="*/ 122 w 200"/>
                  <a:gd name="T35" fmla="*/ 13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0" h="200">
                    <a:moveTo>
                      <a:pt x="200" y="88"/>
                    </a:moveTo>
                    <a:cubicBezTo>
                      <a:pt x="177" y="24"/>
                      <a:pt x="177" y="24"/>
                      <a:pt x="177" y="24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38" y="4"/>
                      <a:pt x="8" y="103"/>
                    </a:cubicBezTo>
                    <a:cubicBezTo>
                      <a:pt x="8" y="103"/>
                      <a:pt x="27" y="87"/>
                      <a:pt x="41" y="81"/>
                    </a:cubicBezTo>
                    <a:cubicBezTo>
                      <a:pt x="41" y="81"/>
                      <a:pt x="0" y="146"/>
                      <a:pt x="8" y="193"/>
                    </a:cubicBezTo>
                    <a:cubicBezTo>
                      <a:pt x="54" y="200"/>
                      <a:pt x="119" y="159"/>
                      <a:pt x="119" y="159"/>
                    </a:cubicBezTo>
                    <a:cubicBezTo>
                      <a:pt x="113" y="173"/>
                      <a:pt x="96" y="192"/>
                      <a:pt x="96" y="192"/>
                    </a:cubicBezTo>
                    <a:cubicBezTo>
                      <a:pt x="195" y="162"/>
                      <a:pt x="200" y="88"/>
                      <a:pt x="200" y="88"/>
                    </a:cubicBezTo>
                    <a:moveTo>
                      <a:pt x="122" y="135"/>
                    </a:moveTo>
                    <a:cubicBezTo>
                      <a:pt x="122" y="135"/>
                      <a:pt x="132" y="123"/>
                      <a:pt x="137" y="114"/>
                    </a:cubicBezTo>
                    <a:cubicBezTo>
                      <a:pt x="137" y="114"/>
                      <a:pt x="94" y="140"/>
                      <a:pt x="65" y="136"/>
                    </a:cubicBezTo>
                    <a:cubicBezTo>
                      <a:pt x="59" y="105"/>
                      <a:pt x="86" y="64"/>
                      <a:pt x="86" y="64"/>
                    </a:cubicBezTo>
                    <a:cubicBezTo>
                      <a:pt x="77" y="68"/>
                      <a:pt x="65" y="78"/>
                      <a:pt x="65" y="78"/>
                    </a:cubicBezTo>
                    <a:cubicBezTo>
                      <a:pt x="84" y="14"/>
                      <a:pt x="132" y="11"/>
                      <a:pt x="132" y="11"/>
                    </a:cubicBezTo>
                    <a:cubicBezTo>
                      <a:pt x="174" y="27"/>
                      <a:pt x="174" y="27"/>
                      <a:pt x="174" y="27"/>
                    </a:cubicBezTo>
                    <a:cubicBezTo>
                      <a:pt x="189" y="68"/>
                      <a:pt x="189" y="68"/>
                      <a:pt x="189" y="68"/>
                    </a:cubicBezTo>
                    <a:cubicBezTo>
                      <a:pt x="189" y="68"/>
                      <a:pt x="186" y="116"/>
                      <a:pt x="122" y="135"/>
                    </a:cubicBezTo>
                  </a:path>
                </a:pathLst>
              </a:custGeom>
              <a:solidFill>
                <a:srgbClr val="FF6400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şḷidè">
                <a:extLst>
                  <a:ext uri="{FF2B5EF4-FFF2-40B4-BE49-F238E27FC236}">
                    <a16:creationId xmlns:a16="http://schemas.microsoft.com/office/drawing/2014/main" id="{34FAC224-EF6E-4851-A1B6-2CB517914BA2}"/>
                  </a:ext>
                </a:extLst>
              </p:cNvPr>
              <p:cNvSpPr/>
              <p:nvPr/>
            </p:nvSpPr>
            <p:spPr bwMode="auto">
              <a:xfrm>
                <a:off x="7888164" y="3037196"/>
                <a:ext cx="503212" cy="501291"/>
              </a:xfrm>
              <a:custGeom>
                <a:avLst/>
                <a:gdLst>
                  <a:gd name="T0" fmla="*/ 115 w 130"/>
                  <a:gd name="T1" fmla="*/ 16 h 129"/>
                  <a:gd name="T2" fmla="*/ 73 w 130"/>
                  <a:gd name="T3" fmla="*/ 0 h 129"/>
                  <a:gd name="T4" fmla="*/ 6 w 130"/>
                  <a:gd name="T5" fmla="*/ 67 h 129"/>
                  <a:gd name="T6" fmla="*/ 27 w 130"/>
                  <a:gd name="T7" fmla="*/ 53 h 129"/>
                  <a:gd name="T8" fmla="*/ 6 w 130"/>
                  <a:gd name="T9" fmla="*/ 125 h 129"/>
                  <a:gd name="T10" fmla="*/ 78 w 130"/>
                  <a:gd name="T11" fmla="*/ 103 h 129"/>
                  <a:gd name="T12" fmla="*/ 63 w 130"/>
                  <a:gd name="T13" fmla="*/ 124 h 129"/>
                  <a:gd name="T14" fmla="*/ 130 w 130"/>
                  <a:gd name="T15" fmla="*/ 57 h 129"/>
                  <a:gd name="T16" fmla="*/ 115 w 130"/>
                  <a:gd name="T17" fmla="*/ 1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115" y="16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25" y="3"/>
                      <a:pt x="6" y="67"/>
                    </a:cubicBezTo>
                    <a:cubicBezTo>
                      <a:pt x="6" y="67"/>
                      <a:pt x="18" y="57"/>
                      <a:pt x="27" y="53"/>
                    </a:cubicBezTo>
                    <a:cubicBezTo>
                      <a:pt x="27" y="53"/>
                      <a:pt x="0" y="94"/>
                      <a:pt x="6" y="125"/>
                    </a:cubicBezTo>
                    <a:cubicBezTo>
                      <a:pt x="35" y="129"/>
                      <a:pt x="78" y="103"/>
                      <a:pt x="78" y="103"/>
                    </a:cubicBezTo>
                    <a:cubicBezTo>
                      <a:pt x="73" y="112"/>
                      <a:pt x="63" y="124"/>
                      <a:pt x="63" y="124"/>
                    </a:cubicBezTo>
                    <a:cubicBezTo>
                      <a:pt x="127" y="105"/>
                      <a:pt x="130" y="57"/>
                      <a:pt x="130" y="57"/>
                    </a:cubicBezTo>
                    <a:cubicBezTo>
                      <a:pt x="115" y="16"/>
                      <a:pt x="115" y="16"/>
                      <a:pt x="115" y="16"/>
                    </a:cubicBezTo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išľïḍe">
                <a:extLst>
                  <a:ext uri="{FF2B5EF4-FFF2-40B4-BE49-F238E27FC236}">
                    <a16:creationId xmlns:a16="http://schemas.microsoft.com/office/drawing/2014/main" id="{83C36141-5D85-4286-BB8F-F17F3A207EE5}"/>
                  </a:ext>
                </a:extLst>
              </p:cNvPr>
              <p:cNvSpPr/>
              <p:nvPr/>
            </p:nvSpPr>
            <p:spPr bwMode="auto">
              <a:xfrm>
                <a:off x="8410582" y="2727971"/>
                <a:ext cx="635738" cy="848930"/>
              </a:xfrm>
              <a:custGeom>
                <a:avLst/>
                <a:gdLst>
                  <a:gd name="T0" fmla="*/ 164 w 164"/>
                  <a:gd name="T1" fmla="*/ 55 h 219"/>
                  <a:gd name="T2" fmla="*/ 133 w 164"/>
                  <a:gd name="T3" fmla="*/ 180 h 219"/>
                  <a:gd name="T4" fmla="*/ 0 w 164"/>
                  <a:gd name="T5" fmla="*/ 219 h 219"/>
                  <a:gd name="T6" fmla="*/ 27 w 164"/>
                  <a:gd name="T7" fmla="*/ 82 h 219"/>
                  <a:gd name="T8" fmla="*/ 109 w 164"/>
                  <a:gd name="T9" fmla="*/ 0 h 219"/>
                  <a:gd name="T10" fmla="*/ 164 w 164"/>
                  <a:gd name="T11" fmla="*/ 5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19">
                    <a:moveTo>
                      <a:pt x="164" y="55"/>
                    </a:moveTo>
                    <a:cubicBezTo>
                      <a:pt x="133" y="180"/>
                      <a:pt x="133" y="180"/>
                      <a:pt x="133" y="180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93" y="147"/>
                      <a:pt x="27" y="82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64" y="55"/>
                      <a:pt x="164" y="55"/>
                      <a:pt x="164" y="5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ṩļïdê">
                <a:extLst>
                  <a:ext uri="{FF2B5EF4-FFF2-40B4-BE49-F238E27FC236}">
                    <a16:creationId xmlns:a16="http://schemas.microsoft.com/office/drawing/2014/main" id="{1366A979-1948-4218-81FE-3D69FA06B13B}"/>
                  </a:ext>
                </a:extLst>
              </p:cNvPr>
              <p:cNvSpPr/>
              <p:nvPr/>
            </p:nvSpPr>
            <p:spPr bwMode="auto">
              <a:xfrm>
                <a:off x="7842068" y="2366887"/>
                <a:ext cx="847009" cy="639579"/>
              </a:xfrm>
              <a:custGeom>
                <a:avLst/>
                <a:gdLst>
                  <a:gd name="T0" fmla="*/ 164 w 219"/>
                  <a:gd name="T1" fmla="*/ 0 h 165"/>
                  <a:gd name="T2" fmla="*/ 38 w 219"/>
                  <a:gd name="T3" fmla="*/ 32 h 165"/>
                  <a:gd name="T4" fmla="*/ 0 w 219"/>
                  <a:gd name="T5" fmla="*/ 165 h 165"/>
                  <a:gd name="T6" fmla="*/ 137 w 219"/>
                  <a:gd name="T7" fmla="*/ 137 h 165"/>
                  <a:gd name="T8" fmla="*/ 219 w 219"/>
                  <a:gd name="T9" fmla="*/ 55 h 165"/>
                  <a:gd name="T10" fmla="*/ 164 w 219"/>
                  <a:gd name="T1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165">
                    <a:moveTo>
                      <a:pt x="164" y="0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5"/>
                      <a:pt x="71" y="72"/>
                      <a:pt x="137" y="137"/>
                    </a:cubicBezTo>
                    <a:cubicBezTo>
                      <a:pt x="219" y="55"/>
                      <a:pt x="219" y="55"/>
                      <a:pt x="219" y="55"/>
                    </a:cubicBez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ŝ1îḓè">
                <a:extLst>
                  <a:ext uri="{FF2B5EF4-FFF2-40B4-BE49-F238E27FC236}">
                    <a16:creationId xmlns:a16="http://schemas.microsoft.com/office/drawing/2014/main" id="{FA9A9C26-0E0C-4735-89A1-9DA9BE4E5727}"/>
                  </a:ext>
                </a:extLst>
              </p:cNvPr>
              <p:cNvSpPr/>
              <p:nvPr/>
            </p:nvSpPr>
            <p:spPr bwMode="auto">
              <a:xfrm>
                <a:off x="8654506" y="1685054"/>
                <a:ext cx="1081329" cy="1081330"/>
              </a:xfrm>
              <a:custGeom>
                <a:avLst/>
                <a:gdLst>
                  <a:gd name="T0" fmla="*/ 61 w 279"/>
                  <a:gd name="T1" fmla="*/ 221 h 279"/>
                  <a:gd name="T2" fmla="*/ 148 w 279"/>
                  <a:gd name="T3" fmla="*/ 279 h 279"/>
                  <a:gd name="T4" fmla="*/ 279 w 279"/>
                  <a:gd name="T5" fmla="*/ 78 h 279"/>
                  <a:gd name="T6" fmla="*/ 233 w 279"/>
                  <a:gd name="T7" fmla="*/ 48 h 279"/>
                  <a:gd name="T8" fmla="*/ 204 w 279"/>
                  <a:gd name="T9" fmla="*/ 7 h 279"/>
                  <a:gd name="T10" fmla="*/ 202 w 279"/>
                  <a:gd name="T11" fmla="*/ 0 h 279"/>
                  <a:gd name="T12" fmla="*/ 0 w 279"/>
                  <a:gd name="T13" fmla="*/ 131 h 279"/>
                  <a:gd name="T14" fmla="*/ 8 w 279"/>
                  <a:gd name="T15" fmla="*/ 147 h 279"/>
                  <a:gd name="T16" fmla="*/ 61 w 279"/>
                  <a:gd name="T17" fmla="*/ 221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9" h="279">
                    <a:moveTo>
                      <a:pt x="61" y="221"/>
                    </a:moveTo>
                    <a:cubicBezTo>
                      <a:pt x="83" y="243"/>
                      <a:pt x="111" y="264"/>
                      <a:pt x="148" y="279"/>
                    </a:cubicBezTo>
                    <a:cubicBezTo>
                      <a:pt x="207" y="212"/>
                      <a:pt x="249" y="138"/>
                      <a:pt x="279" y="78"/>
                    </a:cubicBezTo>
                    <a:cubicBezTo>
                      <a:pt x="259" y="70"/>
                      <a:pt x="244" y="60"/>
                      <a:pt x="233" y="48"/>
                    </a:cubicBezTo>
                    <a:cubicBezTo>
                      <a:pt x="218" y="34"/>
                      <a:pt x="210" y="19"/>
                      <a:pt x="204" y="7"/>
                    </a:cubicBezTo>
                    <a:cubicBezTo>
                      <a:pt x="203" y="4"/>
                      <a:pt x="202" y="2"/>
                      <a:pt x="202" y="0"/>
                    </a:cubicBezTo>
                    <a:cubicBezTo>
                      <a:pt x="141" y="29"/>
                      <a:pt x="67" y="72"/>
                      <a:pt x="0" y="131"/>
                    </a:cubicBezTo>
                    <a:cubicBezTo>
                      <a:pt x="2" y="136"/>
                      <a:pt x="5" y="141"/>
                      <a:pt x="8" y="147"/>
                    </a:cubicBezTo>
                    <a:cubicBezTo>
                      <a:pt x="18" y="168"/>
                      <a:pt x="35" y="196"/>
                      <a:pt x="61" y="22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$1ïḑé">
                <a:extLst>
                  <a:ext uri="{FF2B5EF4-FFF2-40B4-BE49-F238E27FC236}">
                    <a16:creationId xmlns:a16="http://schemas.microsoft.com/office/drawing/2014/main" id="{1B5B788B-FFF4-4391-8E2E-338E34D90B22}"/>
                  </a:ext>
                </a:extLst>
              </p:cNvPr>
              <p:cNvSpPr/>
              <p:nvPr/>
            </p:nvSpPr>
            <p:spPr bwMode="auto">
              <a:xfrm>
                <a:off x="9476547" y="1487227"/>
                <a:ext cx="457117" cy="457117"/>
              </a:xfrm>
              <a:custGeom>
                <a:avLst/>
                <a:gdLst>
                  <a:gd name="T0" fmla="*/ 29 w 118"/>
                  <a:gd name="T1" fmla="*/ 91 h 118"/>
                  <a:gd name="T2" fmla="*/ 72 w 118"/>
                  <a:gd name="T3" fmla="*/ 118 h 118"/>
                  <a:gd name="T4" fmla="*/ 118 w 118"/>
                  <a:gd name="T5" fmla="*/ 0 h 118"/>
                  <a:gd name="T6" fmla="*/ 0 w 118"/>
                  <a:gd name="T7" fmla="*/ 46 h 118"/>
                  <a:gd name="T8" fmla="*/ 3 w 118"/>
                  <a:gd name="T9" fmla="*/ 53 h 118"/>
                  <a:gd name="T10" fmla="*/ 29 w 118"/>
                  <a:gd name="T11" fmla="*/ 9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18">
                    <a:moveTo>
                      <a:pt x="29" y="91"/>
                    </a:moveTo>
                    <a:cubicBezTo>
                      <a:pt x="40" y="102"/>
                      <a:pt x="54" y="111"/>
                      <a:pt x="72" y="118"/>
                    </a:cubicBezTo>
                    <a:cubicBezTo>
                      <a:pt x="104" y="50"/>
                      <a:pt x="118" y="0"/>
                      <a:pt x="118" y="0"/>
                    </a:cubicBezTo>
                    <a:cubicBezTo>
                      <a:pt x="118" y="0"/>
                      <a:pt x="69" y="14"/>
                      <a:pt x="0" y="46"/>
                    </a:cubicBezTo>
                    <a:cubicBezTo>
                      <a:pt x="1" y="48"/>
                      <a:pt x="2" y="50"/>
                      <a:pt x="3" y="53"/>
                    </a:cubicBezTo>
                    <a:cubicBezTo>
                      <a:pt x="8" y="64"/>
                      <a:pt x="16" y="78"/>
                      <a:pt x="29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šľídè">
                <a:extLst>
                  <a:ext uri="{FF2B5EF4-FFF2-40B4-BE49-F238E27FC236}">
                    <a16:creationId xmlns:a16="http://schemas.microsoft.com/office/drawing/2014/main" id="{76FABB8E-5309-4065-8EDE-19AB2EB6F19B}"/>
                  </a:ext>
                </a:extLst>
              </p:cNvPr>
              <p:cNvSpPr/>
              <p:nvPr/>
            </p:nvSpPr>
            <p:spPr bwMode="auto">
              <a:xfrm>
                <a:off x="8062943" y="2222838"/>
                <a:ext cx="1129346" cy="1137029"/>
              </a:xfrm>
              <a:custGeom>
                <a:avLst/>
                <a:gdLst>
                  <a:gd name="T0" fmla="*/ 206 w 292"/>
                  <a:gd name="T1" fmla="*/ 91 h 293"/>
                  <a:gd name="T2" fmla="*/ 150 w 292"/>
                  <a:gd name="T3" fmla="*/ 14 h 293"/>
                  <a:gd name="T4" fmla="*/ 144 w 292"/>
                  <a:gd name="T5" fmla="*/ 0 h 293"/>
                  <a:gd name="T6" fmla="*/ 0 w 292"/>
                  <a:gd name="T7" fmla="*/ 197 h 293"/>
                  <a:gd name="T8" fmla="*/ 37 w 292"/>
                  <a:gd name="T9" fmla="*/ 253 h 293"/>
                  <a:gd name="T10" fmla="*/ 96 w 292"/>
                  <a:gd name="T11" fmla="*/ 293 h 293"/>
                  <a:gd name="T12" fmla="*/ 292 w 292"/>
                  <a:gd name="T13" fmla="*/ 149 h 293"/>
                  <a:gd name="T14" fmla="*/ 206 w 292"/>
                  <a:gd name="T15" fmla="*/ 9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2" h="293">
                    <a:moveTo>
                      <a:pt x="206" y="91"/>
                    </a:moveTo>
                    <a:cubicBezTo>
                      <a:pt x="179" y="64"/>
                      <a:pt x="161" y="35"/>
                      <a:pt x="150" y="14"/>
                    </a:cubicBezTo>
                    <a:cubicBezTo>
                      <a:pt x="148" y="9"/>
                      <a:pt x="146" y="4"/>
                      <a:pt x="144" y="0"/>
                    </a:cubicBezTo>
                    <a:cubicBezTo>
                      <a:pt x="86" y="53"/>
                      <a:pt x="34" y="118"/>
                      <a:pt x="0" y="197"/>
                    </a:cubicBezTo>
                    <a:cubicBezTo>
                      <a:pt x="0" y="197"/>
                      <a:pt x="11" y="228"/>
                      <a:pt x="37" y="253"/>
                    </a:cubicBezTo>
                    <a:cubicBezTo>
                      <a:pt x="63" y="279"/>
                      <a:pt x="96" y="293"/>
                      <a:pt x="96" y="293"/>
                    </a:cubicBezTo>
                    <a:cubicBezTo>
                      <a:pt x="175" y="260"/>
                      <a:pt x="240" y="207"/>
                      <a:pt x="292" y="149"/>
                    </a:cubicBezTo>
                    <a:cubicBezTo>
                      <a:pt x="256" y="134"/>
                      <a:pt x="228" y="113"/>
                      <a:pt x="206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ḷiḍé">
                <a:extLst>
                  <a:ext uri="{FF2B5EF4-FFF2-40B4-BE49-F238E27FC236}">
                    <a16:creationId xmlns:a16="http://schemas.microsoft.com/office/drawing/2014/main" id="{D3DFBF22-28BE-47A8-82FA-BDCDF3450BE4}"/>
                  </a:ext>
                </a:extLst>
              </p:cNvPr>
              <p:cNvSpPr/>
              <p:nvPr/>
            </p:nvSpPr>
            <p:spPr bwMode="auto">
              <a:xfrm>
                <a:off x="9438133" y="1665848"/>
                <a:ext cx="316908" cy="320750"/>
              </a:xfrm>
              <a:custGeom>
                <a:avLst/>
                <a:gdLst>
                  <a:gd name="T0" fmla="*/ 31 w 82"/>
                  <a:gd name="T1" fmla="*/ 53 h 83"/>
                  <a:gd name="T2" fmla="*/ 77 w 82"/>
                  <a:gd name="T3" fmla="*/ 83 h 83"/>
                  <a:gd name="T4" fmla="*/ 82 w 82"/>
                  <a:gd name="T5" fmla="*/ 72 h 83"/>
                  <a:gd name="T6" fmla="*/ 39 w 82"/>
                  <a:gd name="T7" fmla="*/ 45 h 83"/>
                  <a:gd name="T8" fmla="*/ 13 w 82"/>
                  <a:gd name="T9" fmla="*/ 7 h 83"/>
                  <a:gd name="T10" fmla="*/ 10 w 82"/>
                  <a:gd name="T11" fmla="*/ 0 h 83"/>
                  <a:gd name="T12" fmla="*/ 0 w 82"/>
                  <a:gd name="T13" fmla="*/ 5 h 83"/>
                  <a:gd name="T14" fmla="*/ 2 w 82"/>
                  <a:gd name="T15" fmla="*/ 12 h 83"/>
                  <a:gd name="T16" fmla="*/ 31 w 82"/>
                  <a:gd name="T17" fmla="*/ 5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83">
                    <a:moveTo>
                      <a:pt x="31" y="53"/>
                    </a:moveTo>
                    <a:cubicBezTo>
                      <a:pt x="42" y="65"/>
                      <a:pt x="57" y="75"/>
                      <a:pt x="77" y="83"/>
                    </a:cubicBezTo>
                    <a:cubicBezTo>
                      <a:pt x="78" y="79"/>
                      <a:pt x="80" y="76"/>
                      <a:pt x="82" y="72"/>
                    </a:cubicBezTo>
                    <a:cubicBezTo>
                      <a:pt x="64" y="65"/>
                      <a:pt x="50" y="56"/>
                      <a:pt x="39" y="45"/>
                    </a:cubicBezTo>
                    <a:cubicBezTo>
                      <a:pt x="26" y="32"/>
                      <a:pt x="18" y="18"/>
                      <a:pt x="13" y="7"/>
                    </a:cubicBezTo>
                    <a:cubicBezTo>
                      <a:pt x="12" y="4"/>
                      <a:pt x="11" y="2"/>
                      <a:pt x="10" y="0"/>
                    </a:cubicBezTo>
                    <a:cubicBezTo>
                      <a:pt x="7" y="2"/>
                      <a:pt x="3" y="3"/>
                      <a:pt x="0" y="5"/>
                    </a:cubicBezTo>
                    <a:cubicBezTo>
                      <a:pt x="0" y="7"/>
                      <a:pt x="1" y="9"/>
                      <a:pt x="2" y="12"/>
                    </a:cubicBezTo>
                    <a:cubicBezTo>
                      <a:pt x="8" y="24"/>
                      <a:pt x="16" y="39"/>
                      <a:pt x="31" y="53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Sļîdê">
                <a:extLst>
                  <a:ext uri="{FF2B5EF4-FFF2-40B4-BE49-F238E27FC236}">
                    <a16:creationId xmlns:a16="http://schemas.microsoft.com/office/drawing/2014/main" id="{F15D980A-ACC3-436F-9772-6778D9262C5E}"/>
                  </a:ext>
                </a:extLst>
              </p:cNvPr>
              <p:cNvSpPr/>
              <p:nvPr/>
            </p:nvSpPr>
            <p:spPr bwMode="auto">
              <a:xfrm>
                <a:off x="8619933" y="2192108"/>
                <a:ext cx="608848" cy="608848"/>
              </a:xfrm>
              <a:custGeom>
                <a:avLst/>
                <a:gdLst>
                  <a:gd name="T0" fmla="*/ 62 w 157"/>
                  <a:gd name="T1" fmla="*/ 99 h 157"/>
                  <a:gd name="T2" fmla="*/ 148 w 157"/>
                  <a:gd name="T3" fmla="*/ 157 h 157"/>
                  <a:gd name="T4" fmla="*/ 157 w 157"/>
                  <a:gd name="T5" fmla="*/ 148 h 157"/>
                  <a:gd name="T6" fmla="*/ 70 w 157"/>
                  <a:gd name="T7" fmla="*/ 90 h 157"/>
                  <a:gd name="T8" fmla="*/ 17 w 157"/>
                  <a:gd name="T9" fmla="*/ 16 h 157"/>
                  <a:gd name="T10" fmla="*/ 9 w 157"/>
                  <a:gd name="T11" fmla="*/ 0 h 157"/>
                  <a:gd name="T12" fmla="*/ 0 w 157"/>
                  <a:gd name="T13" fmla="*/ 8 h 157"/>
                  <a:gd name="T14" fmla="*/ 6 w 157"/>
                  <a:gd name="T15" fmla="*/ 22 h 157"/>
                  <a:gd name="T16" fmla="*/ 62 w 157"/>
                  <a:gd name="T17" fmla="*/ 9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7">
                    <a:moveTo>
                      <a:pt x="62" y="99"/>
                    </a:moveTo>
                    <a:cubicBezTo>
                      <a:pt x="84" y="121"/>
                      <a:pt x="112" y="142"/>
                      <a:pt x="148" y="157"/>
                    </a:cubicBezTo>
                    <a:cubicBezTo>
                      <a:pt x="151" y="154"/>
                      <a:pt x="154" y="151"/>
                      <a:pt x="157" y="148"/>
                    </a:cubicBezTo>
                    <a:cubicBezTo>
                      <a:pt x="120" y="133"/>
                      <a:pt x="92" y="112"/>
                      <a:pt x="70" y="90"/>
                    </a:cubicBezTo>
                    <a:cubicBezTo>
                      <a:pt x="44" y="65"/>
                      <a:pt x="27" y="37"/>
                      <a:pt x="17" y="16"/>
                    </a:cubicBezTo>
                    <a:cubicBezTo>
                      <a:pt x="14" y="10"/>
                      <a:pt x="11" y="5"/>
                      <a:pt x="9" y="0"/>
                    </a:cubicBezTo>
                    <a:cubicBezTo>
                      <a:pt x="6" y="3"/>
                      <a:pt x="3" y="6"/>
                      <a:pt x="0" y="8"/>
                    </a:cubicBezTo>
                    <a:cubicBezTo>
                      <a:pt x="2" y="12"/>
                      <a:pt x="4" y="17"/>
                      <a:pt x="6" y="22"/>
                    </a:cubicBezTo>
                    <a:cubicBezTo>
                      <a:pt x="17" y="43"/>
                      <a:pt x="35" y="72"/>
                      <a:pt x="62" y="9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ṥļide">
                <a:extLst>
                  <a:ext uri="{FF2B5EF4-FFF2-40B4-BE49-F238E27FC236}">
                    <a16:creationId xmlns:a16="http://schemas.microsoft.com/office/drawing/2014/main" id="{B10A99B9-3CC6-4FA5-9A19-4EFEC7C8761B}"/>
                  </a:ext>
                </a:extLst>
              </p:cNvPr>
              <p:cNvSpPr/>
              <p:nvPr/>
            </p:nvSpPr>
            <p:spPr bwMode="auto">
              <a:xfrm>
                <a:off x="8124404" y="2595445"/>
                <a:ext cx="693357" cy="695278"/>
              </a:xfrm>
              <a:custGeom>
                <a:avLst/>
                <a:gdLst>
                  <a:gd name="T0" fmla="*/ 302 w 361"/>
                  <a:gd name="T1" fmla="*/ 0 h 362"/>
                  <a:gd name="T2" fmla="*/ 361 w 361"/>
                  <a:gd name="T3" fmla="*/ 61 h 362"/>
                  <a:gd name="T4" fmla="*/ 0 w 361"/>
                  <a:gd name="T5" fmla="*/ 362 h 362"/>
                  <a:gd name="T6" fmla="*/ 302 w 361"/>
                  <a:gd name="T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1" h="362">
                    <a:moveTo>
                      <a:pt x="302" y="0"/>
                    </a:moveTo>
                    <a:lnTo>
                      <a:pt x="361" y="61"/>
                    </a:lnTo>
                    <a:lnTo>
                      <a:pt x="0" y="362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ŝlíḑê">
                <a:extLst>
                  <a:ext uri="{FF2B5EF4-FFF2-40B4-BE49-F238E27FC236}">
                    <a16:creationId xmlns:a16="http://schemas.microsoft.com/office/drawing/2014/main" id="{721C0944-C722-42E1-A2A0-59DDA4D9FE3A}"/>
                  </a:ext>
                </a:extLst>
              </p:cNvPr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slïḋé">
                <a:extLst>
                  <a:ext uri="{FF2B5EF4-FFF2-40B4-BE49-F238E27FC236}">
                    <a16:creationId xmlns:a16="http://schemas.microsoft.com/office/drawing/2014/main" id="{E505D266-79CB-44E7-840B-6F865A331FCF}"/>
                  </a:ext>
                </a:extLst>
              </p:cNvPr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ṣľíďe">
                <a:extLst>
                  <a:ext uri="{FF2B5EF4-FFF2-40B4-BE49-F238E27FC236}">
                    <a16:creationId xmlns:a16="http://schemas.microsoft.com/office/drawing/2014/main" id="{285FE60B-C282-4F3A-8DC1-ECA299C4BC3C}"/>
                  </a:ext>
                </a:extLst>
              </p:cNvPr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79 w 96"/>
                  <a:gd name="T1" fmla="*/ 79 h 96"/>
                  <a:gd name="T2" fmla="*/ 17 w 96"/>
                  <a:gd name="T3" fmla="*/ 79 h 96"/>
                  <a:gd name="T4" fmla="*/ 17 w 96"/>
                  <a:gd name="T5" fmla="*/ 17 h 96"/>
                  <a:gd name="T6" fmla="*/ 79 w 96"/>
                  <a:gd name="T7" fmla="*/ 17 h 96"/>
                  <a:gd name="T8" fmla="*/ 79 w 96"/>
                  <a:gd name="T9" fmla="*/ 7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79" y="79"/>
                    </a:moveTo>
                    <a:cubicBezTo>
                      <a:pt x="62" y="96"/>
                      <a:pt x="34" y="96"/>
                      <a:pt x="17" y="79"/>
                    </a:cubicBezTo>
                    <a:cubicBezTo>
                      <a:pt x="0" y="62"/>
                      <a:pt x="0" y="34"/>
                      <a:pt x="17" y="17"/>
                    </a:cubicBezTo>
                    <a:cubicBezTo>
                      <a:pt x="34" y="0"/>
                      <a:pt x="62" y="0"/>
                      <a:pt x="79" y="17"/>
                    </a:cubicBezTo>
                    <a:cubicBezTo>
                      <a:pt x="96" y="34"/>
                      <a:pt x="96" y="62"/>
                      <a:pt x="79" y="79"/>
                    </a:cubicBezTo>
                  </a:path>
                </a:pathLst>
              </a:cu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ślídé">
                <a:extLst>
                  <a:ext uri="{FF2B5EF4-FFF2-40B4-BE49-F238E27FC236}">
                    <a16:creationId xmlns:a16="http://schemas.microsoft.com/office/drawing/2014/main" id="{1A46B2D8-B6A6-47A6-B2B0-8A337AF2712F}"/>
                  </a:ext>
                </a:extLst>
              </p:cNvPr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48 w 96"/>
                  <a:gd name="T1" fmla="*/ 96 h 96"/>
                  <a:gd name="T2" fmla="*/ 14 w 96"/>
                  <a:gd name="T3" fmla="*/ 82 h 96"/>
                  <a:gd name="T4" fmla="*/ 0 w 96"/>
                  <a:gd name="T5" fmla="*/ 48 h 96"/>
                  <a:gd name="T6" fmla="*/ 14 w 96"/>
                  <a:gd name="T7" fmla="*/ 14 h 96"/>
                  <a:gd name="T8" fmla="*/ 48 w 96"/>
                  <a:gd name="T9" fmla="*/ 0 h 96"/>
                  <a:gd name="T10" fmla="*/ 82 w 96"/>
                  <a:gd name="T11" fmla="*/ 14 h 96"/>
                  <a:gd name="T12" fmla="*/ 96 w 96"/>
                  <a:gd name="T13" fmla="*/ 48 h 96"/>
                  <a:gd name="T14" fmla="*/ 82 w 96"/>
                  <a:gd name="T15" fmla="*/ 82 h 96"/>
                  <a:gd name="T16" fmla="*/ 48 w 96"/>
                  <a:gd name="T17" fmla="*/ 96 h 96"/>
                  <a:gd name="T18" fmla="*/ 48 w 96"/>
                  <a:gd name="T19" fmla="*/ 10 h 96"/>
                  <a:gd name="T20" fmla="*/ 21 w 96"/>
                  <a:gd name="T21" fmla="*/ 21 h 96"/>
                  <a:gd name="T22" fmla="*/ 10 w 96"/>
                  <a:gd name="T23" fmla="*/ 48 h 96"/>
                  <a:gd name="T24" fmla="*/ 21 w 96"/>
                  <a:gd name="T25" fmla="*/ 75 h 96"/>
                  <a:gd name="T26" fmla="*/ 48 w 96"/>
                  <a:gd name="T27" fmla="*/ 86 h 96"/>
                  <a:gd name="T28" fmla="*/ 75 w 96"/>
                  <a:gd name="T29" fmla="*/ 75 h 96"/>
                  <a:gd name="T30" fmla="*/ 86 w 96"/>
                  <a:gd name="T31" fmla="*/ 48 h 96"/>
                  <a:gd name="T32" fmla="*/ 75 w 96"/>
                  <a:gd name="T33" fmla="*/ 21 h 96"/>
                  <a:gd name="T34" fmla="*/ 48 w 96"/>
                  <a:gd name="T35" fmla="*/ 1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35" y="96"/>
                      <a:pt x="23" y="91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35"/>
                      <a:pt x="5" y="23"/>
                      <a:pt x="14" y="14"/>
                    </a:cubicBezTo>
                    <a:cubicBezTo>
                      <a:pt x="23" y="5"/>
                      <a:pt x="35" y="0"/>
                      <a:pt x="48" y="0"/>
                    </a:cubicBezTo>
                    <a:cubicBezTo>
                      <a:pt x="61" y="0"/>
                      <a:pt x="73" y="5"/>
                      <a:pt x="82" y="14"/>
                    </a:cubicBezTo>
                    <a:cubicBezTo>
                      <a:pt x="91" y="23"/>
                      <a:pt x="96" y="35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73" y="91"/>
                      <a:pt x="61" y="96"/>
                      <a:pt x="48" y="96"/>
                    </a:cubicBezTo>
                    <a:moveTo>
                      <a:pt x="48" y="10"/>
                    </a:moveTo>
                    <a:cubicBezTo>
                      <a:pt x="38" y="10"/>
                      <a:pt x="28" y="14"/>
                      <a:pt x="21" y="21"/>
                    </a:cubicBezTo>
                    <a:cubicBezTo>
                      <a:pt x="14" y="28"/>
                      <a:pt x="10" y="38"/>
                      <a:pt x="10" y="48"/>
                    </a:cubicBezTo>
                    <a:cubicBezTo>
                      <a:pt x="10" y="58"/>
                      <a:pt x="14" y="68"/>
                      <a:pt x="21" y="75"/>
                    </a:cubicBezTo>
                    <a:cubicBezTo>
                      <a:pt x="28" y="82"/>
                      <a:pt x="38" y="86"/>
                      <a:pt x="48" y="86"/>
                    </a:cubicBezTo>
                    <a:cubicBezTo>
                      <a:pt x="58" y="86"/>
                      <a:pt x="68" y="82"/>
                      <a:pt x="75" y="75"/>
                    </a:cubicBezTo>
                    <a:cubicBezTo>
                      <a:pt x="82" y="68"/>
                      <a:pt x="86" y="58"/>
                      <a:pt x="86" y="48"/>
                    </a:cubicBezTo>
                    <a:cubicBezTo>
                      <a:pt x="86" y="38"/>
                      <a:pt x="82" y="28"/>
                      <a:pt x="75" y="21"/>
                    </a:cubicBezTo>
                    <a:cubicBezTo>
                      <a:pt x="68" y="14"/>
                      <a:pt x="58" y="10"/>
                      <a:pt x="48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1iḍe">
                <a:extLst>
                  <a:ext uri="{FF2B5EF4-FFF2-40B4-BE49-F238E27FC236}">
                    <a16:creationId xmlns:a16="http://schemas.microsoft.com/office/drawing/2014/main" id="{A256DC31-5C99-4012-8754-F9809286D264}"/>
                  </a:ext>
                </a:extLst>
              </p:cNvPr>
              <p:cNvSpPr/>
              <p:nvPr/>
            </p:nvSpPr>
            <p:spPr bwMode="auto">
              <a:xfrm>
                <a:off x="9933662" y="1487227"/>
                <a:ext cx="0" cy="384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ṣḷíḓè">
                <a:extLst>
                  <a:ext uri="{FF2B5EF4-FFF2-40B4-BE49-F238E27FC236}">
                    <a16:creationId xmlns:a16="http://schemas.microsoft.com/office/drawing/2014/main" id="{32AA66EB-1A09-4D46-90EC-ED6D116FC7E4}"/>
                  </a:ext>
                </a:extLst>
              </p:cNvPr>
              <p:cNvSpPr/>
              <p:nvPr/>
            </p:nvSpPr>
            <p:spPr bwMode="auto">
              <a:xfrm>
                <a:off x="8429788" y="2883544"/>
                <a:ext cx="689515" cy="480164"/>
              </a:xfrm>
              <a:custGeom>
                <a:avLst/>
                <a:gdLst>
                  <a:gd name="T0" fmla="*/ 45 w 178"/>
                  <a:gd name="T1" fmla="*/ 102 h 124"/>
                  <a:gd name="T2" fmla="*/ 1 w 178"/>
                  <a:gd name="T3" fmla="*/ 123 h 124"/>
                  <a:gd name="T4" fmla="*/ 0 w 178"/>
                  <a:gd name="T5" fmla="*/ 123 h 124"/>
                  <a:gd name="T6" fmla="*/ 0 w 178"/>
                  <a:gd name="T7" fmla="*/ 123 h 124"/>
                  <a:gd name="T8" fmla="*/ 1 w 178"/>
                  <a:gd name="T9" fmla="*/ 124 h 124"/>
                  <a:gd name="T10" fmla="*/ 45 w 178"/>
                  <a:gd name="T11" fmla="*/ 102 h 124"/>
                  <a:gd name="T12" fmla="*/ 45 w 178"/>
                  <a:gd name="T13" fmla="*/ 102 h 124"/>
                  <a:gd name="T14" fmla="*/ 178 w 178"/>
                  <a:gd name="T15" fmla="*/ 0 h 124"/>
                  <a:gd name="T16" fmla="*/ 158 w 178"/>
                  <a:gd name="T17" fmla="*/ 19 h 124"/>
                  <a:gd name="T18" fmla="*/ 158 w 178"/>
                  <a:gd name="T19" fmla="*/ 19 h 124"/>
                  <a:gd name="T20" fmla="*/ 178 w 178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24">
                    <a:moveTo>
                      <a:pt x="45" y="102"/>
                    </a:moveTo>
                    <a:cubicBezTo>
                      <a:pt x="31" y="110"/>
                      <a:pt x="16" y="117"/>
                      <a:pt x="1" y="123"/>
                    </a:cubicBezTo>
                    <a:cubicBezTo>
                      <a:pt x="1" y="123"/>
                      <a:pt x="1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16" y="117"/>
                      <a:pt x="31" y="110"/>
                      <a:pt x="45" y="102"/>
                    </a:cubicBezTo>
                    <a:cubicBezTo>
                      <a:pt x="45" y="102"/>
                      <a:pt x="45" y="102"/>
                      <a:pt x="45" y="102"/>
                    </a:cubicBezTo>
                    <a:moveTo>
                      <a:pt x="178" y="0"/>
                    </a:moveTo>
                    <a:cubicBezTo>
                      <a:pt x="172" y="6"/>
                      <a:pt x="165" y="13"/>
                      <a:pt x="158" y="19"/>
                    </a:cubicBezTo>
                    <a:cubicBezTo>
                      <a:pt x="158" y="19"/>
                      <a:pt x="158" y="19"/>
                      <a:pt x="158" y="19"/>
                    </a:cubicBezTo>
                    <a:cubicBezTo>
                      <a:pt x="165" y="13"/>
                      <a:pt x="172" y="6"/>
                      <a:pt x="17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ṥļïďe">
                <a:extLst>
                  <a:ext uri="{FF2B5EF4-FFF2-40B4-BE49-F238E27FC236}">
                    <a16:creationId xmlns:a16="http://schemas.microsoft.com/office/drawing/2014/main" id="{60B8F58F-A550-4810-A696-43A17514D6DC}"/>
                  </a:ext>
                </a:extLst>
              </p:cNvPr>
              <p:cNvSpPr/>
              <p:nvPr/>
            </p:nvSpPr>
            <p:spPr bwMode="auto">
              <a:xfrm>
                <a:off x="8410582" y="3352184"/>
                <a:ext cx="19206" cy="7682"/>
              </a:xfrm>
              <a:custGeom>
                <a:avLst/>
                <a:gdLst>
                  <a:gd name="T0" fmla="*/ 0 w 5"/>
                  <a:gd name="T1" fmla="*/ 0 h 2"/>
                  <a:gd name="T2" fmla="*/ 5 w 5"/>
                  <a:gd name="T3" fmla="*/ 2 h 2"/>
                  <a:gd name="T4" fmla="*/ 5 w 5"/>
                  <a:gd name="T5" fmla="*/ 2 h 2"/>
                  <a:gd name="T6" fmla="*/ 0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0" y="0"/>
                    </a:cubicBezTo>
                  </a:path>
                </a:pathLst>
              </a:custGeom>
              <a:solidFill>
                <a:srgbClr val="E5C06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ïďé">
                <a:extLst>
                  <a:ext uri="{FF2B5EF4-FFF2-40B4-BE49-F238E27FC236}">
                    <a16:creationId xmlns:a16="http://schemas.microsoft.com/office/drawing/2014/main" id="{2757D540-220E-4CD1-A373-2CA44A8CDABD}"/>
                  </a:ext>
                </a:extLst>
              </p:cNvPr>
              <p:cNvSpPr/>
              <p:nvPr/>
            </p:nvSpPr>
            <p:spPr bwMode="auto">
              <a:xfrm>
                <a:off x="8604568" y="2956529"/>
                <a:ext cx="437909" cy="320750"/>
              </a:xfrm>
              <a:custGeom>
                <a:avLst/>
                <a:gdLst>
                  <a:gd name="T0" fmla="*/ 113 w 113"/>
                  <a:gd name="T1" fmla="*/ 0 h 83"/>
                  <a:gd name="T2" fmla="*/ 0 w 113"/>
                  <a:gd name="T3" fmla="*/ 83 h 83"/>
                  <a:gd name="T4" fmla="*/ 0 w 113"/>
                  <a:gd name="T5" fmla="*/ 83 h 83"/>
                  <a:gd name="T6" fmla="*/ 113 w 113"/>
                  <a:gd name="T7" fmla="*/ 0 h 83"/>
                  <a:gd name="T8" fmla="*/ 113 w 11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83">
                    <a:moveTo>
                      <a:pt x="113" y="0"/>
                    </a:moveTo>
                    <a:cubicBezTo>
                      <a:pt x="80" y="31"/>
                      <a:pt x="42" y="60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2" y="60"/>
                      <a:pt x="80" y="3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sļíďê">
                <a:extLst>
                  <a:ext uri="{FF2B5EF4-FFF2-40B4-BE49-F238E27FC236}">
                    <a16:creationId xmlns:a16="http://schemas.microsoft.com/office/drawing/2014/main" id="{5FD38D6C-8609-4065-AD48-9D56F29732AB}"/>
                  </a:ext>
                </a:extLst>
              </p:cNvPr>
              <p:cNvSpPr/>
              <p:nvPr/>
            </p:nvSpPr>
            <p:spPr bwMode="auto">
              <a:xfrm>
                <a:off x="9057843" y="1944343"/>
                <a:ext cx="674150" cy="822041"/>
              </a:xfrm>
              <a:custGeom>
                <a:avLst/>
                <a:gdLst>
                  <a:gd name="T0" fmla="*/ 153 w 174"/>
                  <a:gd name="T1" fmla="*/ 0 h 212"/>
                  <a:gd name="T2" fmla="*/ 101 w 174"/>
                  <a:gd name="T3" fmla="*/ 71 h 212"/>
                  <a:gd name="T4" fmla="*/ 92 w 174"/>
                  <a:gd name="T5" fmla="*/ 84 h 212"/>
                  <a:gd name="T6" fmla="*/ 89 w 174"/>
                  <a:gd name="T7" fmla="*/ 87 h 212"/>
                  <a:gd name="T8" fmla="*/ 0 w 174"/>
                  <a:gd name="T9" fmla="*/ 189 h 212"/>
                  <a:gd name="T10" fmla="*/ 44 w 174"/>
                  <a:gd name="T11" fmla="*/ 212 h 212"/>
                  <a:gd name="T12" fmla="*/ 174 w 174"/>
                  <a:gd name="T13" fmla="*/ 11 h 212"/>
                  <a:gd name="T14" fmla="*/ 153 w 174"/>
                  <a:gd name="T1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4" h="212">
                    <a:moveTo>
                      <a:pt x="153" y="0"/>
                    </a:moveTo>
                    <a:cubicBezTo>
                      <a:pt x="138" y="22"/>
                      <a:pt x="121" y="46"/>
                      <a:pt x="101" y="71"/>
                    </a:cubicBezTo>
                    <a:cubicBezTo>
                      <a:pt x="99" y="76"/>
                      <a:pt x="96" y="80"/>
                      <a:pt x="92" y="84"/>
                    </a:cubicBezTo>
                    <a:cubicBezTo>
                      <a:pt x="91" y="85"/>
                      <a:pt x="90" y="86"/>
                      <a:pt x="89" y="87"/>
                    </a:cubicBezTo>
                    <a:cubicBezTo>
                      <a:pt x="63" y="120"/>
                      <a:pt x="33" y="155"/>
                      <a:pt x="0" y="189"/>
                    </a:cubicBezTo>
                    <a:cubicBezTo>
                      <a:pt x="13" y="198"/>
                      <a:pt x="28" y="206"/>
                      <a:pt x="44" y="212"/>
                    </a:cubicBezTo>
                    <a:cubicBezTo>
                      <a:pt x="103" y="145"/>
                      <a:pt x="145" y="71"/>
                      <a:pt x="174" y="11"/>
                    </a:cubicBezTo>
                    <a:cubicBezTo>
                      <a:pt x="166" y="8"/>
                      <a:pt x="159" y="4"/>
                      <a:pt x="153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$ļîḍé">
                <a:extLst>
                  <a:ext uri="{FF2B5EF4-FFF2-40B4-BE49-F238E27FC236}">
                    <a16:creationId xmlns:a16="http://schemas.microsoft.com/office/drawing/2014/main" id="{2BC28483-D93B-498F-A302-871B1BA7C137}"/>
                  </a:ext>
                </a:extLst>
              </p:cNvPr>
              <p:cNvSpPr/>
              <p:nvPr/>
            </p:nvSpPr>
            <p:spPr bwMode="auto">
              <a:xfrm>
                <a:off x="9674374" y="1583260"/>
                <a:ext cx="224717" cy="361084"/>
              </a:xfrm>
              <a:custGeom>
                <a:avLst/>
                <a:gdLst>
                  <a:gd name="T0" fmla="*/ 58 w 58"/>
                  <a:gd name="T1" fmla="*/ 0 h 93"/>
                  <a:gd name="T2" fmla="*/ 52 w 58"/>
                  <a:gd name="T3" fmla="*/ 1 h 93"/>
                  <a:gd name="T4" fmla="*/ 0 w 58"/>
                  <a:gd name="T5" fmla="*/ 83 h 93"/>
                  <a:gd name="T6" fmla="*/ 20 w 58"/>
                  <a:gd name="T7" fmla="*/ 93 h 93"/>
                  <a:gd name="T8" fmla="*/ 58 w 58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3">
                    <a:moveTo>
                      <a:pt x="58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41" y="20"/>
                      <a:pt x="24" y="49"/>
                      <a:pt x="0" y="83"/>
                    </a:cubicBezTo>
                    <a:cubicBezTo>
                      <a:pt x="6" y="87"/>
                      <a:pt x="13" y="90"/>
                      <a:pt x="20" y="93"/>
                    </a:cubicBezTo>
                    <a:cubicBezTo>
                      <a:pt x="39" y="53"/>
                      <a:pt x="51" y="20"/>
                      <a:pt x="5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sḷiḑé">
                <a:extLst>
                  <a:ext uri="{FF2B5EF4-FFF2-40B4-BE49-F238E27FC236}">
                    <a16:creationId xmlns:a16="http://schemas.microsoft.com/office/drawing/2014/main" id="{C1A46423-263B-4A21-8916-CEF366E36290}"/>
                  </a:ext>
                </a:extLst>
              </p:cNvPr>
              <p:cNvSpPr/>
              <p:nvPr/>
            </p:nvSpPr>
            <p:spPr bwMode="auto">
              <a:xfrm>
                <a:off x="8299183" y="2712605"/>
                <a:ext cx="893105" cy="647261"/>
              </a:xfrm>
              <a:custGeom>
                <a:avLst/>
                <a:gdLst>
                  <a:gd name="T0" fmla="*/ 188 w 231"/>
                  <a:gd name="T1" fmla="*/ 0 h 167"/>
                  <a:gd name="T2" fmla="*/ 0 w 231"/>
                  <a:gd name="T3" fmla="*/ 147 h 167"/>
                  <a:gd name="T4" fmla="*/ 29 w 231"/>
                  <a:gd name="T5" fmla="*/ 165 h 167"/>
                  <a:gd name="T6" fmla="*/ 34 w 231"/>
                  <a:gd name="T7" fmla="*/ 167 h 167"/>
                  <a:gd name="T8" fmla="*/ 35 w 231"/>
                  <a:gd name="T9" fmla="*/ 167 h 167"/>
                  <a:gd name="T10" fmla="*/ 79 w 231"/>
                  <a:gd name="T11" fmla="*/ 146 h 167"/>
                  <a:gd name="T12" fmla="*/ 192 w 231"/>
                  <a:gd name="T13" fmla="*/ 63 h 167"/>
                  <a:gd name="T14" fmla="*/ 212 w 231"/>
                  <a:gd name="T15" fmla="*/ 44 h 167"/>
                  <a:gd name="T16" fmla="*/ 231 w 231"/>
                  <a:gd name="T17" fmla="*/ 23 h 167"/>
                  <a:gd name="T18" fmla="*/ 188 w 231"/>
                  <a:gd name="T1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1" h="167">
                    <a:moveTo>
                      <a:pt x="188" y="0"/>
                    </a:moveTo>
                    <a:cubicBezTo>
                      <a:pt x="133" y="55"/>
                      <a:pt x="70" y="108"/>
                      <a:pt x="0" y="147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32" y="166"/>
                      <a:pt x="33" y="166"/>
                      <a:pt x="34" y="167"/>
                    </a:cubicBezTo>
                    <a:cubicBezTo>
                      <a:pt x="35" y="167"/>
                      <a:pt x="35" y="167"/>
                      <a:pt x="35" y="167"/>
                    </a:cubicBezTo>
                    <a:cubicBezTo>
                      <a:pt x="50" y="161"/>
                      <a:pt x="65" y="154"/>
                      <a:pt x="79" y="146"/>
                    </a:cubicBezTo>
                    <a:cubicBezTo>
                      <a:pt x="121" y="123"/>
                      <a:pt x="159" y="94"/>
                      <a:pt x="192" y="63"/>
                    </a:cubicBezTo>
                    <a:cubicBezTo>
                      <a:pt x="199" y="57"/>
                      <a:pt x="206" y="50"/>
                      <a:pt x="212" y="44"/>
                    </a:cubicBezTo>
                    <a:cubicBezTo>
                      <a:pt x="219" y="37"/>
                      <a:pt x="225" y="30"/>
                      <a:pt x="231" y="23"/>
                    </a:cubicBezTo>
                    <a:cubicBezTo>
                      <a:pt x="215" y="17"/>
                      <a:pt x="201" y="9"/>
                      <a:pt x="18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śḷïḍè">
                <a:extLst>
                  <a:ext uri="{FF2B5EF4-FFF2-40B4-BE49-F238E27FC236}">
                    <a16:creationId xmlns:a16="http://schemas.microsoft.com/office/drawing/2014/main" id="{4A7260E7-251B-4A07-BE47-12B6A77842CE}"/>
                  </a:ext>
                </a:extLst>
              </p:cNvPr>
              <p:cNvSpPr/>
              <p:nvPr/>
            </p:nvSpPr>
            <p:spPr bwMode="auto">
              <a:xfrm>
                <a:off x="9649405" y="1905930"/>
                <a:ext cx="101794" cy="80667"/>
              </a:xfrm>
              <a:custGeom>
                <a:avLst/>
                <a:gdLst>
                  <a:gd name="T0" fmla="*/ 6 w 26"/>
                  <a:gd name="T1" fmla="*/ 0 h 21"/>
                  <a:gd name="T2" fmla="*/ 0 w 26"/>
                  <a:gd name="T3" fmla="*/ 10 h 21"/>
                  <a:gd name="T4" fmla="*/ 21 w 26"/>
                  <a:gd name="T5" fmla="*/ 21 h 21"/>
                  <a:gd name="T6" fmla="*/ 26 w 26"/>
                  <a:gd name="T7" fmla="*/ 10 h 21"/>
                  <a:gd name="T8" fmla="*/ 6 w 2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1">
                    <a:moveTo>
                      <a:pt x="6" y="0"/>
                    </a:moveTo>
                    <a:cubicBezTo>
                      <a:pt x="4" y="4"/>
                      <a:pt x="2" y="7"/>
                      <a:pt x="0" y="10"/>
                    </a:cubicBezTo>
                    <a:cubicBezTo>
                      <a:pt x="6" y="14"/>
                      <a:pt x="13" y="18"/>
                      <a:pt x="21" y="21"/>
                    </a:cubicBezTo>
                    <a:cubicBezTo>
                      <a:pt x="23" y="17"/>
                      <a:pt x="25" y="13"/>
                      <a:pt x="26" y="10"/>
                    </a:cubicBezTo>
                    <a:cubicBezTo>
                      <a:pt x="19" y="7"/>
                      <a:pt x="12" y="4"/>
                      <a:pt x="6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ṩľiďè">
                <a:extLst>
                  <a:ext uri="{FF2B5EF4-FFF2-40B4-BE49-F238E27FC236}">
                    <a16:creationId xmlns:a16="http://schemas.microsoft.com/office/drawing/2014/main" id="{84BC7F1A-77F0-4CAB-A0BB-1E7FB89EA90F}"/>
                  </a:ext>
                </a:extLst>
              </p:cNvPr>
              <p:cNvSpPr/>
              <p:nvPr/>
            </p:nvSpPr>
            <p:spPr bwMode="auto">
              <a:xfrm>
                <a:off x="9027112" y="2678033"/>
                <a:ext cx="201669" cy="122922"/>
              </a:xfrm>
              <a:custGeom>
                <a:avLst/>
                <a:gdLst>
                  <a:gd name="T0" fmla="*/ 8 w 52"/>
                  <a:gd name="T1" fmla="*/ 0 h 32"/>
                  <a:gd name="T2" fmla="*/ 0 w 52"/>
                  <a:gd name="T3" fmla="*/ 9 h 32"/>
                  <a:gd name="T4" fmla="*/ 43 w 52"/>
                  <a:gd name="T5" fmla="*/ 32 h 32"/>
                  <a:gd name="T6" fmla="*/ 52 w 52"/>
                  <a:gd name="T7" fmla="*/ 23 h 32"/>
                  <a:gd name="T8" fmla="*/ 8 w 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8" y="0"/>
                    </a:moveTo>
                    <a:cubicBezTo>
                      <a:pt x="5" y="3"/>
                      <a:pt x="2" y="6"/>
                      <a:pt x="0" y="9"/>
                    </a:cubicBezTo>
                    <a:cubicBezTo>
                      <a:pt x="13" y="18"/>
                      <a:pt x="27" y="26"/>
                      <a:pt x="43" y="32"/>
                    </a:cubicBezTo>
                    <a:cubicBezTo>
                      <a:pt x="46" y="29"/>
                      <a:pt x="49" y="26"/>
                      <a:pt x="52" y="23"/>
                    </a:cubicBezTo>
                    <a:cubicBezTo>
                      <a:pt x="36" y="17"/>
                      <a:pt x="21" y="9"/>
                      <a:pt x="8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Sḻîḑè">
                <a:extLst>
                  <a:ext uri="{FF2B5EF4-FFF2-40B4-BE49-F238E27FC236}">
                    <a16:creationId xmlns:a16="http://schemas.microsoft.com/office/drawing/2014/main" id="{0E36E1C0-D783-4F98-BFE1-BCB6B2738946}"/>
                  </a:ext>
                </a:extLst>
              </p:cNvPr>
              <p:cNvSpPr/>
              <p:nvPr/>
            </p:nvSpPr>
            <p:spPr bwMode="auto">
              <a:xfrm>
                <a:off x="9874122" y="1494909"/>
                <a:ext cx="55699" cy="92191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0 h 24"/>
                  <a:gd name="T4" fmla="*/ 0 w 14"/>
                  <a:gd name="T5" fmla="*/ 24 h 24"/>
                  <a:gd name="T6" fmla="*/ 6 w 14"/>
                  <a:gd name="T7" fmla="*/ 23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9" y="9"/>
                      <a:pt x="0" y="2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0" y="10"/>
                      <a:pt x="13" y="2"/>
                      <a:pt x="14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ḷiḍé">
                <a:extLst>
                  <a:ext uri="{FF2B5EF4-FFF2-40B4-BE49-F238E27FC236}">
                    <a16:creationId xmlns:a16="http://schemas.microsoft.com/office/drawing/2014/main" id="{CB11C76A-C9F0-4ED4-A486-B3D506651BEE}"/>
                  </a:ext>
                </a:extLst>
              </p:cNvPr>
              <p:cNvSpPr/>
              <p:nvPr/>
            </p:nvSpPr>
            <p:spPr bwMode="auto">
              <a:xfrm>
                <a:off x="9401641" y="2218997"/>
                <a:ext cx="48016" cy="63382"/>
              </a:xfrm>
              <a:custGeom>
                <a:avLst/>
                <a:gdLst>
                  <a:gd name="T0" fmla="*/ 12 w 12"/>
                  <a:gd name="T1" fmla="*/ 0 h 16"/>
                  <a:gd name="T2" fmla="*/ 0 w 12"/>
                  <a:gd name="T3" fmla="*/ 16 h 16"/>
                  <a:gd name="T4" fmla="*/ 3 w 12"/>
                  <a:gd name="T5" fmla="*/ 13 h 16"/>
                  <a:gd name="T6" fmla="*/ 12 w 12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12" y="0"/>
                    </a:moveTo>
                    <a:cubicBezTo>
                      <a:pt x="8" y="5"/>
                      <a:pt x="5" y="11"/>
                      <a:pt x="0" y="16"/>
                    </a:cubicBezTo>
                    <a:cubicBezTo>
                      <a:pt x="1" y="15"/>
                      <a:pt x="2" y="14"/>
                      <a:pt x="3" y="13"/>
                    </a:cubicBezTo>
                    <a:cubicBezTo>
                      <a:pt x="7" y="9"/>
                      <a:pt x="10" y="5"/>
                      <a:pt x="12" y="0"/>
                    </a:cubicBezTo>
                  </a:path>
                </a:pathLst>
              </a:custGeom>
              <a:solidFill>
                <a:srgbClr val="14333D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ṡ1íḓê">
              <a:extLst>
                <a:ext uri="{FF2B5EF4-FFF2-40B4-BE49-F238E27FC236}">
                  <a16:creationId xmlns:a16="http://schemas.microsoft.com/office/drawing/2014/main" id="{16E2F123-A066-4E64-A1D2-7CB82387A4E4}"/>
                </a:ext>
              </a:extLst>
            </p:cNvPr>
            <p:cNvGrpSpPr/>
            <p:nvPr/>
          </p:nvGrpSpPr>
          <p:grpSpPr>
            <a:xfrm>
              <a:off x="669925" y="1123950"/>
              <a:ext cx="6369393" cy="1222181"/>
              <a:chOff x="669925" y="1123950"/>
              <a:chExt cx="6369393" cy="1222181"/>
            </a:xfrm>
          </p:grpSpPr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75F8D6B-DF34-47BE-9DD6-8F49A2A69153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669925" y="1584000"/>
                <a:ext cx="636939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ïś1ïďé">
                <a:extLst>
                  <a:ext uri="{FF2B5EF4-FFF2-40B4-BE49-F238E27FC236}">
                    <a16:creationId xmlns:a16="http://schemas.microsoft.com/office/drawing/2014/main" id="{2701E667-6EE2-4EB1-86B1-BA7DBF8E13CF}"/>
                  </a:ext>
                </a:extLst>
              </p:cNvPr>
              <p:cNvSpPr/>
              <p:nvPr/>
            </p:nvSpPr>
            <p:spPr bwMode="auto">
              <a:xfrm>
                <a:off x="673745" y="1589475"/>
                <a:ext cx="6357014" cy="75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When you copy &amp; paste, choose "keep text only" option.</a:t>
                </a:r>
              </a:p>
            </p:txBody>
          </p:sp>
          <p:sp>
            <p:nvSpPr>
              <p:cNvPr id="20" name="íṡ1ídé">
                <a:extLst>
                  <a:ext uri="{FF2B5EF4-FFF2-40B4-BE49-F238E27FC236}">
                    <a16:creationId xmlns:a16="http://schemas.microsoft.com/office/drawing/2014/main" id="{CFCDBE2F-43BE-48CA-AF7F-61C65575A75E}"/>
                  </a:ext>
                </a:extLst>
              </p:cNvPr>
              <p:cNvSpPr txBox="1"/>
              <p:nvPr/>
            </p:nvSpPr>
            <p:spPr bwMode="auto">
              <a:xfrm>
                <a:off x="673745" y="1123950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îṡḷíḑé">
              <a:extLst>
                <a:ext uri="{FF2B5EF4-FFF2-40B4-BE49-F238E27FC236}">
                  <a16:creationId xmlns:a16="http://schemas.microsoft.com/office/drawing/2014/main" id="{7034BAE8-0DF6-4C57-B517-CA5D825277C0}"/>
                </a:ext>
              </a:extLst>
            </p:cNvPr>
            <p:cNvGrpSpPr/>
            <p:nvPr/>
          </p:nvGrpSpPr>
          <p:grpSpPr>
            <a:xfrm>
              <a:off x="669926" y="2725590"/>
              <a:ext cx="7138391" cy="1222181"/>
              <a:chOff x="669926" y="1123950"/>
              <a:chExt cx="7138391" cy="1222181"/>
            </a:xfrm>
          </p:grpSpPr>
          <p:sp>
            <p:nvSpPr>
              <p:cNvPr id="15" name="îṣḷiďè">
                <a:extLst>
                  <a:ext uri="{FF2B5EF4-FFF2-40B4-BE49-F238E27FC236}">
                    <a16:creationId xmlns:a16="http://schemas.microsoft.com/office/drawing/2014/main" id="{C4CC7872-F167-46B2-B4FD-200943585431}"/>
                  </a:ext>
                </a:extLst>
              </p:cNvPr>
              <p:cNvSpPr txBox="1"/>
              <p:nvPr/>
            </p:nvSpPr>
            <p:spPr bwMode="auto">
              <a:xfrm>
                <a:off x="673745" y="1123950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9C0F3821-671D-4216-9BB6-2B94F634B6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926" y="1584000"/>
                <a:ext cx="7138391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íšľiďè">
                <a:extLst>
                  <a:ext uri="{FF2B5EF4-FFF2-40B4-BE49-F238E27FC236}">
                    <a16:creationId xmlns:a16="http://schemas.microsoft.com/office/drawing/2014/main" id="{D42707CA-1A35-40F6-A6F7-591E679D3AD4}"/>
                  </a:ext>
                </a:extLst>
              </p:cNvPr>
              <p:cNvSpPr/>
              <p:nvPr/>
            </p:nvSpPr>
            <p:spPr bwMode="auto">
              <a:xfrm>
                <a:off x="673745" y="1589475"/>
                <a:ext cx="6357014" cy="75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When you copy &amp; paste, choose "keep text only" option.</a:t>
                </a:r>
              </a:p>
            </p:txBody>
          </p:sp>
        </p:grpSp>
        <p:grpSp>
          <p:nvGrpSpPr>
            <p:cNvPr id="11" name="iṣlîḍê">
              <a:extLst>
                <a:ext uri="{FF2B5EF4-FFF2-40B4-BE49-F238E27FC236}">
                  <a16:creationId xmlns:a16="http://schemas.microsoft.com/office/drawing/2014/main" id="{3FBC02FA-7EF0-43D6-8C83-D61C5D7D308A}"/>
                </a:ext>
              </a:extLst>
            </p:cNvPr>
            <p:cNvGrpSpPr/>
            <p:nvPr/>
          </p:nvGrpSpPr>
          <p:grpSpPr>
            <a:xfrm>
              <a:off x="669925" y="4327230"/>
              <a:ext cx="6369393" cy="1222181"/>
              <a:chOff x="669925" y="1123950"/>
              <a:chExt cx="6369393" cy="1222181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190210BC-1F37-4B2A-8895-A3FC47A52685}"/>
                  </a:ext>
                </a:extLst>
              </p:cNvPr>
              <p:cNvCxnSpPr/>
              <p:nvPr/>
            </p:nvCxnSpPr>
            <p:spPr>
              <a:xfrm flipH="1">
                <a:off x="669925" y="1584000"/>
                <a:ext cx="636939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î$ļíḑê">
                <a:extLst>
                  <a:ext uri="{FF2B5EF4-FFF2-40B4-BE49-F238E27FC236}">
                    <a16:creationId xmlns:a16="http://schemas.microsoft.com/office/drawing/2014/main" id="{921998D8-DBBA-4293-B619-C542BF0B9F21}"/>
                  </a:ext>
                </a:extLst>
              </p:cNvPr>
              <p:cNvSpPr/>
              <p:nvPr/>
            </p:nvSpPr>
            <p:spPr bwMode="auto">
              <a:xfrm>
                <a:off x="673745" y="1589475"/>
                <a:ext cx="6357014" cy="75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When you copy &amp; paste, choose "keep text only" option.</a:t>
                </a:r>
              </a:p>
            </p:txBody>
          </p:sp>
          <p:sp>
            <p:nvSpPr>
              <p:cNvPr id="14" name="ïšḻiḋe">
                <a:extLst>
                  <a:ext uri="{FF2B5EF4-FFF2-40B4-BE49-F238E27FC236}">
                    <a16:creationId xmlns:a16="http://schemas.microsoft.com/office/drawing/2014/main" id="{81A290D9-28BE-4C73-9474-4699BEAF0B12}"/>
                  </a:ext>
                </a:extLst>
              </p:cNvPr>
              <p:cNvSpPr txBox="1"/>
              <p:nvPr/>
            </p:nvSpPr>
            <p:spPr bwMode="auto">
              <a:xfrm>
                <a:off x="673745" y="1123950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480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A0A66-1B6E-460D-B7F0-87F14687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6AA806-DD3B-46A9-A3EA-523E0DD2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252228-1899-4B3F-AC80-D52BE0B2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5" name="7801ca4e-a47a-4fe1-bcfd-b9abcc1ce49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33C3C58-3427-4166-A9DB-F76E12247B4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541834"/>
            <a:ext cx="10850564" cy="3774332"/>
            <a:chOff x="669925" y="1541834"/>
            <a:chExt cx="10850564" cy="3774332"/>
          </a:xfrm>
        </p:grpSpPr>
        <p:sp>
          <p:nvSpPr>
            <p:cNvPr id="6" name="iSḷiḍe">
              <a:extLst>
                <a:ext uri="{FF2B5EF4-FFF2-40B4-BE49-F238E27FC236}">
                  <a16:creationId xmlns:a16="http://schemas.microsoft.com/office/drawing/2014/main" id="{9DE38C4E-8120-449B-A682-855C3CFD46FB}"/>
                </a:ext>
              </a:extLst>
            </p:cNvPr>
            <p:cNvSpPr txBox="1"/>
            <p:nvPr/>
          </p:nvSpPr>
          <p:spPr bwMode="auto">
            <a:xfrm>
              <a:off x="4680137" y="1541834"/>
              <a:ext cx="2831726" cy="55953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>
              <a:noFill/>
              <a:miter lim="800000"/>
              <a:headEnd/>
              <a:tailEnd/>
            </a:ln>
            <a:extLst/>
          </p:spPr>
          <p:txBody>
            <a:bodyPr wrap="none" lIns="90000" tIns="46800" rIns="90000" bIns="46800" anchor="ctr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10,000K</a:t>
              </a:r>
            </a:p>
          </p:txBody>
        </p:sp>
        <p:grpSp>
          <p:nvGrpSpPr>
            <p:cNvPr id="7" name="îṧḻîďé">
              <a:extLst>
                <a:ext uri="{FF2B5EF4-FFF2-40B4-BE49-F238E27FC236}">
                  <a16:creationId xmlns:a16="http://schemas.microsoft.com/office/drawing/2014/main" id="{5BFA0F14-1C34-4BD5-BC5A-B2B68F6B26F6}"/>
                </a:ext>
              </a:extLst>
            </p:cNvPr>
            <p:cNvGrpSpPr/>
            <p:nvPr/>
          </p:nvGrpSpPr>
          <p:grpSpPr>
            <a:xfrm>
              <a:off x="669925" y="4054887"/>
              <a:ext cx="2527565" cy="1261279"/>
              <a:chOff x="3981000" y="1539000"/>
              <a:chExt cx="2250000" cy="1261279"/>
            </a:xfrm>
          </p:grpSpPr>
          <p:sp>
            <p:nvSpPr>
              <p:cNvPr id="25" name="ïṥľîďè">
                <a:extLst>
                  <a:ext uri="{FF2B5EF4-FFF2-40B4-BE49-F238E27FC236}">
                    <a16:creationId xmlns:a16="http://schemas.microsoft.com/office/drawing/2014/main" id="{4A62D679-E229-4C8B-BDE0-AA1748F3CB73}"/>
                  </a:ext>
                </a:extLst>
              </p:cNvPr>
              <p:cNvSpPr/>
              <p:nvPr/>
            </p:nvSpPr>
            <p:spPr bwMode="auto">
              <a:xfrm>
                <a:off x="3981000" y="1539000"/>
                <a:ext cx="2250000" cy="405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Text here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ïšlïďé">
                <a:extLst>
                  <a:ext uri="{FF2B5EF4-FFF2-40B4-BE49-F238E27FC236}">
                    <a16:creationId xmlns:a16="http://schemas.microsoft.com/office/drawing/2014/main" id="{F2C1E88D-9F81-4696-87D7-55CD48BC8B2D}"/>
                  </a:ext>
                </a:extLst>
              </p:cNvPr>
              <p:cNvSpPr/>
              <p:nvPr/>
            </p:nvSpPr>
            <p:spPr bwMode="auto">
              <a:xfrm>
                <a:off x="3981000" y="1944000"/>
                <a:ext cx="2250000" cy="856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</p:grpSp>
        <p:grpSp>
          <p:nvGrpSpPr>
            <p:cNvPr id="8" name="ïşlïḍê">
              <a:extLst>
                <a:ext uri="{FF2B5EF4-FFF2-40B4-BE49-F238E27FC236}">
                  <a16:creationId xmlns:a16="http://schemas.microsoft.com/office/drawing/2014/main" id="{D6984ECD-9EC3-4FBF-9E38-9A1AFDA68473}"/>
                </a:ext>
              </a:extLst>
            </p:cNvPr>
            <p:cNvGrpSpPr/>
            <p:nvPr/>
          </p:nvGrpSpPr>
          <p:grpSpPr>
            <a:xfrm>
              <a:off x="3444258" y="4054887"/>
              <a:ext cx="2527565" cy="1261279"/>
              <a:chOff x="3981000" y="1539000"/>
              <a:chExt cx="2250000" cy="1261279"/>
            </a:xfrm>
          </p:grpSpPr>
          <p:sp>
            <p:nvSpPr>
              <p:cNvPr id="23" name="íśľîďe">
                <a:extLst>
                  <a:ext uri="{FF2B5EF4-FFF2-40B4-BE49-F238E27FC236}">
                    <a16:creationId xmlns:a16="http://schemas.microsoft.com/office/drawing/2014/main" id="{71743FC4-DB8B-43F0-965D-CB81F50A3752}"/>
                  </a:ext>
                </a:extLst>
              </p:cNvPr>
              <p:cNvSpPr/>
              <p:nvPr/>
            </p:nvSpPr>
            <p:spPr bwMode="auto">
              <a:xfrm>
                <a:off x="3981000" y="1539000"/>
                <a:ext cx="2250000" cy="405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Text here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ṩlíďé">
                <a:extLst>
                  <a:ext uri="{FF2B5EF4-FFF2-40B4-BE49-F238E27FC236}">
                    <a16:creationId xmlns:a16="http://schemas.microsoft.com/office/drawing/2014/main" id="{041763D7-2A76-4D84-AC87-12472594F38A}"/>
                  </a:ext>
                </a:extLst>
              </p:cNvPr>
              <p:cNvSpPr/>
              <p:nvPr/>
            </p:nvSpPr>
            <p:spPr bwMode="auto">
              <a:xfrm>
                <a:off x="3981000" y="1944000"/>
                <a:ext cx="2250000" cy="856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</p:grpSp>
        <p:grpSp>
          <p:nvGrpSpPr>
            <p:cNvPr id="9" name="íSlïďê">
              <a:extLst>
                <a:ext uri="{FF2B5EF4-FFF2-40B4-BE49-F238E27FC236}">
                  <a16:creationId xmlns:a16="http://schemas.microsoft.com/office/drawing/2014/main" id="{6669DFF6-922D-47A3-B863-D3E4315CB756}"/>
                </a:ext>
              </a:extLst>
            </p:cNvPr>
            <p:cNvGrpSpPr/>
            <p:nvPr/>
          </p:nvGrpSpPr>
          <p:grpSpPr>
            <a:xfrm>
              <a:off x="6218590" y="4054887"/>
              <a:ext cx="2527565" cy="1261279"/>
              <a:chOff x="3981000" y="1539000"/>
              <a:chExt cx="2250000" cy="1261279"/>
            </a:xfrm>
          </p:grpSpPr>
          <p:sp>
            <p:nvSpPr>
              <p:cNvPr id="21" name="ïṥ1îḍé">
                <a:extLst>
                  <a:ext uri="{FF2B5EF4-FFF2-40B4-BE49-F238E27FC236}">
                    <a16:creationId xmlns:a16="http://schemas.microsoft.com/office/drawing/2014/main" id="{27B730C4-D119-4B87-9E03-47C476B6D1AD}"/>
                  </a:ext>
                </a:extLst>
              </p:cNvPr>
              <p:cNvSpPr/>
              <p:nvPr/>
            </p:nvSpPr>
            <p:spPr bwMode="auto">
              <a:xfrm>
                <a:off x="3981000" y="1539000"/>
                <a:ext cx="2250000" cy="405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Text here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îsḻïḑè">
                <a:extLst>
                  <a:ext uri="{FF2B5EF4-FFF2-40B4-BE49-F238E27FC236}">
                    <a16:creationId xmlns:a16="http://schemas.microsoft.com/office/drawing/2014/main" id="{4D78B43B-662F-4755-B0D5-793307E0B798}"/>
                  </a:ext>
                </a:extLst>
              </p:cNvPr>
              <p:cNvSpPr/>
              <p:nvPr/>
            </p:nvSpPr>
            <p:spPr bwMode="auto">
              <a:xfrm>
                <a:off x="3981000" y="1944000"/>
                <a:ext cx="2250000" cy="856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</p:grpSp>
        <p:grpSp>
          <p:nvGrpSpPr>
            <p:cNvPr id="10" name="îṧḻidè">
              <a:extLst>
                <a:ext uri="{FF2B5EF4-FFF2-40B4-BE49-F238E27FC236}">
                  <a16:creationId xmlns:a16="http://schemas.microsoft.com/office/drawing/2014/main" id="{88D69F0E-9980-4C36-BA6B-D0030125EAED}"/>
                </a:ext>
              </a:extLst>
            </p:cNvPr>
            <p:cNvGrpSpPr/>
            <p:nvPr/>
          </p:nvGrpSpPr>
          <p:grpSpPr>
            <a:xfrm>
              <a:off x="8992923" y="4054887"/>
              <a:ext cx="2527565" cy="1261279"/>
              <a:chOff x="3981000" y="1539000"/>
              <a:chExt cx="2250000" cy="1261279"/>
            </a:xfrm>
          </p:grpSpPr>
          <p:sp>
            <p:nvSpPr>
              <p:cNvPr id="19" name="îšľíḑé">
                <a:extLst>
                  <a:ext uri="{FF2B5EF4-FFF2-40B4-BE49-F238E27FC236}">
                    <a16:creationId xmlns:a16="http://schemas.microsoft.com/office/drawing/2014/main" id="{8C08C216-FCEF-4026-A805-4EB0418BD0AB}"/>
                  </a:ext>
                </a:extLst>
              </p:cNvPr>
              <p:cNvSpPr/>
              <p:nvPr/>
            </p:nvSpPr>
            <p:spPr bwMode="auto">
              <a:xfrm>
                <a:off x="3981000" y="1539000"/>
                <a:ext cx="2250000" cy="405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Text here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íṡḷïḋe">
                <a:extLst>
                  <a:ext uri="{FF2B5EF4-FFF2-40B4-BE49-F238E27FC236}">
                    <a16:creationId xmlns:a16="http://schemas.microsoft.com/office/drawing/2014/main" id="{662B0D94-7600-40C0-B36F-625261CCB560}"/>
                  </a:ext>
                </a:extLst>
              </p:cNvPr>
              <p:cNvSpPr/>
              <p:nvPr/>
            </p:nvSpPr>
            <p:spPr bwMode="auto">
              <a:xfrm>
                <a:off x="3981000" y="1944000"/>
                <a:ext cx="2250000" cy="856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</p:grpSp>
        <p:sp>
          <p:nvSpPr>
            <p:cNvPr id="11" name="íṥ1îďe">
              <a:extLst>
                <a:ext uri="{FF2B5EF4-FFF2-40B4-BE49-F238E27FC236}">
                  <a16:creationId xmlns:a16="http://schemas.microsoft.com/office/drawing/2014/main" id="{4EBBB9E8-2CC7-437F-87F0-90E5DEBF05EE}"/>
                </a:ext>
              </a:extLst>
            </p:cNvPr>
            <p:cNvSpPr/>
            <p:nvPr/>
          </p:nvSpPr>
          <p:spPr>
            <a:xfrm>
              <a:off x="677082" y="3429000"/>
              <a:ext cx="2520408" cy="569629"/>
            </a:xfrm>
            <a:prstGeom prst="rect">
              <a:avLst/>
            </a:prstGeom>
            <a:noFill/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sz="2000" b="1" dirty="0"/>
                <a:t>3,000K</a:t>
              </a:r>
            </a:p>
          </p:txBody>
        </p:sp>
        <p:sp>
          <p:nvSpPr>
            <p:cNvPr id="12" name="ïṥļïďè">
              <a:extLst>
                <a:ext uri="{FF2B5EF4-FFF2-40B4-BE49-F238E27FC236}">
                  <a16:creationId xmlns:a16="http://schemas.microsoft.com/office/drawing/2014/main" id="{E8B52469-4693-4D8D-AC6F-0EA8391BE0A2}"/>
                </a:ext>
              </a:extLst>
            </p:cNvPr>
            <p:cNvSpPr/>
            <p:nvPr/>
          </p:nvSpPr>
          <p:spPr>
            <a:xfrm>
              <a:off x="3451415" y="3429000"/>
              <a:ext cx="2520408" cy="569629"/>
            </a:xfrm>
            <a:prstGeom prst="rect">
              <a:avLst/>
            </a:prstGeom>
            <a:noFill/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sz="2000" b="1" dirty="0"/>
                <a:t>2,000K</a:t>
              </a:r>
            </a:p>
          </p:txBody>
        </p:sp>
        <p:sp>
          <p:nvSpPr>
            <p:cNvPr id="13" name="ísľïdé">
              <a:extLst>
                <a:ext uri="{FF2B5EF4-FFF2-40B4-BE49-F238E27FC236}">
                  <a16:creationId xmlns:a16="http://schemas.microsoft.com/office/drawing/2014/main" id="{199CBCF6-D223-4A79-9704-FB899A80D3AF}"/>
                </a:ext>
              </a:extLst>
            </p:cNvPr>
            <p:cNvSpPr/>
            <p:nvPr/>
          </p:nvSpPr>
          <p:spPr>
            <a:xfrm>
              <a:off x="6225748" y="3429000"/>
              <a:ext cx="2520408" cy="569629"/>
            </a:xfrm>
            <a:prstGeom prst="rect">
              <a:avLst/>
            </a:prstGeom>
            <a:noFill/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sz="2000" b="1" dirty="0"/>
                <a:t>4,000K</a:t>
              </a:r>
            </a:p>
          </p:txBody>
        </p:sp>
        <p:sp>
          <p:nvSpPr>
            <p:cNvPr id="14" name="îṥḷide">
              <a:extLst>
                <a:ext uri="{FF2B5EF4-FFF2-40B4-BE49-F238E27FC236}">
                  <a16:creationId xmlns:a16="http://schemas.microsoft.com/office/drawing/2014/main" id="{D71EB5E9-5C93-44B6-8EA6-5BAA9FE700DF}"/>
                </a:ext>
              </a:extLst>
            </p:cNvPr>
            <p:cNvSpPr/>
            <p:nvPr/>
          </p:nvSpPr>
          <p:spPr>
            <a:xfrm>
              <a:off x="9000081" y="3429000"/>
              <a:ext cx="2520408" cy="569629"/>
            </a:xfrm>
            <a:prstGeom prst="rect">
              <a:avLst/>
            </a:prstGeom>
            <a:noFill/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sz="2000" b="1" dirty="0"/>
                <a:t>1,000K</a:t>
              </a:r>
            </a:p>
          </p:txBody>
        </p:sp>
        <p:cxnSp>
          <p:nvCxnSpPr>
            <p:cNvPr id="15" name="肘形连接符 19">
              <a:extLst>
                <a:ext uri="{FF2B5EF4-FFF2-40B4-BE49-F238E27FC236}">
                  <a16:creationId xmlns:a16="http://schemas.microsoft.com/office/drawing/2014/main" id="{899D1BC7-5407-4A4F-ABD2-9B6AF5AC9AFD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 rot="5400000">
              <a:off x="3352825" y="685825"/>
              <a:ext cx="1327636" cy="4158714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21">
              <a:extLst>
                <a:ext uri="{FF2B5EF4-FFF2-40B4-BE49-F238E27FC236}">
                  <a16:creationId xmlns:a16="http://schemas.microsoft.com/office/drawing/2014/main" id="{DC3786EF-699E-4B30-825D-22A94D19A9F8}"/>
                </a:ext>
              </a:extLst>
            </p:cNvPr>
            <p:cNvCxnSpPr>
              <a:stCxn id="6" idx="2"/>
              <a:endCxn id="14" idx="0"/>
            </p:cNvCxnSpPr>
            <p:nvPr/>
          </p:nvCxnSpPr>
          <p:spPr>
            <a:xfrm rot="16200000" flipH="1">
              <a:off x="7514324" y="683039"/>
              <a:ext cx="1327636" cy="4164285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23">
              <a:extLst>
                <a:ext uri="{FF2B5EF4-FFF2-40B4-BE49-F238E27FC236}">
                  <a16:creationId xmlns:a16="http://schemas.microsoft.com/office/drawing/2014/main" id="{B2A1E256-448B-40D8-B74B-BBBDAA95C0B2}"/>
                </a:ext>
              </a:extLst>
            </p:cNvPr>
            <p:cNvCxnSpPr>
              <a:stCxn id="6" idx="2"/>
              <a:endCxn id="13" idx="0"/>
            </p:cNvCxnSpPr>
            <p:nvPr/>
          </p:nvCxnSpPr>
          <p:spPr>
            <a:xfrm rot="16200000" flipH="1">
              <a:off x="6127158" y="2070206"/>
              <a:ext cx="1327636" cy="1389952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25">
              <a:extLst>
                <a:ext uri="{FF2B5EF4-FFF2-40B4-BE49-F238E27FC236}">
                  <a16:creationId xmlns:a16="http://schemas.microsoft.com/office/drawing/2014/main" id="{62E51C1B-FF7E-451A-A66F-CD10F3C91838}"/>
                </a:ext>
              </a:extLst>
            </p:cNvPr>
            <p:cNvCxnSpPr>
              <a:stCxn id="6" idx="2"/>
              <a:endCxn id="12" idx="0"/>
            </p:cNvCxnSpPr>
            <p:nvPr/>
          </p:nvCxnSpPr>
          <p:spPr>
            <a:xfrm rot="5400000">
              <a:off x="4739992" y="2072992"/>
              <a:ext cx="1327636" cy="1384381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81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F469B-2C17-46CB-9D1E-EAC60C10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33AF2F-F455-402A-BA57-55050703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86350-3580-4A56-BC9D-2B6B9646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5" name="1e1e30c9-44e8-4808-b45e-c1de80d9257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7865FB5-0F2B-4341-9F6B-747982C62FF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29349" y="1052570"/>
            <a:ext cx="9933303" cy="5841430"/>
            <a:chOff x="995185" y="1123950"/>
            <a:chExt cx="10526083" cy="6190024"/>
          </a:xfrm>
        </p:grpSpPr>
        <p:grpSp>
          <p:nvGrpSpPr>
            <p:cNvPr id="6" name="íšḻïḍé">
              <a:extLst>
                <a:ext uri="{FF2B5EF4-FFF2-40B4-BE49-F238E27FC236}">
                  <a16:creationId xmlns:a16="http://schemas.microsoft.com/office/drawing/2014/main" id="{76C6BA43-9EDC-4CB5-A428-F597E296D744}"/>
                </a:ext>
              </a:extLst>
            </p:cNvPr>
            <p:cNvGrpSpPr/>
            <p:nvPr/>
          </p:nvGrpSpPr>
          <p:grpSpPr>
            <a:xfrm>
              <a:off x="995185" y="1169617"/>
              <a:ext cx="5324346" cy="6144357"/>
              <a:chOff x="3433827" y="749643"/>
              <a:chExt cx="5324346" cy="6144357"/>
            </a:xfrm>
          </p:grpSpPr>
          <p:sp>
            <p:nvSpPr>
              <p:cNvPr id="22" name="íṩlidê">
                <a:extLst>
                  <a:ext uri="{FF2B5EF4-FFF2-40B4-BE49-F238E27FC236}">
                    <a16:creationId xmlns:a16="http://schemas.microsoft.com/office/drawing/2014/main" id="{8C0DED9C-E52C-42CB-BA27-287D7D4A5A6E}"/>
                  </a:ext>
                </a:extLst>
              </p:cNvPr>
              <p:cNvSpPr/>
              <p:nvPr/>
            </p:nvSpPr>
            <p:spPr bwMode="auto">
              <a:xfrm>
                <a:off x="7458032" y="248100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ļide">
                <a:extLst>
                  <a:ext uri="{FF2B5EF4-FFF2-40B4-BE49-F238E27FC236}">
                    <a16:creationId xmlns:a16="http://schemas.microsoft.com/office/drawing/2014/main" id="{1BD072AB-97B4-4867-9C5C-76FE2A0459D4}"/>
                  </a:ext>
                </a:extLst>
              </p:cNvPr>
              <p:cNvSpPr/>
              <p:nvPr/>
            </p:nvSpPr>
            <p:spPr bwMode="auto">
              <a:xfrm>
                <a:off x="3433827" y="3040331"/>
                <a:ext cx="845065" cy="688582"/>
              </a:xfrm>
              <a:custGeom>
                <a:avLst/>
                <a:gdLst>
                  <a:gd name="T0" fmla="*/ 280 w 280"/>
                  <a:gd name="T1" fmla="*/ 27 h 228"/>
                  <a:gd name="T2" fmla="*/ 247 w 280"/>
                  <a:gd name="T3" fmla="*/ 36 h 228"/>
                  <a:gd name="T4" fmla="*/ 272 w 280"/>
                  <a:gd name="T5" fmla="*/ 5 h 228"/>
                  <a:gd name="T6" fmla="*/ 236 w 280"/>
                  <a:gd name="T7" fmla="*/ 19 h 228"/>
                  <a:gd name="T8" fmla="*/ 194 w 280"/>
                  <a:gd name="T9" fmla="*/ 0 h 228"/>
                  <a:gd name="T10" fmla="*/ 136 w 280"/>
                  <a:gd name="T11" fmla="*/ 58 h 228"/>
                  <a:gd name="T12" fmla="*/ 138 w 280"/>
                  <a:gd name="T13" fmla="*/ 71 h 228"/>
                  <a:gd name="T14" fmla="*/ 19 w 280"/>
                  <a:gd name="T15" fmla="*/ 11 h 228"/>
                  <a:gd name="T16" fmla="*/ 12 w 280"/>
                  <a:gd name="T17" fmla="*/ 40 h 228"/>
                  <a:gd name="T18" fmla="*/ 37 w 280"/>
                  <a:gd name="T19" fmla="*/ 88 h 228"/>
                  <a:gd name="T20" fmla="*/ 11 w 280"/>
                  <a:gd name="T21" fmla="*/ 80 h 228"/>
                  <a:gd name="T22" fmla="*/ 11 w 280"/>
                  <a:gd name="T23" fmla="*/ 81 h 228"/>
                  <a:gd name="T24" fmla="*/ 57 w 280"/>
                  <a:gd name="T25" fmla="*/ 138 h 228"/>
                  <a:gd name="T26" fmla="*/ 42 w 280"/>
                  <a:gd name="T27" fmla="*/ 140 h 228"/>
                  <a:gd name="T28" fmla="*/ 31 w 280"/>
                  <a:gd name="T29" fmla="*/ 139 h 228"/>
                  <a:gd name="T30" fmla="*/ 85 w 280"/>
                  <a:gd name="T31" fmla="*/ 178 h 228"/>
                  <a:gd name="T32" fmla="*/ 14 w 280"/>
                  <a:gd name="T33" fmla="*/ 203 h 228"/>
                  <a:gd name="T34" fmla="*/ 0 w 280"/>
                  <a:gd name="T35" fmla="*/ 202 h 228"/>
                  <a:gd name="T36" fmla="*/ 88 w 280"/>
                  <a:gd name="T37" fmla="*/ 228 h 228"/>
                  <a:gd name="T38" fmla="*/ 251 w 280"/>
                  <a:gd name="T39" fmla="*/ 65 h 228"/>
                  <a:gd name="T40" fmla="*/ 251 w 280"/>
                  <a:gd name="T41" fmla="*/ 57 h 228"/>
                  <a:gd name="T42" fmla="*/ 280 w 280"/>
                  <a:gd name="T43" fmla="*/ 27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0" h="228">
                    <a:moveTo>
                      <a:pt x="280" y="27"/>
                    </a:moveTo>
                    <a:cubicBezTo>
                      <a:pt x="270" y="32"/>
                      <a:pt x="259" y="35"/>
                      <a:pt x="247" y="36"/>
                    </a:cubicBezTo>
                    <a:cubicBezTo>
                      <a:pt x="259" y="29"/>
                      <a:pt x="268" y="18"/>
                      <a:pt x="272" y="5"/>
                    </a:cubicBezTo>
                    <a:cubicBezTo>
                      <a:pt x="261" y="11"/>
                      <a:pt x="249" y="16"/>
                      <a:pt x="236" y="19"/>
                    </a:cubicBezTo>
                    <a:cubicBezTo>
                      <a:pt x="225" y="7"/>
                      <a:pt x="210" y="0"/>
                      <a:pt x="194" y="0"/>
                    </a:cubicBezTo>
                    <a:cubicBezTo>
                      <a:pt x="162" y="0"/>
                      <a:pt x="136" y="26"/>
                      <a:pt x="136" y="58"/>
                    </a:cubicBezTo>
                    <a:cubicBezTo>
                      <a:pt x="136" y="62"/>
                      <a:pt x="137" y="67"/>
                      <a:pt x="138" y="71"/>
                    </a:cubicBezTo>
                    <a:cubicBezTo>
                      <a:pt x="90" y="69"/>
                      <a:pt x="48" y="46"/>
                      <a:pt x="19" y="11"/>
                    </a:cubicBezTo>
                    <a:cubicBezTo>
                      <a:pt x="14" y="19"/>
                      <a:pt x="12" y="29"/>
                      <a:pt x="12" y="40"/>
                    </a:cubicBezTo>
                    <a:cubicBezTo>
                      <a:pt x="12" y="60"/>
                      <a:pt x="22" y="77"/>
                      <a:pt x="37" y="88"/>
                    </a:cubicBezTo>
                    <a:cubicBezTo>
                      <a:pt x="28" y="87"/>
                      <a:pt x="19" y="85"/>
                      <a:pt x="11" y="80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109"/>
                      <a:pt x="31" y="132"/>
                      <a:pt x="57" y="138"/>
                    </a:cubicBezTo>
                    <a:cubicBezTo>
                      <a:pt x="52" y="139"/>
                      <a:pt x="47" y="140"/>
                      <a:pt x="42" y="140"/>
                    </a:cubicBezTo>
                    <a:cubicBezTo>
                      <a:pt x="38" y="140"/>
                      <a:pt x="35" y="139"/>
                      <a:pt x="31" y="139"/>
                    </a:cubicBezTo>
                    <a:cubicBezTo>
                      <a:pt x="39" y="161"/>
                      <a:pt x="60" y="178"/>
                      <a:pt x="85" y="178"/>
                    </a:cubicBezTo>
                    <a:cubicBezTo>
                      <a:pt x="65" y="194"/>
                      <a:pt x="40" y="203"/>
                      <a:pt x="14" y="203"/>
                    </a:cubicBezTo>
                    <a:cubicBezTo>
                      <a:pt x="9" y="203"/>
                      <a:pt x="4" y="203"/>
                      <a:pt x="0" y="202"/>
                    </a:cubicBezTo>
                    <a:cubicBezTo>
                      <a:pt x="25" y="219"/>
                      <a:pt x="55" y="228"/>
                      <a:pt x="88" y="228"/>
                    </a:cubicBezTo>
                    <a:cubicBezTo>
                      <a:pt x="194" y="228"/>
                      <a:pt x="251" y="140"/>
                      <a:pt x="251" y="65"/>
                    </a:cubicBezTo>
                    <a:cubicBezTo>
                      <a:pt x="251" y="62"/>
                      <a:pt x="251" y="60"/>
                      <a:pt x="251" y="57"/>
                    </a:cubicBezTo>
                    <a:cubicBezTo>
                      <a:pt x="263" y="49"/>
                      <a:pt x="272" y="39"/>
                      <a:pt x="280" y="2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ṡļiďê">
                <a:extLst>
                  <a:ext uri="{FF2B5EF4-FFF2-40B4-BE49-F238E27FC236}">
                    <a16:creationId xmlns:a16="http://schemas.microsoft.com/office/drawing/2014/main" id="{159A9035-3494-414A-A643-E7BE0FEC79A1}"/>
                  </a:ext>
                </a:extLst>
              </p:cNvPr>
              <p:cNvSpPr/>
              <p:nvPr/>
            </p:nvSpPr>
            <p:spPr bwMode="auto">
              <a:xfrm>
                <a:off x="4792193" y="2863228"/>
                <a:ext cx="2345637" cy="4030772"/>
              </a:xfrm>
              <a:custGeom>
                <a:avLst/>
                <a:gdLst>
                  <a:gd name="T0" fmla="*/ 470 w 588"/>
                  <a:gd name="T1" fmla="*/ 274 h 1010"/>
                  <a:gd name="T2" fmla="*/ 543 w 588"/>
                  <a:gd name="T3" fmla="*/ 164 h 1010"/>
                  <a:gd name="T4" fmla="*/ 588 w 588"/>
                  <a:gd name="T5" fmla="*/ 13 h 1010"/>
                  <a:gd name="T6" fmla="*/ 580 w 588"/>
                  <a:gd name="T7" fmla="*/ 9 h 1010"/>
                  <a:gd name="T8" fmla="*/ 531 w 588"/>
                  <a:gd name="T9" fmla="*/ 143 h 1010"/>
                  <a:gd name="T10" fmla="*/ 456 w 588"/>
                  <a:gd name="T11" fmla="*/ 237 h 1010"/>
                  <a:gd name="T12" fmla="*/ 454 w 588"/>
                  <a:gd name="T13" fmla="*/ 238 h 1010"/>
                  <a:gd name="T14" fmla="*/ 310 w 588"/>
                  <a:gd name="T15" fmla="*/ 0 h 1010"/>
                  <a:gd name="T16" fmla="*/ 272 w 588"/>
                  <a:gd name="T17" fmla="*/ 25 h 1010"/>
                  <a:gd name="T18" fmla="*/ 401 w 588"/>
                  <a:gd name="T19" fmla="*/ 434 h 1010"/>
                  <a:gd name="T20" fmla="*/ 234 w 588"/>
                  <a:gd name="T21" fmla="*/ 365 h 1010"/>
                  <a:gd name="T22" fmla="*/ 106 w 588"/>
                  <a:gd name="T23" fmla="*/ 257 h 1010"/>
                  <a:gd name="T24" fmla="*/ 12 w 588"/>
                  <a:gd name="T25" fmla="*/ 95 h 1010"/>
                  <a:gd name="T26" fmla="*/ 0 w 588"/>
                  <a:gd name="T27" fmla="*/ 101 h 1010"/>
                  <a:gd name="T28" fmla="*/ 90 w 588"/>
                  <a:gd name="T29" fmla="*/ 284 h 1010"/>
                  <a:gd name="T30" fmla="*/ 218 w 588"/>
                  <a:gd name="T31" fmla="*/ 413 h 1010"/>
                  <a:gd name="T32" fmla="*/ 406 w 588"/>
                  <a:gd name="T33" fmla="*/ 511 h 1010"/>
                  <a:gd name="T34" fmla="*/ 331 w 588"/>
                  <a:gd name="T35" fmla="*/ 1010 h 1010"/>
                  <a:gd name="T36" fmla="*/ 557 w 588"/>
                  <a:gd name="T37" fmla="*/ 1010 h 1010"/>
                  <a:gd name="T38" fmla="*/ 546 w 588"/>
                  <a:gd name="T39" fmla="*/ 509 h 1010"/>
                  <a:gd name="T40" fmla="*/ 470 w 588"/>
                  <a:gd name="T41" fmla="*/ 274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88" h="1010">
                    <a:moveTo>
                      <a:pt x="470" y="274"/>
                    </a:moveTo>
                    <a:cubicBezTo>
                      <a:pt x="498" y="243"/>
                      <a:pt x="523" y="207"/>
                      <a:pt x="543" y="164"/>
                    </a:cubicBezTo>
                    <a:cubicBezTo>
                      <a:pt x="564" y="120"/>
                      <a:pt x="581" y="71"/>
                      <a:pt x="588" y="13"/>
                    </a:cubicBezTo>
                    <a:cubicBezTo>
                      <a:pt x="580" y="9"/>
                      <a:pt x="580" y="9"/>
                      <a:pt x="580" y="9"/>
                    </a:cubicBezTo>
                    <a:cubicBezTo>
                      <a:pt x="571" y="60"/>
                      <a:pt x="552" y="106"/>
                      <a:pt x="531" y="143"/>
                    </a:cubicBezTo>
                    <a:cubicBezTo>
                      <a:pt x="509" y="181"/>
                      <a:pt x="483" y="212"/>
                      <a:pt x="456" y="237"/>
                    </a:cubicBezTo>
                    <a:cubicBezTo>
                      <a:pt x="455" y="238"/>
                      <a:pt x="455" y="238"/>
                      <a:pt x="454" y="238"/>
                    </a:cubicBezTo>
                    <a:cubicBezTo>
                      <a:pt x="415" y="153"/>
                      <a:pt x="366" y="73"/>
                      <a:pt x="310" y="0"/>
                    </a:cubicBezTo>
                    <a:cubicBezTo>
                      <a:pt x="272" y="25"/>
                      <a:pt x="272" y="25"/>
                      <a:pt x="272" y="25"/>
                    </a:cubicBezTo>
                    <a:cubicBezTo>
                      <a:pt x="346" y="158"/>
                      <a:pt x="386" y="295"/>
                      <a:pt x="401" y="434"/>
                    </a:cubicBezTo>
                    <a:cubicBezTo>
                      <a:pt x="344" y="419"/>
                      <a:pt x="287" y="397"/>
                      <a:pt x="234" y="365"/>
                    </a:cubicBezTo>
                    <a:cubicBezTo>
                      <a:pt x="188" y="337"/>
                      <a:pt x="145" y="301"/>
                      <a:pt x="106" y="257"/>
                    </a:cubicBezTo>
                    <a:cubicBezTo>
                      <a:pt x="68" y="212"/>
                      <a:pt x="32" y="157"/>
                      <a:pt x="12" y="95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8" y="172"/>
                      <a:pt x="52" y="232"/>
                      <a:pt x="90" y="284"/>
                    </a:cubicBezTo>
                    <a:cubicBezTo>
                      <a:pt x="128" y="335"/>
                      <a:pt x="172" y="378"/>
                      <a:pt x="218" y="413"/>
                    </a:cubicBezTo>
                    <a:cubicBezTo>
                      <a:pt x="278" y="457"/>
                      <a:pt x="341" y="489"/>
                      <a:pt x="406" y="511"/>
                    </a:cubicBezTo>
                    <a:cubicBezTo>
                      <a:pt x="412" y="679"/>
                      <a:pt x="383" y="847"/>
                      <a:pt x="331" y="1010"/>
                    </a:cubicBezTo>
                    <a:cubicBezTo>
                      <a:pt x="557" y="1010"/>
                      <a:pt x="557" y="1010"/>
                      <a:pt x="557" y="1010"/>
                    </a:cubicBezTo>
                    <a:cubicBezTo>
                      <a:pt x="583" y="820"/>
                      <a:pt x="587" y="695"/>
                      <a:pt x="546" y="509"/>
                    </a:cubicBezTo>
                    <a:cubicBezTo>
                      <a:pt x="528" y="428"/>
                      <a:pt x="503" y="349"/>
                      <a:pt x="470" y="2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śḷîḍe">
                <a:extLst>
                  <a:ext uri="{FF2B5EF4-FFF2-40B4-BE49-F238E27FC236}">
                    <a16:creationId xmlns:a16="http://schemas.microsoft.com/office/drawing/2014/main" id="{F88608A1-DD6A-4720-B49B-5C9AF3E36A99}"/>
                  </a:ext>
                </a:extLst>
              </p:cNvPr>
              <p:cNvSpPr/>
              <p:nvPr/>
            </p:nvSpPr>
            <p:spPr bwMode="auto">
              <a:xfrm>
                <a:off x="7213350" y="2277046"/>
                <a:ext cx="456138" cy="454746"/>
              </a:xfrm>
              <a:custGeom>
                <a:avLst/>
                <a:gdLst>
                  <a:gd name="T0" fmla="*/ 106 w 114"/>
                  <a:gd name="T1" fmla="*/ 0 h 114"/>
                  <a:gd name="T2" fmla="*/ 8 w 114"/>
                  <a:gd name="T3" fmla="*/ 0 h 114"/>
                  <a:gd name="T4" fmla="*/ 0 w 114"/>
                  <a:gd name="T5" fmla="*/ 8 h 114"/>
                  <a:gd name="T6" fmla="*/ 0 w 114"/>
                  <a:gd name="T7" fmla="*/ 106 h 114"/>
                  <a:gd name="T8" fmla="*/ 8 w 114"/>
                  <a:gd name="T9" fmla="*/ 114 h 114"/>
                  <a:gd name="T10" fmla="*/ 106 w 114"/>
                  <a:gd name="T11" fmla="*/ 114 h 114"/>
                  <a:gd name="T12" fmla="*/ 114 w 114"/>
                  <a:gd name="T13" fmla="*/ 106 h 114"/>
                  <a:gd name="T14" fmla="*/ 114 w 114"/>
                  <a:gd name="T15" fmla="*/ 8 h 114"/>
                  <a:gd name="T16" fmla="*/ 106 w 114"/>
                  <a:gd name="T17" fmla="*/ 0 h 114"/>
                  <a:gd name="T18" fmla="*/ 35 w 114"/>
                  <a:gd name="T19" fmla="*/ 96 h 114"/>
                  <a:gd name="T20" fmla="*/ 17 w 114"/>
                  <a:gd name="T21" fmla="*/ 96 h 114"/>
                  <a:gd name="T22" fmla="*/ 17 w 114"/>
                  <a:gd name="T23" fmla="*/ 44 h 114"/>
                  <a:gd name="T24" fmla="*/ 35 w 114"/>
                  <a:gd name="T25" fmla="*/ 44 h 114"/>
                  <a:gd name="T26" fmla="*/ 35 w 114"/>
                  <a:gd name="T27" fmla="*/ 96 h 114"/>
                  <a:gd name="T28" fmla="*/ 26 w 114"/>
                  <a:gd name="T29" fmla="*/ 37 h 114"/>
                  <a:gd name="T30" fmla="*/ 26 w 114"/>
                  <a:gd name="T31" fmla="*/ 37 h 114"/>
                  <a:gd name="T32" fmla="*/ 16 w 114"/>
                  <a:gd name="T33" fmla="*/ 28 h 114"/>
                  <a:gd name="T34" fmla="*/ 26 w 114"/>
                  <a:gd name="T35" fmla="*/ 19 h 114"/>
                  <a:gd name="T36" fmla="*/ 36 w 114"/>
                  <a:gd name="T37" fmla="*/ 28 h 114"/>
                  <a:gd name="T38" fmla="*/ 26 w 114"/>
                  <a:gd name="T39" fmla="*/ 37 h 114"/>
                  <a:gd name="T40" fmla="*/ 97 w 114"/>
                  <a:gd name="T41" fmla="*/ 96 h 114"/>
                  <a:gd name="T42" fmla="*/ 80 w 114"/>
                  <a:gd name="T43" fmla="*/ 96 h 114"/>
                  <a:gd name="T44" fmla="*/ 80 w 114"/>
                  <a:gd name="T45" fmla="*/ 68 h 114"/>
                  <a:gd name="T46" fmla="*/ 71 w 114"/>
                  <a:gd name="T47" fmla="*/ 56 h 114"/>
                  <a:gd name="T48" fmla="*/ 62 w 114"/>
                  <a:gd name="T49" fmla="*/ 63 h 114"/>
                  <a:gd name="T50" fmla="*/ 61 w 114"/>
                  <a:gd name="T51" fmla="*/ 67 h 114"/>
                  <a:gd name="T52" fmla="*/ 61 w 114"/>
                  <a:gd name="T53" fmla="*/ 96 h 114"/>
                  <a:gd name="T54" fmla="*/ 44 w 114"/>
                  <a:gd name="T55" fmla="*/ 96 h 114"/>
                  <a:gd name="T56" fmla="*/ 44 w 114"/>
                  <a:gd name="T57" fmla="*/ 44 h 114"/>
                  <a:gd name="T58" fmla="*/ 61 w 114"/>
                  <a:gd name="T59" fmla="*/ 44 h 114"/>
                  <a:gd name="T60" fmla="*/ 61 w 114"/>
                  <a:gd name="T61" fmla="*/ 51 h 114"/>
                  <a:gd name="T62" fmla="*/ 77 w 114"/>
                  <a:gd name="T63" fmla="*/ 43 h 114"/>
                  <a:gd name="T64" fmla="*/ 97 w 114"/>
                  <a:gd name="T65" fmla="*/ 66 h 114"/>
                  <a:gd name="T66" fmla="*/ 97 w 114"/>
                  <a:gd name="T67" fmla="*/ 9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4" h="114">
                    <a:moveTo>
                      <a:pt x="10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1"/>
                      <a:pt x="4" y="114"/>
                      <a:pt x="8" y="114"/>
                    </a:cubicBezTo>
                    <a:cubicBezTo>
                      <a:pt x="106" y="114"/>
                      <a:pt x="106" y="114"/>
                      <a:pt x="106" y="114"/>
                    </a:cubicBezTo>
                    <a:cubicBezTo>
                      <a:pt x="110" y="114"/>
                      <a:pt x="114" y="111"/>
                      <a:pt x="114" y="106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3"/>
                      <a:pt x="110" y="0"/>
                      <a:pt x="106" y="0"/>
                    </a:cubicBezTo>
                    <a:close/>
                    <a:moveTo>
                      <a:pt x="35" y="96"/>
                    </a:moveTo>
                    <a:cubicBezTo>
                      <a:pt x="17" y="96"/>
                      <a:pt x="17" y="96"/>
                      <a:pt x="17" y="96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35" y="44"/>
                      <a:pt x="35" y="44"/>
                      <a:pt x="35" y="44"/>
                    </a:cubicBezTo>
                    <a:lnTo>
                      <a:pt x="35" y="96"/>
                    </a:lnTo>
                    <a:close/>
                    <a:moveTo>
                      <a:pt x="26" y="37"/>
                    </a:moveTo>
                    <a:cubicBezTo>
                      <a:pt x="26" y="37"/>
                      <a:pt x="26" y="37"/>
                      <a:pt x="26" y="37"/>
                    </a:cubicBezTo>
                    <a:cubicBezTo>
                      <a:pt x="20" y="37"/>
                      <a:pt x="16" y="33"/>
                      <a:pt x="16" y="28"/>
                    </a:cubicBezTo>
                    <a:cubicBezTo>
                      <a:pt x="16" y="23"/>
                      <a:pt x="20" y="19"/>
                      <a:pt x="26" y="19"/>
                    </a:cubicBezTo>
                    <a:cubicBezTo>
                      <a:pt x="32" y="19"/>
                      <a:pt x="36" y="23"/>
                      <a:pt x="36" y="28"/>
                    </a:cubicBezTo>
                    <a:cubicBezTo>
                      <a:pt x="36" y="33"/>
                      <a:pt x="32" y="37"/>
                      <a:pt x="26" y="37"/>
                    </a:cubicBezTo>
                    <a:close/>
                    <a:moveTo>
                      <a:pt x="97" y="96"/>
                    </a:moveTo>
                    <a:cubicBezTo>
                      <a:pt x="80" y="96"/>
                      <a:pt x="80" y="96"/>
                      <a:pt x="80" y="96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61"/>
                      <a:pt x="77" y="56"/>
                      <a:pt x="71" y="56"/>
                    </a:cubicBezTo>
                    <a:cubicBezTo>
                      <a:pt x="66" y="56"/>
                      <a:pt x="63" y="59"/>
                      <a:pt x="62" y="63"/>
                    </a:cubicBezTo>
                    <a:cubicBezTo>
                      <a:pt x="61" y="64"/>
                      <a:pt x="61" y="65"/>
                      <a:pt x="61" y="67"/>
                    </a:cubicBezTo>
                    <a:cubicBezTo>
                      <a:pt x="61" y="96"/>
                      <a:pt x="61" y="96"/>
                      <a:pt x="61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6"/>
                      <a:pt x="44" y="49"/>
                      <a:pt x="44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4" y="48"/>
                      <a:pt x="68" y="43"/>
                      <a:pt x="77" y="43"/>
                    </a:cubicBezTo>
                    <a:cubicBezTo>
                      <a:pt x="88" y="43"/>
                      <a:pt x="97" y="50"/>
                      <a:pt x="97" y="66"/>
                    </a:cubicBezTo>
                    <a:lnTo>
                      <a:pt x="97" y="9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6" name="iṩḻidé">
                <a:extLst>
                  <a:ext uri="{FF2B5EF4-FFF2-40B4-BE49-F238E27FC236}">
                    <a16:creationId xmlns:a16="http://schemas.microsoft.com/office/drawing/2014/main" id="{3AC270B9-FF90-48ED-BD92-7D9E96F33F0C}"/>
                  </a:ext>
                </a:extLst>
              </p:cNvPr>
              <p:cNvGrpSpPr/>
              <p:nvPr/>
            </p:nvGrpSpPr>
            <p:grpSpPr>
              <a:xfrm>
                <a:off x="7122757" y="4228974"/>
                <a:ext cx="865461" cy="865677"/>
                <a:chOff x="4127501" y="4194175"/>
                <a:chExt cx="909638" cy="909637"/>
              </a:xfrm>
              <a:solidFill>
                <a:schemeClr val="bg2"/>
              </a:solidFill>
            </p:grpSpPr>
            <p:sp>
              <p:nvSpPr>
                <p:cNvPr id="56" name="îŝļïḑe">
                  <a:extLst>
                    <a:ext uri="{FF2B5EF4-FFF2-40B4-BE49-F238E27FC236}">
                      <a16:creationId xmlns:a16="http://schemas.microsoft.com/office/drawing/2014/main" id="{F6F2ACB8-629E-4F1B-9CD9-C1148E112FFB}"/>
                    </a:ext>
                  </a:extLst>
                </p:cNvPr>
                <p:cNvSpPr/>
                <p:nvPr/>
              </p:nvSpPr>
              <p:spPr bwMode="auto">
                <a:xfrm>
                  <a:off x="4386263" y="4659313"/>
                  <a:ext cx="96838" cy="192087"/>
                </a:xfrm>
                <a:custGeom>
                  <a:avLst/>
                  <a:gdLst>
                    <a:gd name="T0" fmla="*/ 0 w 61"/>
                    <a:gd name="T1" fmla="*/ 18 h 121"/>
                    <a:gd name="T2" fmla="*/ 22 w 61"/>
                    <a:gd name="T3" fmla="*/ 18 h 121"/>
                    <a:gd name="T4" fmla="*/ 22 w 61"/>
                    <a:gd name="T5" fmla="*/ 121 h 121"/>
                    <a:gd name="T6" fmla="*/ 40 w 61"/>
                    <a:gd name="T7" fmla="*/ 121 h 121"/>
                    <a:gd name="T8" fmla="*/ 40 w 61"/>
                    <a:gd name="T9" fmla="*/ 18 h 121"/>
                    <a:gd name="T10" fmla="*/ 61 w 61"/>
                    <a:gd name="T11" fmla="*/ 18 h 121"/>
                    <a:gd name="T12" fmla="*/ 61 w 61"/>
                    <a:gd name="T13" fmla="*/ 0 h 121"/>
                    <a:gd name="T14" fmla="*/ 0 w 61"/>
                    <a:gd name="T15" fmla="*/ 0 h 121"/>
                    <a:gd name="T16" fmla="*/ 0 w 61"/>
                    <a:gd name="T17" fmla="*/ 18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" h="121">
                      <a:moveTo>
                        <a:pt x="0" y="18"/>
                      </a:moveTo>
                      <a:lnTo>
                        <a:pt x="22" y="18"/>
                      </a:lnTo>
                      <a:lnTo>
                        <a:pt x="22" y="121"/>
                      </a:lnTo>
                      <a:lnTo>
                        <a:pt x="40" y="121"/>
                      </a:lnTo>
                      <a:lnTo>
                        <a:pt x="40" y="18"/>
                      </a:lnTo>
                      <a:lnTo>
                        <a:pt x="61" y="18"/>
                      </a:lnTo>
                      <a:lnTo>
                        <a:pt x="61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iṥḷîḋè">
                  <a:extLst>
                    <a:ext uri="{FF2B5EF4-FFF2-40B4-BE49-F238E27FC236}">
                      <a16:creationId xmlns:a16="http://schemas.microsoft.com/office/drawing/2014/main" id="{ED9821E3-95B7-4CE3-B419-9F1D74BC0B66}"/>
                    </a:ext>
                  </a:extLst>
                </p:cNvPr>
                <p:cNvSpPr/>
                <p:nvPr/>
              </p:nvSpPr>
              <p:spPr bwMode="auto">
                <a:xfrm>
                  <a:off x="4572001" y="4440238"/>
                  <a:ext cx="25400" cy="109537"/>
                </a:xfrm>
                <a:custGeom>
                  <a:avLst/>
                  <a:gdLst>
                    <a:gd name="T0" fmla="*/ 3 w 6"/>
                    <a:gd name="T1" fmla="*/ 26 h 26"/>
                    <a:gd name="T2" fmla="*/ 5 w 6"/>
                    <a:gd name="T3" fmla="*/ 25 h 26"/>
                    <a:gd name="T4" fmla="*/ 6 w 6"/>
                    <a:gd name="T5" fmla="*/ 23 h 26"/>
                    <a:gd name="T6" fmla="*/ 6 w 6"/>
                    <a:gd name="T7" fmla="*/ 3 h 26"/>
                    <a:gd name="T8" fmla="*/ 5 w 6"/>
                    <a:gd name="T9" fmla="*/ 1 h 26"/>
                    <a:gd name="T10" fmla="*/ 3 w 6"/>
                    <a:gd name="T11" fmla="*/ 0 h 26"/>
                    <a:gd name="T12" fmla="*/ 0 w 6"/>
                    <a:gd name="T13" fmla="*/ 1 h 26"/>
                    <a:gd name="T14" fmla="*/ 0 w 6"/>
                    <a:gd name="T15" fmla="*/ 3 h 26"/>
                    <a:gd name="T16" fmla="*/ 0 w 6"/>
                    <a:gd name="T17" fmla="*/ 23 h 26"/>
                    <a:gd name="T18" fmla="*/ 0 w 6"/>
                    <a:gd name="T19" fmla="*/ 25 h 26"/>
                    <a:gd name="T20" fmla="*/ 3 w 6"/>
                    <a:gd name="T21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26">
                      <a:moveTo>
                        <a:pt x="3" y="26"/>
                      </a:move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6" y="25"/>
                        <a:pt x="6" y="24"/>
                        <a:pt x="6" y="2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6" y="1"/>
                        <a:pt x="5" y="1"/>
                      </a:cubicBezTo>
                      <a:cubicBezTo>
                        <a:pt x="5" y="0"/>
                        <a:pt x="4" y="0"/>
                        <a:pt x="3" y="0"/>
                      </a:cubicBezTo>
                      <a:cubicBezTo>
                        <a:pt x="2" y="0"/>
                        <a:pt x="1" y="0"/>
                        <a:pt x="0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ṧḻíḑe">
                  <a:extLst>
                    <a:ext uri="{FF2B5EF4-FFF2-40B4-BE49-F238E27FC236}">
                      <a16:creationId xmlns:a16="http://schemas.microsoft.com/office/drawing/2014/main" id="{613A7942-4EB0-4CEE-82CB-C06885400B0D}"/>
                    </a:ext>
                  </a:extLst>
                </p:cNvPr>
                <p:cNvSpPr/>
                <p:nvPr/>
              </p:nvSpPr>
              <p:spPr bwMode="auto">
                <a:xfrm>
                  <a:off x="4600576" y="4659313"/>
                  <a:ext cx="79375" cy="192087"/>
                </a:xfrm>
                <a:custGeom>
                  <a:avLst/>
                  <a:gdLst>
                    <a:gd name="T0" fmla="*/ 13 w 19"/>
                    <a:gd name="T1" fmla="*/ 12 h 46"/>
                    <a:gd name="T2" fmla="*/ 9 w 19"/>
                    <a:gd name="T3" fmla="*/ 12 h 46"/>
                    <a:gd name="T4" fmla="*/ 6 w 19"/>
                    <a:gd name="T5" fmla="*/ 15 h 46"/>
                    <a:gd name="T6" fmla="*/ 6 w 19"/>
                    <a:gd name="T7" fmla="*/ 0 h 46"/>
                    <a:gd name="T8" fmla="*/ 0 w 19"/>
                    <a:gd name="T9" fmla="*/ 0 h 46"/>
                    <a:gd name="T10" fmla="*/ 0 w 19"/>
                    <a:gd name="T11" fmla="*/ 46 h 46"/>
                    <a:gd name="T12" fmla="*/ 6 w 19"/>
                    <a:gd name="T13" fmla="*/ 46 h 46"/>
                    <a:gd name="T14" fmla="*/ 6 w 19"/>
                    <a:gd name="T15" fmla="*/ 43 h 46"/>
                    <a:gd name="T16" fmla="*/ 9 w 19"/>
                    <a:gd name="T17" fmla="*/ 45 h 46"/>
                    <a:gd name="T18" fmla="*/ 13 w 19"/>
                    <a:gd name="T19" fmla="*/ 46 h 46"/>
                    <a:gd name="T20" fmla="*/ 18 w 19"/>
                    <a:gd name="T21" fmla="*/ 44 h 46"/>
                    <a:gd name="T22" fmla="*/ 19 w 19"/>
                    <a:gd name="T23" fmla="*/ 39 h 46"/>
                    <a:gd name="T24" fmla="*/ 19 w 19"/>
                    <a:gd name="T25" fmla="*/ 20 h 46"/>
                    <a:gd name="T26" fmla="*/ 17 w 19"/>
                    <a:gd name="T27" fmla="*/ 14 h 46"/>
                    <a:gd name="T28" fmla="*/ 13 w 19"/>
                    <a:gd name="T29" fmla="*/ 12 h 46"/>
                    <a:gd name="T30" fmla="*/ 12 w 19"/>
                    <a:gd name="T31" fmla="*/ 38 h 46"/>
                    <a:gd name="T32" fmla="*/ 12 w 19"/>
                    <a:gd name="T33" fmla="*/ 40 h 46"/>
                    <a:gd name="T34" fmla="*/ 10 w 19"/>
                    <a:gd name="T35" fmla="*/ 41 h 46"/>
                    <a:gd name="T36" fmla="*/ 8 w 19"/>
                    <a:gd name="T37" fmla="*/ 41 h 46"/>
                    <a:gd name="T38" fmla="*/ 6 w 19"/>
                    <a:gd name="T39" fmla="*/ 39 h 46"/>
                    <a:gd name="T40" fmla="*/ 6 w 19"/>
                    <a:gd name="T41" fmla="*/ 18 h 46"/>
                    <a:gd name="T42" fmla="*/ 8 w 19"/>
                    <a:gd name="T43" fmla="*/ 17 h 46"/>
                    <a:gd name="T44" fmla="*/ 9 w 19"/>
                    <a:gd name="T45" fmla="*/ 17 h 46"/>
                    <a:gd name="T46" fmla="*/ 11 w 19"/>
                    <a:gd name="T47" fmla="*/ 18 h 46"/>
                    <a:gd name="T48" fmla="*/ 12 w 19"/>
                    <a:gd name="T49" fmla="*/ 20 h 46"/>
                    <a:gd name="T50" fmla="*/ 12 w 19"/>
                    <a:gd name="T51" fmla="*/ 38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9" h="46">
                      <a:moveTo>
                        <a:pt x="13" y="12"/>
                      </a:moveTo>
                      <a:cubicBezTo>
                        <a:pt x="11" y="12"/>
                        <a:pt x="10" y="12"/>
                        <a:pt x="9" y="12"/>
                      </a:cubicBezTo>
                      <a:cubicBezTo>
                        <a:pt x="8" y="13"/>
                        <a:pt x="7" y="14"/>
                        <a:pt x="6" y="15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6" y="46"/>
                        <a:pt x="6" y="46"/>
                        <a:pt x="6" y="46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7" y="44"/>
                        <a:pt x="8" y="45"/>
                        <a:pt x="9" y="45"/>
                      </a:cubicBezTo>
                      <a:cubicBezTo>
                        <a:pt x="10" y="46"/>
                        <a:pt x="12" y="46"/>
                        <a:pt x="13" y="46"/>
                      </a:cubicBezTo>
                      <a:cubicBezTo>
                        <a:pt x="15" y="46"/>
                        <a:pt x="16" y="46"/>
                        <a:pt x="18" y="44"/>
                      </a:cubicBezTo>
                      <a:cubicBezTo>
                        <a:pt x="19" y="43"/>
                        <a:pt x="19" y="41"/>
                        <a:pt x="19" y="39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9" y="17"/>
                        <a:pt x="19" y="15"/>
                        <a:pt x="17" y="14"/>
                      </a:cubicBezTo>
                      <a:cubicBezTo>
                        <a:pt x="16" y="12"/>
                        <a:pt x="15" y="12"/>
                        <a:pt x="13" y="12"/>
                      </a:cubicBezTo>
                      <a:close/>
                      <a:moveTo>
                        <a:pt x="12" y="38"/>
                      </a:moveTo>
                      <a:cubicBezTo>
                        <a:pt x="12" y="39"/>
                        <a:pt x="12" y="40"/>
                        <a:pt x="12" y="40"/>
                      </a:cubicBezTo>
                      <a:cubicBezTo>
                        <a:pt x="11" y="41"/>
                        <a:pt x="11" y="41"/>
                        <a:pt x="10" y="41"/>
                      </a:cubicBezTo>
                      <a:cubicBezTo>
                        <a:pt x="9" y="41"/>
                        <a:pt x="9" y="41"/>
                        <a:pt x="8" y="41"/>
                      </a:cubicBezTo>
                      <a:cubicBezTo>
                        <a:pt x="8" y="40"/>
                        <a:pt x="7" y="40"/>
                        <a:pt x="6" y="3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7" y="17"/>
                        <a:pt x="8" y="17"/>
                      </a:cubicBezTo>
                      <a:cubicBezTo>
                        <a:pt x="8" y="17"/>
                        <a:pt x="9" y="17"/>
                        <a:pt x="9" y="17"/>
                      </a:cubicBezTo>
                      <a:cubicBezTo>
                        <a:pt x="10" y="17"/>
                        <a:pt x="11" y="17"/>
                        <a:pt x="11" y="18"/>
                      </a:cubicBezTo>
                      <a:cubicBezTo>
                        <a:pt x="12" y="18"/>
                        <a:pt x="12" y="19"/>
                        <a:pt x="12" y="20"/>
                      </a:cubicBezTo>
                      <a:lnTo>
                        <a:pt x="12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íṡḻiḓé">
                  <a:extLst>
                    <a:ext uri="{FF2B5EF4-FFF2-40B4-BE49-F238E27FC236}">
                      <a16:creationId xmlns:a16="http://schemas.microsoft.com/office/drawing/2014/main" id="{3D1EA317-2F70-40F2-B12C-CB3482F5D387}"/>
                    </a:ext>
                  </a:extLst>
                </p:cNvPr>
                <p:cNvSpPr/>
                <p:nvPr/>
              </p:nvSpPr>
              <p:spPr bwMode="auto">
                <a:xfrm>
                  <a:off x="4495801" y="4710113"/>
                  <a:ext cx="84138" cy="141287"/>
                </a:xfrm>
                <a:custGeom>
                  <a:avLst/>
                  <a:gdLst>
                    <a:gd name="T0" fmla="*/ 13 w 20"/>
                    <a:gd name="T1" fmla="*/ 26 h 34"/>
                    <a:gd name="T2" fmla="*/ 11 w 20"/>
                    <a:gd name="T3" fmla="*/ 27 h 34"/>
                    <a:gd name="T4" fmla="*/ 9 w 20"/>
                    <a:gd name="T5" fmla="*/ 28 h 34"/>
                    <a:gd name="T6" fmla="*/ 7 w 20"/>
                    <a:gd name="T7" fmla="*/ 28 h 34"/>
                    <a:gd name="T8" fmla="*/ 7 w 20"/>
                    <a:gd name="T9" fmla="*/ 26 h 34"/>
                    <a:gd name="T10" fmla="*/ 7 w 20"/>
                    <a:gd name="T11" fmla="*/ 0 h 34"/>
                    <a:gd name="T12" fmla="*/ 0 w 20"/>
                    <a:gd name="T13" fmla="*/ 0 h 34"/>
                    <a:gd name="T14" fmla="*/ 0 w 20"/>
                    <a:gd name="T15" fmla="*/ 28 h 34"/>
                    <a:gd name="T16" fmla="*/ 1 w 20"/>
                    <a:gd name="T17" fmla="*/ 33 h 34"/>
                    <a:gd name="T18" fmla="*/ 5 w 20"/>
                    <a:gd name="T19" fmla="*/ 34 h 34"/>
                    <a:gd name="T20" fmla="*/ 9 w 20"/>
                    <a:gd name="T21" fmla="*/ 33 h 34"/>
                    <a:gd name="T22" fmla="*/ 13 w 20"/>
                    <a:gd name="T23" fmla="*/ 30 h 34"/>
                    <a:gd name="T24" fmla="*/ 13 w 20"/>
                    <a:gd name="T25" fmla="*/ 34 h 34"/>
                    <a:gd name="T26" fmla="*/ 20 w 20"/>
                    <a:gd name="T27" fmla="*/ 34 h 34"/>
                    <a:gd name="T28" fmla="*/ 20 w 20"/>
                    <a:gd name="T29" fmla="*/ 0 h 34"/>
                    <a:gd name="T30" fmla="*/ 13 w 20"/>
                    <a:gd name="T31" fmla="*/ 0 h 34"/>
                    <a:gd name="T32" fmla="*/ 13 w 20"/>
                    <a:gd name="T33" fmla="*/ 26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34">
                      <a:moveTo>
                        <a:pt x="13" y="26"/>
                      </a:moveTo>
                      <a:cubicBezTo>
                        <a:pt x="12" y="26"/>
                        <a:pt x="11" y="27"/>
                        <a:pt x="11" y="27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8" y="28"/>
                        <a:pt x="8" y="28"/>
                        <a:pt x="7" y="28"/>
                      </a:cubicBezTo>
                      <a:cubicBezTo>
                        <a:pt x="7" y="27"/>
                        <a:pt x="7" y="27"/>
                        <a:pt x="7" y="26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30"/>
                        <a:pt x="1" y="32"/>
                        <a:pt x="1" y="33"/>
                      </a:cubicBezTo>
                      <a:cubicBezTo>
                        <a:pt x="2" y="34"/>
                        <a:pt x="3" y="34"/>
                        <a:pt x="5" y="34"/>
                      </a:cubicBezTo>
                      <a:cubicBezTo>
                        <a:pt x="6" y="34"/>
                        <a:pt x="8" y="34"/>
                        <a:pt x="9" y="33"/>
                      </a:cubicBezTo>
                      <a:cubicBezTo>
                        <a:pt x="10" y="32"/>
                        <a:pt x="12" y="31"/>
                        <a:pt x="13" y="30"/>
                      </a:cubicBezTo>
                      <a:cubicBezTo>
                        <a:pt x="13" y="34"/>
                        <a:pt x="13" y="34"/>
                        <a:pt x="13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13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íṥḷidê">
                  <a:extLst>
                    <a:ext uri="{FF2B5EF4-FFF2-40B4-BE49-F238E27FC236}">
                      <a16:creationId xmlns:a16="http://schemas.microsoft.com/office/drawing/2014/main" id="{36A04893-AD8B-45C6-ADE4-59B5FECEA4A0}"/>
                    </a:ext>
                  </a:extLst>
                </p:cNvPr>
                <p:cNvSpPr/>
                <p:nvPr/>
              </p:nvSpPr>
              <p:spPr bwMode="auto">
                <a:xfrm>
                  <a:off x="4127501" y="4194175"/>
                  <a:ext cx="909638" cy="909637"/>
                </a:xfrm>
                <a:custGeom>
                  <a:avLst/>
                  <a:gdLst>
                    <a:gd name="T0" fmla="*/ 108 w 217"/>
                    <a:gd name="T1" fmla="*/ 0 h 217"/>
                    <a:gd name="T2" fmla="*/ 0 w 217"/>
                    <a:gd name="T3" fmla="*/ 108 h 217"/>
                    <a:gd name="T4" fmla="*/ 108 w 217"/>
                    <a:gd name="T5" fmla="*/ 217 h 217"/>
                    <a:gd name="T6" fmla="*/ 217 w 217"/>
                    <a:gd name="T7" fmla="*/ 108 h 217"/>
                    <a:gd name="T8" fmla="*/ 108 w 217"/>
                    <a:gd name="T9" fmla="*/ 0 h 217"/>
                    <a:gd name="T10" fmla="*/ 126 w 217"/>
                    <a:gd name="T11" fmla="*/ 53 h 217"/>
                    <a:gd name="T12" fmla="*/ 134 w 217"/>
                    <a:gd name="T13" fmla="*/ 53 h 217"/>
                    <a:gd name="T14" fmla="*/ 134 w 217"/>
                    <a:gd name="T15" fmla="*/ 82 h 217"/>
                    <a:gd name="T16" fmla="*/ 134 w 217"/>
                    <a:gd name="T17" fmla="*/ 84 h 217"/>
                    <a:gd name="T18" fmla="*/ 136 w 217"/>
                    <a:gd name="T19" fmla="*/ 84 h 217"/>
                    <a:gd name="T20" fmla="*/ 138 w 217"/>
                    <a:gd name="T21" fmla="*/ 84 h 217"/>
                    <a:gd name="T22" fmla="*/ 140 w 217"/>
                    <a:gd name="T23" fmla="*/ 82 h 217"/>
                    <a:gd name="T24" fmla="*/ 140 w 217"/>
                    <a:gd name="T25" fmla="*/ 53 h 217"/>
                    <a:gd name="T26" fmla="*/ 148 w 217"/>
                    <a:gd name="T27" fmla="*/ 53 h 217"/>
                    <a:gd name="T28" fmla="*/ 148 w 217"/>
                    <a:gd name="T29" fmla="*/ 91 h 217"/>
                    <a:gd name="T30" fmla="*/ 140 w 217"/>
                    <a:gd name="T31" fmla="*/ 91 h 217"/>
                    <a:gd name="T32" fmla="*/ 140 w 217"/>
                    <a:gd name="T33" fmla="*/ 86 h 217"/>
                    <a:gd name="T34" fmla="*/ 136 w 217"/>
                    <a:gd name="T35" fmla="*/ 90 h 217"/>
                    <a:gd name="T36" fmla="*/ 131 w 217"/>
                    <a:gd name="T37" fmla="*/ 91 h 217"/>
                    <a:gd name="T38" fmla="*/ 127 w 217"/>
                    <a:gd name="T39" fmla="*/ 89 h 217"/>
                    <a:gd name="T40" fmla="*/ 126 w 217"/>
                    <a:gd name="T41" fmla="*/ 84 h 217"/>
                    <a:gd name="T42" fmla="*/ 126 w 217"/>
                    <a:gd name="T43" fmla="*/ 53 h 217"/>
                    <a:gd name="T44" fmla="*/ 98 w 217"/>
                    <a:gd name="T45" fmla="*/ 62 h 217"/>
                    <a:gd name="T46" fmla="*/ 101 w 217"/>
                    <a:gd name="T47" fmla="*/ 55 h 217"/>
                    <a:gd name="T48" fmla="*/ 109 w 217"/>
                    <a:gd name="T49" fmla="*/ 52 h 217"/>
                    <a:gd name="T50" fmla="*/ 117 w 217"/>
                    <a:gd name="T51" fmla="*/ 55 h 217"/>
                    <a:gd name="T52" fmla="*/ 120 w 217"/>
                    <a:gd name="T53" fmla="*/ 62 h 217"/>
                    <a:gd name="T54" fmla="*/ 120 w 217"/>
                    <a:gd name="T55" fmla="*/ 81 h 217"/>
                    <a:gd name="T56" fmla="*/ 117 w 217"/>
                    <a:gd name="T57" fmla="*/ 89 h 217"/>
                    <a:gd name="T58" fmla="*/ 109 w 217"/>
                    <a:gd name="T59" fmla="*/ 91 h 217"/>
                    <a:gd name="T60" fmla="*/ 101 w 217"/>
                    <a:gd name="T61" fmla="*/ 89 h 217"/>
                    <a:gd name="T62" fmla="*/ 98 w 217"/>
                    <a:gd name="T63" fmla="*/ 81 h 217"/>
                    <a:gd name="T64" fmla="*/ 98 w 217"/>
                    <a:gd name="T65" fmla="*/ 62 h 217"/>
                    <a:gd name="T66" fmla="*/ 77 w 217"/>
                    <a:gd name="T67" fmla="*/ 40 h 217"/>
                    <a:gd name="T68" fmla="*/ 83 w 217"/>
                    <a:gd name="T69" fmla="*/ 60 h 217"/>
                    <a:gd name="T70" fmla="*/ 83 w 217"/>
                    <a:gd name="T71" fmla="*/ 60 h 217"/>
                    <a:gd name="T72" fmla="*/ 88 w 217"/>
                    <a:gd name="T73" fmla="*/ 40 h 217"/>
                    <a:gd name="T74" fmla="*/ 97 w 217"/>
                    <a:gd name="T75" fmla="*/ 40 h 217"/>
                    <a:gd name="T76" fmla="*/ 87 w 217"/>
                    <a:gd name="T77" fmla="*/ 70 h 217"/>
                    <a:gd name="T78" fmla="*/ 87 w 217"/>
                    <a:gd name="T79" fmla="*/ 91 h 217"/>
                    <a:gd name="T80" fmla="*/ 79 w 217"/>
                    <a:gd name="T81" fmla="*/ 91 h 217"/>
                    <a:gd name="T82" fmla="*/ 79 w 217"/>
                    <a:gd name="T83" fmla="*/ 71 h 217"/>
                    <a:gd name="T84" fmla="*/ 68 w 217"/>
                    <a:gd name="T85" fmla="*/ 40 h 217"/>
                    <a:gd name="T86" fmla="*/ 77 w 217"/>
                    <a:gd name="T87" fmla="*/ 40 h 217"/>
                    <a:gd name="T88" fmla="*/ 177 w 217"/>
                    <a:gd name="T89" fmla="*/ 146 h 217"/>
                    <a:gd name="T90" fmla="*/ 152 w 217"/>
                    <a:gd name="T91" fmla="*/ 171 h 217"/>
                    <a:gd name="T92" fmla="*/ 68 w 217"/>
                    <a:gd name="T93" fmla="*/ 171 h 217"/>
                    <a:gd name="T94" fmla="*/ 43 w 217"/>
                    <a:gd name="T95" fmla="*/ 146 h 217"/>
                    <a:gd name="T96" fmla="*/ 43 w 217"/>
                    <a:gd name="T97" fmla="*/ 127 h 217"/>
                    <a:gd name="T98" fmla="*/ 68 w 217"/>
                    <a:gd name="T99" fmla="*/ 102 h 217"/>
                    <a:gd name="T100" fmla="*/ 152 w 217"/>
                    <a:gd name="T101" fmla="*/ 102 h 217"/>
                    <a:gd name="T102" fmla="*/ 177 w 217"/>
                    <a:gd name="T103" fmla="*/ 127 h 217"/>
                    <a:gd name="T104" fmla="*/ 177 w 217"/>
                    <a:gd name="T105" fmla="*/ 146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7" h="217">
                      <a:moveTo>
                        <a:pt x="108" y="0"/>
                      </a:moveTo>
                      <a:cubicBezTo>
                        <a:pt x="48" y="0"/>
                        <a:pt x="0" y="48"/>
                        <a:pt x="0" y="108"/>
                      </a:cubicBezTo>
                      <a:cubicBezTo>
                        <a:pt x="0" y="169"/>
                        <a:pt x="48" y="217"/>
                        <a:pt x="108" y="217"/>
                      </a:cubicBezTo>
                      <a:cubicBezTo>
                        <a:pt x="169" y="217"/>
                        <a:pt x="217" y="169"/>
                        <a:pt x="217" y="108"/>
                      </a:cubicBezTo>
                      <a:cubicBezTo>
                        <a:pt x="217" y="48"/>
                        <a:pt x="169" y="0"/>
                        <a:pt x="108" y="0"/>
                      </a:cubicBezTo>
                      <a:close/>
                      <a:moveTo>
                        <a:pt x="126" y="53"/>
                      </a:moveTo>
                      <a:cubicBezTo>
                        <a:pt x="134" y="53"/>
                        <a:pt x="134" y="53"/>
                        <a:pt x="134" y="53"/>
                      </a:cubicBezTo>
                      <a:cubicBezTo>
                        <a:pt x="134" y="82"/>
                        <a:pt x="134" y="82"/>
                        <a:pt x="134" y="82"/>
                      </a:cubicBezTo>
                      <a:cubicBezTo>
                        <a:pt x="134" y="83"/>
                        <a:pt x="134" y="83"/>
                        <a:pt x="134" y="84"/>
                      </a:cubicBezTo>
                      <a:cubicBezTo>
                        <a:pt x="134" y="84"/>
                        <a:pt x="135" y="84"/>
                        <a:pt x="136" y="84"/>
                      </a:cubicBezTo>
                      <a:cubicBezTo>
                        <a:pt x="136" y="84"/>
                        <a:pt x="137" y="84"/>
                        <a:pt x="138" y="84"/>
                      </a:cubicBezTo>
                      <a:cubicBezTo>
                        <a:pt x="139" y="83"/>
                        <a:pt x="139" y="82"/>
                        <a:pt x="140" y="82"/>
                      </a:cubicBezTo>
                      <a:cubicBezTo>
                        <a:pt x="140" y="53"/>
                        <a:pt x="140" y="53"/>
                        <a:pt x="140" y="53"/>
                      </a:cubicBezTo>
                      <a:cubicBezTo>
                        <a:pt x="148" y="53"/>
                        <a:pt x="148" y="53"/>
                        <a:pt x="148" y="53"/>
                      </a:cubicBezTo>
                      <a:cubicBezTo>
                        <a:pt x="148" y="91"/>
                        <a:pt x="148" y="91"/>
                        <a:pt x="148" y="91"/>
                      </a:cubicBezTo>
                      <a:cubicBezTo>
                        <a:pt x="140" y="91"/>
                        <a:pt x="140" y="91"/>
                        <a:pt x="140" y="91"/>
                      </a:cubicBezTo>
                      <a:cubicBezTo>
                        <a:pt x="140" y="86"/>
                        <a:pt x="140" y="86"/>
                        <a:pt x="140" y="86"/>
                      </a:cubicBezTo>
                      <a:cubicBezTo>
                        <a:pt x="139" y="88"/>
                        <a:pt x="137" y="89"/>
                        <a:pt x="136" y="90"/>
                      </a:cubicBezTo>
                      <a:cubicBezTo>
                        <a:pt x="134" y="91"/>
                        <a:pt x="133" y="91"/>
                        <a:pt x="131" y="91"/>
                      </a:cubicBezTo>
                      <a:cubicBezTo>
                        <a:pt x="130" y="91"/>
                        <a:pt x="128" y="91"/>
                        <a:pt x="127" y="89"/>
                      </a:cubicBezTo>
                      <a:cubicBezTo>
                        <a:pt x="126" y="88"/>
                        <a:pt x="126" y="87"/>
                        <a:pt x="126" y="84"/>
                      </a:cubicBezTo>
                      <a:lnTo>
                        <a:pt x="126" y="53"/>
                      </a:lnTo>
                      <a:close/>
                      <a:moveTo>
                        <a:pt x="98" y="62"/>
                      </a:moveTo>
                      <a:cubicBezTo>
                        <a:pt x="98" y="59"/>
                        <a:pt x="99" y="57"/>
                        <a:pt x="101" y="55"/>
                      </a:cubicBezTo>
                      <a:cubicBezTo>
                        <a:pt x="103" y="53"/>
                        <a:pt x="106" y="52"/>
                        <a:pt x="109" y="52"/>
                      </a:cubicBezTo>
                      <a:cubicBezTo>
                        <a:pt x="112" y="52"/>
                        <a:pt x="115" y="53"/>
                        <a:pt x="117" y="55"/>
                      </a:cubicBezTo>
                      <a:cubicBezTo>
                        <a:pt x="119" y="57"/>
                        <a:pt x="120" y="59"/>
                        <a:pt x="120" y="62"/>
                      </a:cubicBezTo>
                      <a:cubicBezTo>
                        <a:pt x="120" y="81"/>
                        <a:pt x="120" y="81"/>
                        <a:pt x="120" y="81"/>
                      </a:cubicBezTo>
                      <a:cubicBezTo>
                        <a:pt x="120" y="84"/>
                        <a:pt x="119" y="87"/>
                        <a:pt x="117" y="89"/>
                      </a:cubicBezTo>
                      <a:cubicBezTo>
                        <a:pt x="115" y="91"/>
                        <a:pt x="112" y="91"/>
                        <a:pt x="109" y="91"/>
                      </a:cubicBezTo>
                      <a:cubicBezTo>
                        <a:pt x="105" y="91"/>
                        <a:pt x="103" y="91"/>
                        <a:pt x="101" y="89"/>
                      </a:cubicBezTo>
                      <a:cubicBezTo>
                        <a:pt x="99" y="87"/>
                        <a:pt x="98" y="84"/>
                        <a:pt x="98" y="81"/>
                      </a:cubicBezTo>
                      <a:lnTo>
                        <a:pt x="98" y="62"/>
                      </a:lnTo>
                      <a:close/>
                      <a:moveTo>
                        <a:pt x="77" y="40"/>
                      </a:moveTo>
                      <a:cubicBezTo>
                        <a:pt x="83" y="60"/>
                        <a:pt x="83" y="60"/>
                        <a:pt x="83" y="60"/>
                      </a:cubicBezTo>
                      <a:cubicBezTo>
                        <a:pt x="83" y="60"/>
                        <a:pt x="83" y="60"/>
                        <a:pt x="83" y="60"/>
                      </a:cubicBezTo>
                      <a:cubicBezTo>
                        <a:pt x="88" y="40"/>
                        <a:pt x="88" y="40"/>
                        <a:pt x="88" y="40"/>
                      </a:cubicBezTo>
                      <a:cubicBezTo>
                        <a:pt x="97" y="40"/>
                        <a:pt x="97" y="40"/>
                        <a:pt x="97" y="40"/>
                      </a:cubicBezTo>
                      <a:cubicBezTo>
                        <a:pt x="87" y="70"/>
                        <a:pt x="87" y="70"/>
                        <a:pt x="87" y="70"/>
                      </a:cubicBezTo>
                      <a:cubicBezTo>
                        <a:pt x="87" y="91"/>
                        <a:pt x="87" y="91"/>
                        <a:pt x="87" y="91"/>
                      </a:cubicBezTo>
                      <a:cubicBezTo>
                        <a:pt x="79" y="91"/>
                        <a:pt x="79" y="91"/>
                        <a:pt x="79" y="91"/>
                      </a:cubicBezTo>
                      <a:cubicBezTo>
                        <a:pt x="79" y="71"/>
                        <a:pt x="79" y="71"/>
                        <a:pt x="79" y="71"/>
                      </a:cubicBezTo>
                      <a:cubicBezTo>
                        <a:pt x="68" y="40"/>
                        <a:pt x="68" y="40"/>
                        <a:pt x="68" y="40"/>
                      </a:cubicBezTo>
                      <a:lnTo>
                        <a:pt x="77" y="40"/>
                      </a:lnTo>
                      <a:close/>
                      <a:moveTo>
                        <a:pt x="177" y="146"/>
                      </a:moveTo>
                      <a:cubicBezTo>
                        <a:pt x="177" y="160"/>
                        <a:pt x="166" y="171"/>
                        <a:pt x="152" y="171"/>
                      </a:cubicBezTo>
                      <a:cubicBezTo>
                        <a:pt x="68" y="171"/>
                        <a:pt x="68" y="171"/>
                        <a:pt x="68" y="171"/>
                      </a:cubicBezTo>
                      <a:cubicBezTo>
                        <a:pt x="54" y="171"/>
                        <a:pt x="43" y="160"/>
                        <a:pt x="43" y="146"/>
                      </a:cubicBezTo>
                      <a:cubicBezTo>
                        <a:pt x="43" y="127"/>
                        <a:pt x="43" y="127"/>
                        <a:pt x="43" y="127"/>
                      </a:cubicBezTo>
                      <a:cubicBezTo>
                        <a:pt x="43" y="113"/>
                        <a:pt x="54" y="102"/>
                        <a:pt x="68" y="102"/>
                      </a:cubicBezTo>
                      <a:cubicBezTo>
                        <a:pt x="152" y="102"/>
                        <a:pt x="152" y="102"/>
                        <a:pt x="152" y="102"/>
                      </a:cubicBezTo>
                      <a:cubicBezTo>
                        <a:pt x="166" y="102"/>
                        <a:pt x="177" y="113"/>
                        <a:pt x="177" y="127"/>
                      </a:cubicBezTo>
                      <a:lnTo>
                        <a:pt x="177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îŝ1iḍè">
                  <a:extLst>
                    <a:ext uri="{FF2B5EF4-FFF2-40B4-BE49-F238E27FC236}">
                      <a16:creationId xmlns:a16="http://schemas.microsoft.com/office/drawing/2014/main" id="{88073557-5AB9-4412-8B57-3D1CFCC351AD}"/>
                    </a:ext>
                  </a:extLst>
                </p:cNvPr>
                <p:cNvSpPr/>
                <p:nvPr/>
              </p:nvSpPr>
              <p:spPr bwMode="auto">
                <a:xfrm>
                  <a:off x="4697413" y="4705350"/>
                  <a:ext cx="84138" cy="150812"/>
                </a:xfrm>
                <a:custGeom>
                  <a:avLst/>
                  <a:gdLst>
                    <a:gd name="T0" fmla="*/ 10 w 20"/>
                    <a:gd name="T1" fmla="*/ 0 h 36"/>
                    <a:gd name="T2" fmla="*/ 3 w 20"/>
                    <a:gd name="T3" fmla="*/ 3 h 36"/>
                    <a:gd name="T4" fmla="*/ 0 w 20"/>
                    <a:gd name="T5" fmla="*/ 10 h 36"/>
                    <a:gd name="T6" fmla="*/ 0 w 20"/>
                    <a:gd name="T7" fmla="*/ 25 h 36"/>
                    <a:gd name="T8" fmla="*/ 2 w 20"/>
                    <a:gd name="T9" fmla="*/ 33 h 36"/>
                    <a:gd name="T10" fmla="*/ 9 w 20"/>
                    <a:gd name="T11" fmla="*/ 36 h 36"/>
                    <a:gd name="T12" fmla="*/ 17 w 20"/>
                    <a:gd name="T13" fmla="*/ 33 h 36"/>
                    <a:gd name="T14" fmla="*/ 20 w 20"/>
                    <a:gd name="T15" fmla="*/ 25 h 36"/>
                    <a:gd name="T16" fmla="*/ 20 w 20"/>
                    <a:gd name="T17" fmla="*/ 23 h 36"/>
                    <a:gd name="T18" fmla="*/ 13 w 20"/>
                    <a:gd name="T19" fmla="*/ 23 h 36"/>
                    <a:gd name="T20" fmla="*/ 13 w 20"/>
                    <a:gd name="T21" fmla="*/ 25 h 36"/>
                    <a:gd name="T22" fmla="*/ 12 w 20"/>
                    <a:gd name="T23" fmla="*/ 29 h 36"/>
                    <a:gd name="T24" fmla="*/ 10 w 20"/>
                    <a:gd name="T25" fmla="*/ 30 h 36"/>
                    <a:gd name="T26" fmla="*/ 7 w 20"/>
                    <a:gd name="T27" fmla="*/ 29 h 36"/>
                    <a:gd name="T28" fmla="*/ 7 w 20"/>
                    <a:gd name="T29" fmla="*/ 25 h 36"/>
                    <a:gd name="T30" fmla="*/ 7 w 20"/>
                    <a:gd name="T31" fmla="*/ 19 h 36"/>
                    <a:gd name="T32" fmla="*/ 20 w 20"/>
                    <a:gd name="T33" fmla="*/ 19 h 36"/>
                    <a:gd name="T34" fmla="*/ 20 w 20"/>
                    <a:gd name="T35" fmla="*/ 10 h 36"/>
                    <a:gd name="T36" fmla="*/ 17 w 20"/>
                    <a:gd name="T37" fmla="*/ 3 h 36"/>
                    <a:gd name="T38" fmla="*/ 10 w 20"/>
                    <a:gd name="T39" fmla="*/ 0 h 36"/>
                    <a:gd name="T40" fmla="*/ 13 w 20"/>
                    <a:gd name="T41" fmla="*/ 13 h 36"/>
                    <a:gd name="T42" fmla="*/ 7 w 20"/>
                    <a:gd name="T43" fmla="*/ 13 h 36"/>
                    <a:gd name="T44" fmla="*/ 7 w 20"/>
                    <a:gd name="T45" fmla="*/ 10 h 36"/>
                    <a:gd name="T46" fmla="*/ 7 w 20"/>
                    <a:gd name="T47" fmla="*/ 7 h 36"/>
                    <a:gd name="T48" fmla="*/ 10 w 20"/>
                    <a:gd name="T49" fmla="*/ 6 h 36"/>
                    <a:gd name="T50" fmla="*/ 12 w 20"/>
                    <a:gd name="T51" fmla="*/ 7 h 36"/>
                    <a:gd name="T52" fmla="*/ 13 w 20"/>
                    <a:gd name="T53" fmla="*/ 10 h 36"/>
                    <a:gd name="T54" fmla="*/ 13 w 20"/>
                    <a:gd name="T55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0" h="36">
                      <a:moveTo>
                        <a:pt x="10" y="0"/>
                      </a:moveTo>
                      <a:cubicBezTo>
                        <a:pt x="7" y="0"/>
                        <a:pt x="4" y="1"/>
                        <a:pt x="3" y="3"/>
                      </a:cubicBezTo>
                      <a:cubicBezTo>
                        <a:pt x="1" y="5"/>
                        <a:pt x="0" y="7"/>
                        <a:pt x="0" y="10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8"/>
                        <a:pt x="1" y="31"/>
                        <a:pt x="2" y="33"/>
                      </a:cubicBezTo>
                      <a:cubicBezTo>
                        <a:pt x="4" y="35"/>
                        <a:pt x="6" y="36"/>
                        <a:pt x="9" y="36"/>
                      </a:cubicBezTo>
                      <a:cubicBezTo>
                        <a:pt x="13" y="36"/>
                        <a:pt x="15" y="35"/>
                        <a:pt x="17" y="33"/>
                      </a:cubicBezTo>
                      <a:cubicBezTo>
                        <a:pt x="19" y="31"/>
                        <a:pt x="20" y="29"/>
                        <a:pt x="20" y="25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27"/>
                        <a:pt x="12" y="28"/>
                        <a:pt x="12" y="29"/>
                      </a:cubicBezTo>
                      <a:cubicBezTo>
                        <a:pt x="11" y="29"/>
                        <a:pt x="11" y="30"/>
                        <a:pt x="10" y="30"/>
                      </a:cubicBezTo>
                      <a:cubicBezTo>
                        <a:pt x="8" y="30"/>
                        <a:pt x="8" y="29"/>
                        <a:pt x="7" y="29"/>
                      </a:cubicBezTo>
                      <a:cubicBezTo>
                        <a:pt x="7" y="28"/>
                        <a:pt x="7" y="27"/>
                        <a:pt x="7" y="25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7"/>
                        <a:pt x="19" y="4"/>
                        <a:pt x="17" y="3"/>
                      </a:cubicBezTo>
                      <a:cubicBezTo>
                        <a:pt x="15" y="1"/>
                        <a:pt x="13" y="0"/>
                        <a:pt x="10" y="0"/>
                      </a:cubicBezTo>
                      <a:close/>
                      <a:moveTo>
                        <a:pt x="13" y="13"/>
                      </a:move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7"/>
                      </a:cubicBezTo>
                      <a:cubicBezTo>
                        <a:pt x="8" y="6"/>
                        <a:pt x="9" y="6"/>
                        <a:pt x="10" y="6"/>
                      </a:cubicBezTo>
                      <a:cubicBezTo>
                        <a:pt x="11" y="6"/>
                        <a:pt x="11" y="6"/>
                        <a:pt x="12" y="7"/>
                      </a:cubicBezTo>
                      <a:cubicBezTo>
                        <a:pt x="12" y="8"/>
                        <a:pt x="13" y="9"/>
                        <a:pt x="13" y="10"/>
                      </a:cubicBezTo>
                      <a:lnTo>
                        <a:pt x="13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7" name="iṣļíďé">
                <a:extLst>
                  <a:ext uri="{FF2B5EF4-FFF2-40B4-BE49-F238E27FC236}">
                    <a16:creationId xmlns:a16="http://schemas.microsoft.com/office/drawing/2014/main" id="{D9A78BA6-AAC6-40FB-94D6-5B2810406055}"/>
                  </a:ext>
                </a:extLst>
              </p:cNvPr>
              <p:cNvSpPr/>
              <p:nvPr/>
            </p:nvSpPr>
            <p:spPr bwMode="auto">
              <a:xfrm>
                <a:off x="4887348" y="2863230"/>
                <a:ext cx="950036" cy="475896"/>
              </a:xfrm>
              <a:custGeom>
                <a:avLst/>
                <a:gdLst>
                  <a:gd name="T0" fmla="*/ 101 w 238"/>
                  <a:gd name="T1" fmla="*/ 35 h 119"/>
                  <a:gd name="T2" fmla="*/ 190 w 238"/>
                  <a:gd name="T3" fmla="*/ 50 h 119"/>
                  <a:gd name="T4" fmla="*/ 157 w 238"/>
                  <a:gd name="T5" fmla="*/ 59 h 119"/>
                  <a:gd name="T6" fmla="*/ 147 w 238"/>
                  <a:gd name="T7" fmla="*/ 41 h 119"/>
                  <a:gd name="T8" fmla="*/ 116 w 238"/>
                  <a:gd name="T9" fmla="*/ 41 h 119"/>
                  <a:gd name="T10" fmla="*/ 139 w 238"/>
                  <a:gd name="T11" fmla="*/ 87 h 119"/>
                  <a:gd name="T12" fmla="*/ 238 w 238"/>
                  <a:gd name="T13" fmla="*/ 59 h 119"/>
                  <a:gd name="T14" fmla="*/ 95 w 238"/>
                  <a:gd name="T15" fmla="*/ 21 h 119"/>
                  <a:gd name="T16" fmla="*/ 93 w 238"/>
                  <a:gd name="T17" fmla="*/ 21 h 119"/>
                  <a:gd name="T18" fmla="*/ 83 w 238"/>
                  <a:gd name="T19" fmla="*/ 0 h 119"/>
                  <a:gd name="T20" fmla="*/ 52 w 238"/>
                  <a:gd name="T21" fmla="*/ 4 h 119"/>
                  <a:gd name="T22" fmla="*/ 65 w 238"/>
                  <a:gd name="T23" fmla="*/ 29 h 119"/>
                  <a:gd name="T24" fmla="*/ 29 w 238"/>
                  <a:gd name="T25" fmla="*/ 119 h 119"/>
                  <a:gd name="T26" fmla="*/ 128 w 238"/>
                  <a:gd name="T27" fmla="*/ 91 h 119"/>
                  <a:gd name="T28" fmla="*/ 101 w 238"/>
                  <a:gd name="T29" fmla="*/ 35 h 119"/>
                  <a:gd name="T30" fmla="*/ 56 w 238"/>
                  <a:gd name="T31" fmla="*/ 86 h 119"/>
                  <a:gd name="T32" fmla="*/ 74 w 238"/>
                  <a:gd name="T33" fmla="*/ 47 h 119"/>
                  <a:gd name="T34" fmla="*/ 89 w 238"/>
                  <a:gd name="T35" fmla="*/ 78 h 119"/>
                  <a:gd name="T36" fmla="*/ 56 w 238"/>
                  <a:gd name="T37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8" h="119">
                    <a:moveTo>
                      <a:pt x="101" y="35"/>
                    </a:moveTo>
                    <a:cubicBezTo>
                      <a:pt x="149" y="21"/>
                      <a:pt x="190" y="50"/>
                      <a:pt x="190" y="50"/>
                    </a:cubicBezTo>
                    <a:cubicBezTo>
                      <a:pt x="157" y="59"/>
                      <a:pt x="157" y="59"/>
                      <a:pt x="157" y="59"/>
                    </a:cubicBezTo>
                    <a:cubicBezTo>
                      <a:pt x="147" y="41"/>
                      <a:pt x="147" y="41"/>
                      <a:pt x="147" y="41"/>
                    </a:cubicBezTo>
                    <a:cubicBezTo>
                      <a:pt x="138" y="40"/>
                      <a:pt x="127" y="39"/>
                      <a:pt x="116" y="41"/>
                    </a:cubicBezTo>
                    <a:cubicBezTo>
                      <a:pt x="139" y="87"/>
                      <a:pt x="139" y="87"/>
                      <a:pt x="139" y="87"/>
                    </a:cubicBezTo>
                    <a:cubicBezTo>
                      <a:pt x="238" y="59"/>
                      <a:pt x="238" y="59"/>
                      <a:pt x="238" y="59"/>
                    </a:cubicBezTo>
                    <a:cubicBezTo>
                      <a:pt x="238" y="59"/>
                      <a:pt x="202" y="3"/>
                      <a:pt x="95" y="21"/>
                    </a:cubicBezTo>
                    <a:cubicBezTo>
                      <a:pt x="95" y="21"/>
                      <a:pt x="94" y="21"/>
                      <a:pt x="93" y="21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0" y="56"/>
                      <a:pt x="29" y="119"/>
                      <a:pt x="29" y="119"/>
                    </a:cubicBezTo>
                    <a:cubicBezTo>
                      <a:pt x="128" y="91"/>
                      <a:pt x="128" y="91"/>
                      <a:pt x="128" y="91"/>
                    </a:cubicBezTo>
                    <a:lnTo>
                      <a:pt x="101" y="35"/>
                    </a:lnTo>
                    <a:close/>
                    <a:moveTo>
                      <a:pt x="56" y="86"/>
                    </a:moveTo>
                    <a:cubicBezTo>
                      <a:pt x="56" y="86"/>
                      <a:pt x="46" y="65"/>
                      <a:pt x="74" y="47"/>
                    </a:cubicBezTo>
                    <a:cubicBezTo>
                      <a:pt x="89" y="78"/>
                      <a:pt x="89" y="78"/>
                      <a:pt x="89" y="78"/>
                    </a:cubicBezTo>
                    <a:lnTo>
                      <a:pt x="56" y="8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ṥ1iḓe">
                <a:extLst>
                  <a:ext uri="{FF2B5EF4-FFF2-40B4-BE49-F238E27FC236}">
                    <a16:creationId xmlns:a16="http://schemas.microsoft.com/office/drawing/2014/main" id="{A3AD4477-7656-410C-8E8E-ED58CC57ED26}"/>
                  </a:ext>
                </a:extLst>
              </p:cNvPr>
              <p:cNvSpPr/>
              <p:nvPr/>
            </p:nvSpPr>
            <p:spPr bwMode="auto">
              <a:xfrm>
                <a:off x="6204409" y="2517261"/>
                <a:ext cx="830715" cy="800715"/>
              </a:xfrm>
              <a:custGeom>
                <a:avLst/>
                <a:gdLst>
                  <a:gd name="T0" fmla="*/ 0 w 208"/>
                  <a:gd name="T1" fmla="*/ 68 h 201"/>
                  <a:gd name="T2" fmla="*/ 8 w 208"/>
                  <a:gd name="T3" fmla="*/ 78 h 201"/>
                  <a:gd name="T4" fmla="*/ 31 w 208"/>
                  <a:gd name="T5" fmla="*/ 72 h 201"/>
                  <a:gd name="T6" fmla="*/ 64 w 208"/>
                  <a:gd name="T7" fmla="*/ 172 h 201"/>
                  <a:gd name="T8" fmla="*/ 106 w 208"/>
                  <a:gd name="T9" fmla="*/ 189 h 201"/>
                  <a:gd name="T10" fmla="*/ 197 w 208"/>
                  <a:gd name="T11" fmla="*/ 62 h 201"/>
                  <a:gd name="T12" fmla="*/ 114 w 208"/>
                  <a:gd name="T13" fmla="*/ 67 h 201"/>
                  <a:gd name="T14" fmla="*/ 137 w 208"/>
                  <a:gd name="T15" fmla="*/ 94 h 201"/>
                  <a:gd name="T16" fmla="*/ 109 w 208"/>
                  <a:gd name="T17" fmla="*/ 130 h 201"/>
                  <a:gd name="T18" fmla="*/ 93 w 208"/>
                  <a:gd name="T19" fmla="*/ 90 h 201"/>
                  <a:gd name="T20" fmla="*/ 60 w 208"/>
                  <a:gd name="T21" fmla="*/ 22 h 201"/>
                  <a:gd name="T22" fmla="*/ 0 w 208"/>
                  <a:gd name="T23" fmla="*/ 6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8" h="201">
                    <a:moveTo>
                      <a:pt x="0" y="68"/>
                    </a:moveTo>
                    <a:cubicBezTo>
                      <a:pt x="8" y="78"/>
                      <a:pt x="8" y="78"/>
                      <a:pt x="8" y="78"/>
                    </a:cubicBezTo>
                    <a:cubicBezTo>
                      <a:pt x="8" y="78"/>
                      <a:pt x="25" y="65"/>
                      <a:pt x="31" y="72"/>
                    </a:cubicBezTo>
                    <a:cubicBezTo>
                      <a:pt x="36" y="78"/>
                      <a:pt x="57" y="157"/>
                      <a:pt x="64" y="172"/>
                    </a:cubicBezTo>
                    <a:cubicBezTo>
                      <a:pt x="70" y="184"/>
                      <a:pt x="87" y="201"/>
                      <a:pt x="106" y="189"/>
                    </a:cubicBezTo>
                    <a:cubicBezTo>
                      <a:pt x="125" y="177"/>
                      <a:pt x="186" y="124"/>
                      <a:pt x="197" y="62"/>
                    </a:cubicBezTo>
                    <a:cubicBezTo>
                      <a:pt x="208" y="0"/>
                      <a:pt x="123" y="13"/>
                      <a:pt x="114" y="67"/>
                    </a:cubicBezTo>
                    <a:cubicBezTo>
                      <a:pt x="137" y="54"/>
                      <a:pt x="149" y="73"/>
                      <a:pt x="137" y="94"/>
                    </a:cubicBezTo>
                    <a:cubicBezTo>
                      <a:pt x="126" y="116"/>
                      <a:pt x="115" y="130"/>
                      <a:pt x="109" y="130"/>
                    </a:cubicBezTo>
                    <a:cubicBezTo>
                      <a:pt x="104" y="130"/>
                      <a:pt x="100" y="116"/>
                      <a:pt x="93" y="90"/>
                    </a:cubicBezTo>
                    <a:cubicBezTo>
                      <a:pt x="87" y="64"/>
                      <a:pt x="87" y="17"/>
                      <a:pt x="60" y="22"/>
                    </a:cubicBezTo>
                    <a:cubicBezTo>
                      <a:pt x="34" y="27"/>
                      <a:pt x="0" y="68"/>
                      <a:pt x="0" y="6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ŝḷîḋe">
                <a:extLst>
                  <a:ext uri="{FF2B5EF4-FFF2-40B4-BE49-F238E27FC236}">
                    <a16:creationId xmlns:a16="http://schemas.microsoft.com/office/drawing/2014/main" id="{58803729-8B1E-4320-9DAF-FEC9CAD15AD9}"/>
                  </a:ext>
                </a:extLst>
              </p:cNvPr>
              <p:cNvSpPr/>
              <p:nvPr/>
            </p:nvSpPr>
            <p:spPr bwMode="auto">
              <a:xfrm>
                <a:off x="8210806" y="1767713"/>
                <a:ext cx="464004" cy="462115"/>
              </a:xfrm>
              <a:custGeom>
                <a:avLst/>
                <a:gdLst>
                  <a:gd name="T0" fmla="*/ 168 w 175"/>
                  <a:gd name="T1" fmla="*/ 53 h 174"/>
                  <a:gd name="T2" fmla="*/ 149 w 175"/>
                  <a:gd name="T3" fmla="*/ 25 h 174"/>
                  <a:gd name="T4" fmla="*/ 121 w 175"/>
                  <a:gd name="T5" fmla="*/ 6 h 174"/>
                  <a:gd name="T6" fmla="*/ 87 w 175"/>
                  <a:gd name="T7" fmla="*/ 0 h 174"/>
                  <a:gd name="T8" fmla="*/ 53 w 175"/>
                  <a:gd name="T9" fmla="*/ 6 h 174"/>
                  <a:gd name="T10" fmla="*/ 26 w 175"/>
                  <a:gd name="T11" fmla="*/ 25 h 174"/>
                  <a:gd name="T12" fmla="*/ 7 w 175"/>
                  <a:gd name="T13" fmla="*/ 53 h 174"/>
                  <a:gd name="T14" fmla="*/ 0 w 175"/>
                  <a:gd name="T15" fmla="*/ 87 h 174"/>
                  <a:gd name="T16" fmla="*/ 7 w 175"/>
                  <a:gd name="T17" fmla="*/ 121 h 174"/>
                  <a:gd name="T18" fmla="*/ 26 w 175"/>
                  <a:gd name="T19" fmla="*/ 149 h 174"/>
                  <a:gd name="T20" fmla="*/ 53 w 175"/>
                  <a:gd name="T21" fmla="*/ 167 h 174"/>
                  <a:gd name="T22" fmla="*/ 87 w 175"/>
                  <a:gd name="T23" fmla="*/ 174 h 174"/>
                  <a:gd name="T24" fmla="*/ 121 w 175"/>
                  <a:gd name="T25" fmla="*/ 167 h 174"/>
                  <a:gd name="T26" fmla="*/ 149 w 175"/>
                  <a:gd name="T27" fmla="*/ 149 h 174"/>
                  <a:gd name="T28" fmla="*/ 168 w 175"/>
                  <a:gd name="T29" fmla="*/ 121 h 174"/>
                  <a:gd name="T30" fmla="*/ 175 w 175"/>
                  <a:gd name="T31" fmla="*/ 87 h 174"/>
                  <a:gd name="T32" fmla="*/ 162 w 175"/>
                  <a:gd name="T33" fmla="*/ 86 h 174"/>
                  <a:gd name="T34" fmla="*/ 108 w 175"/>
                  <a:gd name="T35" fmla="*/ 80 h 174"/>
                  <a:gd name="T36" fmla="*/ 145 w 175"/>
                  <a:gd name="T37" fmla="*/ 40 h 174"/>
                  <a:gd name="T38" fmla="*/ 137 w 175"/>
                  <a:gd name="T39" fmla="*/ 31 h 174"/>
                  <a:gd name="T40" fmla="*/ 70 w 175"/>
                  <a:gd name="T41" fmla="*/ 14 h 174"/>
                  <a:gd name="T42" fmla="*/ 137 w 175"/>
                  <a:gd name="T43" fmla="*/ 31 h 174"/>
                  <a:gd name="T44" fmla="*/ 70 w 175"/>
                  <a:gd name="T45" fmla="*/ 14 h 174"/>
                  <a:gd name="T46" fmla="*/ 70 w 175"/>
                  <a:gd name="T47" fmla="*/ 14 h 174"/>
                  <a:gd name="T48" fmla="*/ 83 w 175"/>
                  <a:gd name="T49" fmla="*/ 62 h 174"/>
                  <a:gd name="T50" fmla="*/ 56 w 175"/>
                  <a:gd name="T51" fmla="*/ 19 h 174"/>
                  <a:gd name="T52" fmla="*/ 13 w 175"/>
                  <a:gd name="T53" fmla="*/ 85 h 174"/>
                  <a:gd name="T54" fmla="*/ 96 w 175"/>
                  <a:gd name="T55" fmla="*/ 87 h 174"/>
                  <a:gd name="T56" fmla="*/ 32 w 175"/>
                  <a:gd name="T57" fmla="*/ 137 h 174"/>
                  <a:gd name="T58" fmla="*/ 13 w 175"/>
                  <a:gd name="T59" fmla="*/ 87 h 174"/>
                  <a:gd name="T60" fmla="*/ 40 w 175"/>
                  <a:gd name="T61" fmla="*/ 144 h 174"/>
                  <a:gd name="T62" fmla="*/ 100 w 175"/>
                  <a:gd name="T63" fmla="*/ 99 h 174"/>
                  <a:gd name="T64" fmla="*/ 117 w 175"/>
                  <a:gd name="T65" fmla="*/ 156 h 174"/>
                  <a:gd name="T66" fmla="*/ 129 w 175"/>
                  <a:gd name="T67" fmla="*/ 149 h 174"/>
                  <a:gd name="T68" fmla="*/ 161 w 175"/>
                  <a:gd name="T69" fmla="*/ 99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5" h="174">
                    <a:moveTo>
                      <a:pt x="173" y="69"/>
                    </a:moveTo>
                    <a:cubicBezTo>
                      <a:pt x="172" y="64"/>
                      <a:pt x="170" y="58"/>
                      <a:pt x="168" y="53"/>
                    </a:cubicBezTo>
                    <a:cubicBezTo>
                      <a:pt x="166" y="48"/>
                      <a:pt x="163" y="43"/>
                      <a:pt x="160" y="38"/>
                    </a:cubicBezTo>
                    <a:cubicBezTo>
                      <a:pt x="157" y="33"/>
                      <a:pt x="153" y="29"/>
                      <a:pt x="149" y="25"/>
                    </a:cubicBezTo>
                    <a:cubicBezTo>
                      <a:pt x="145" y="21"/>
                      <a:pt x="141" y="18"/>
                      <a:pt x="136" y="14"/>
                    </a:cubicBezTo>
                    <a:cubicBezTo>
                      <a:pt x="132" y="11"/>
                      <a:pt x="127" y="9"/>
                      <a:pt x="121" y="6"/>
                    </a:cubicBezTo>
                    <a:cubicBezTo>
                      <a:pt x="116" y="4"/>
                      <a:pt x="111" y="2"/>
                      <a:pt x="105" y="1"/>
                    </a:cubicBezTo>
                    <a:cubicBezTo>
                      <a:pt x="99" y="0"/>
                      <a:pt x="93" y="0"/>
                      <a:pt x="87" y="0"/>
                    </a:cubicBezTo>
                    <a:cubicBezTo>
                      <a:pt x="82" y="0"/>
                      <a:pt x="76" y="0"/>
                      <a:pt x="70" y="1"/>
                    </a:cubicBezTo>
                    <a:cubicBezTo>
                      <a:pt x="64" y="2"/>
                      <a:pt x="59" y="4"/>
                      <a:pt x="53" y="6"/>
                    </a:cubicBezTo>
                    <a:cubicBezTo>
                      <a:pt x="48" y="9"/>
                      <a:pt x="43" y="11"/>
                      <a:pt x="39" y="14"/>
                    </a:cubicBezTo>
                    <a:cubicBezTo>
                      <a:pt x="34" y="18"/>
                      <a:pt x="30" y="21"/>
                      <a:pt x="26" y="25"/>
                    </a:cubicBezTo>
                    <a:cubicBezTo>
                      <a:pt x="22" y="29"/>
                      <a:pt x="18" y="33"/>
                      <a:pt x="15" y="38"/>
                    </a:cubicBezTo>
                    <a:cubicBezTo>
                      <a:pt x="12" y="43"/>
                      <a:pt x="9" y="48"/>
                      <a:pt x="7" y="53"/>
                    </a:cubicBezTo>
                    <a:cubicBezTo>
                      <a:pt x="5" y="58"/>
                      <a:pt x="3" y="64"/>
                      <a:pt x="2" y="69"/>
                    </a:cubicBezTo>
                    <a:cubicBezTo>
                      <a:pt x="1" y="75"/>
                      <a:pt x="0" y="81"/>
                      <a:pt x="0" y="87"/>
                    </a:cubicBezTo>
                    <a:cubicBezTo>
                      <a:pt x="0" y="93"/>
                      <a:pt x="1" y="99"/>
                      <a:pt x="2" y="105"/>
                    </a:cubicBezTo>
                    <a:cubicBezTo>
                      <a:pt x="3" y="110"/>
                      <a:pt x="5" y="116"/>
                      <a:pt x="7" y="121"/>
                    </a:cubicBezTo>
                    <a:cubicBezTo>
                      <a:pt x="9" y="126"/>
                      <a:pt x="12" y="131"/>
                      <a:pt x="15" y="136"/>
                    </a:cubicBezTo>
                    <a:cubicBezTo>
                      <a:pt x="18" y="140"/>
                      <a:pt x="22" y="145"/>
                      <a:pt x="26" y="149"/>
                    </a:cubicBezTo>
                    <a:cubicBezTo>
                      <a:pt x="30" y="153"/>
                      <a:pt x="34" y="156"/>
                      <a:pt x="39" y="159"/>
                    </a:cubicBezTo>
                    <a:cubicBezTo>
                      <a:pt x="43" y="163"/>
                      <a:pt x="48" y="165"/>
                      <a:pt x="53" y="167"/>
                    </a:cubicBezTo>
                    <a:cubicBezTo>
                      <a:pt x="59" y="170"/>
                      <a:pt x="64" y="171"/>
                      <a:pt x="70" y="173"/>
                    </a:cubicBezTo>
                    <a:cubicBezTo>
                      <a:pt x="76" y="174"/>
                      <a:pt x="82" y="174"/>
                      <a:pt x="87" y="174"/>
                    </a:cubicBezTo>
                    <a:cubicBezTo>
                      <a:pt x="93" y="174"/>
                      <a:pt x="99" y="174"/>
                      <a:pt x="105" y="173"/>
                    </a:cubicBezTo>
                    <a:cubicBezTo>
                      <a:pt x="111" y="171"/>
                      <a:pt x="116" y="170"/>
                      <a:pt x="121" y="167"/>
                    </a:cubicBezTo>
                    <a:cubicBezTo>
                      <a:pt x="127" y="165"/>
                      <a:pt x="132" y="163"/>
                      <a:pt x="136" y="159"/>
                    </a:cubicBezTo>
                    <a:cubicBezTo>
                      <a:pt x="141" y="156"/>
                      <a:pt x="145" y="153"/>
                      <a:pt x="149" y="149"/>
                    </a:cubicBezTo>
                    <a:cubicBezTo>
                      <a:pt x="153" y="145"/>
                      <a:pt x="157" y="140"/>
                      <a:pt x="160" y="136"/>
                    </a:cubicBezTo>
                    <a:cubicBezTo>
                      <a:pt x="163" y="131"/>
                      <a:pt x="166" y="126"/>
                      <a:pt x="168" y="121"/>
                    </a:cubicBezTo>
                    <a:cubicBezTo>
                      <a:pt x="170" y="116"/>
                      <a:pt x="172" y="110"/>
                      <a:pt x="173" y="105"/>
                    </a:cubicBezTo>
                    <a:cubicBezTo>
                      <a:pt x="174" y="99"/>
                      <a:pt x="175" y="93"/>
                      <a:pt x="175" y="87"/>
                    </a:cubicBezTo>
                    <a:cubicBezTo>
                      <a:pt x="175" y="81"/>
                      <a:pt x="174" y="75"/>
                      <a:pt x="173" y="69"/>
                    </a:cubicBezTo>
                    <a:close/>
                    <a:moveTo>
                      <a:pt x="162" y="86"/>
                    </a:moveTo>
                    <a:cubicBezTo>
                      <a:pt x="161" y="86"/>
                      <a:pt x="136" y="81"/>
                      <a:pt x="110" y="84"/>
                    </a:cubicBezTo>
                    <a:cubicBezTo>
                      <a:pt x="110" y="82"/>
                      <a:pt x="109" y="81"/>
                      <a:pt x="108" y="80"/>
                    </a:cubicBezTo>
                    <a:cubicBezTo>
                      <a:pt x="107" y="76"/>
                      <a:pt x="105" y="73"/>
                      <a:pt x="104" y="69"/>
                    </a:cubicBezTo>
                    <a:cubicBezTo>
                      <a:pt x="133" y="57"/>
                      <a:pt x="145" y="40"/>
                      <a:pt x="145" y="40"/>
                    </a:cubicBezTo>
                    <a:cubicBezTo>
                      <a:pt x="156" y="52"/>
                      <a:pt x="162" y="68"/>
                      <a:pt x="162" y="86"/>
                    </a:cubicBezTo>
                    <a:close/>
                    <a:moveTo>
                      <a:pt x="137" y="31"/>
                    </a:moveTo>
                    <a:cubicBezTo>
                      <a:pt x="137" y="31"/>
                      <a:pt x="126" y="47"/>
                      <a:pt x="98" y="58"/>
                    </a:cubicBezTo>
                    <a:cubicBezTo>
                      <a:pt x="85" y="35"/>
                      <a:pt x="71" y="16"/>
                      <a:pt x="70" y="14"/>
                    </a:cubicBezTo>
                    <a:cubicBezTo>
                      <a:pt x="76" y="13"/>
                      <a:pt x="81" y="12"/>
                      <a:pt x="87" y="12"/>
                    </a:cubicBezTo>
                    <a:cubicBezTo>
                      <a:pt x="106" y="12"/>
                      <a:pt x="124" y="19"/>
                      <a:pt x="137" y="31"/>
                    </a:cubicBezTo>
                    <a:close/>
                    <a:moveTo>
                      <a:pt x="70" y="14"/>
                    </a:move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69" y="15"/>
                      <a:pt x="69" y="15"/>
                    </a:cubicBezTo>
                    <a:cubicBezTo>
                      <a:pt x="69" y="15"/>
                      <a:pt x="70" y="15"/>
                      <a:pt x="70" y="14"/>
                    </a:cubicBezTo>
                    <a:close/>
                    <a:moveTo>
                      <a:pt x="56" y="19"/>
                    </a:moveTo>
                    <a:cubicBezTo>
                      <a:pt x="57" y="21"/>
                      <a:pt x="70" y="39"/>
                      <a:pt x="83" y="62"/>
                    </a:cubicBezTo>
                    <a:cubicBezTo>
                      <a:pt x="47" y="72"/>
                      <a:pt x="16" y="72"/>
                      <a:pt x="14" y="72"/>
                    </a:cubicBezTo>
                    <a:cubicBezTo>
                      <a:pt x="19" y="48"/>
                      <a:pt x="35" y="29"/>
                      <a:pt x="56" y="19"/>
                    </a:cubicBezTo>
                    <a:close/>
                    <a:moveTo>
                      <a:pt x="13" y="87"/>
                    </a:moveTo>
                    <a:cubicBezTo>
                      <a:pt x="13" y="86"/>
                      <a:pt x="13" y="85"/>
                      <a:pt x="13" y="85"/>
                    </a:cubicBezTo>
                    <a:cubicBezTo>
                      <a:pt x="14" y="85"/>
                      <a:pt x="51" y="85"/>
                      <a:pt x="90" y="74"/>
                    </a:cubicBezTo>
                    <a:cubicBezTo>
                      <a:pt x="92" y="78"/>
                      <a:pt x="94" y="82"/>
                      <a:pt x="96" y="87"/>
                    </a:cubicBezTo>
                    <a:cubicBezTo>
                      <a:pt x="95" y="87"/>
                      <a:pt x="94" y="87"/>
                      <a:pt x="93" y="88"/>
                    </a:cubicBezTo>
                    <a:cubicBezTo>
                      <a:pt x="52" y="101"/>
                      <a:pt x="32" y="137"/>
                      <a:pt x="32" y="137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20" y="124"/>
                      <a:pt x="13" y="106"/>
                      <a:pt x="13" y="87"/>
                    </a:cubicBezTo>
                    <a:close/>
                    <a:moveTo>
                      <a:pt x="87" y="162"/>
                    </a:moveTo>
                    <a:cubicBezTo>
                      <a:pt x="69" y="162"/>
                      <a:pt x="53" y="155"/>
                      <a:pt x="40" y="144"/>
                    </a:cubicBezTo>
                    <a:cubicBezTo>
                      <a:pt x="41" y="145"/>
                      <a:pt x="42" y="146"/>
                      <a:pt x="42" y="146"/>
                    </a:cubicBezTo>
                    <a:cubicBezTo>
                      <a:pt x="42" y="146"/>
                      <a:pt x="56" y="115"/>
                      <a:pt x="100" y="99"/>
                    </a:cubicBezTo>
                    <a:cubicBezTo>
                      <a:pt x="100" y="99"/>
                      <a:pt x="100" y="99"/>
                      <a:pt x="101" y="99"/>
                    </a:cubicBezTo>
                    <a:cubicBezTo>
                      <a:pt x="111" y="126"/>
                      <a:pt x="115" y="149"/>
                      <a:pt x="117" y="156"/>
                    </a:cubicBezTo>
                    <a:cubicBezTo>
                      <a:pt x="108" y="159"/>
                      <a:pt x="98" y="162"/>
                      <a:pt x="87" y="162"/>
                    </a:cubicBezTo>
                    <a:close/>
                    <a:moveTo>
                      <a:pt x="129" y="149"/>
                    </a:moveTo>
                    <a:cubicBezTo>
                      <a:pt x="128" y="144"/>
                      <a:pt x="124" y="122"/>
                      <a:pt x="115" y="96"/>
                    </a:cubicBezTo>
                    <a:cubicBezTo>
                      <a:pt x="139" y="92"/>
                      <a:pt x="160" y="98"/>
                      <a:pt x="161" y="99"/>
                    </a:cubicBezTo>
                    <a:cubicBezTo>
                      <a:pt x="158" y="120"/>
                      <a:pt x="146" y="138"/>
                      <a:pt x="129" y="14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ṥḻïḍê">
                <a:extLst>
                  <a:ext uri="{FF2B5EF4-FFF2-40B4-BE49-F238E27FC236}">
                    <a16:creationId xmlns:a16="http://schemas.microsoft.com/office/drawing/2014/main" id="{6829CD51-E975-496B-8B7A-8E2504095B78}"/>
                  </a:ext>
                </a:extLst>
              </p:cNvPr>
              <p:cNvSpPr/>
              <p:nvPr/>
            </p:nvSpPr>
            <p:spPr bwMode="auto">
              <a:xfrm>
                <a:off x="5181483" y="4640045"/>
                <a:ext cx="910766" cy="906470"/>
              </a:xfrm>
              <a:custGeom>
                <a:avLst/>
                <a:gdLst>
                  <a:gd name="T0" fmla="*/ 114 w 228"/>
                  <a:gd name="T1" fmla="*/ 0 h 227"/>
                  <a:gd name="T2" fmla="*/ 0 w 228"/>
                  <a:gd name="T3" fmla="*/ 114 h 227"/>
                  <a:gd name="T4" fmla="*/ 68 w 228"/>
                  <a:gd name="T5" fmla="*/ 218 h 227"/>
                  <a:gd name="T6" fmla="*/ 70 w 228"/>
                  <a:gd name="T7" fmla="*/ 192 h 227"/>
                  <a:gd name="T8" fmla="*/ 85 w 228"/>
                  <a:gd name="T9" fmla="*/ 130 h 227"/>
                  <a:gd name="T10" fmla="*/ 81 w 228"/>
                  <a:gd name="T11" fmla="*/ 112 h 227"/>
                  <a:gd name="T12" fmla="*/ 103 w 228"/>
                  <a:gd name="T13" fmla="*/ 82 h 227"/>
                  <a:gd name="T14" fmla="*/ 119 w 228"/>
                  <a:gd name="T15" fmla="*/ 99 h 227"/>
                  <a:gd name="T16" fmla="*/ 109 w 228"/>
                  <a:gd name="T17" fmla="*/ 140 h 227"/>
                  <a:gd name="T18" fmla="*/ 127 w 228"/>
                  <a:gd name="T19" fmla="*/ 162 h 227"/>
                  <a:gd name="T20" fmla="*/ 163 w 228"/>
                  <a:gd name="T21" fmla="*/ 101 h 227"/>
                  <a:gd name="T22" fmla="*/ 115 w 228"/>
                  <a:gd name="T23" fmla="*/ 57 h 227"/>
                  <a:gd name="T24" fmla="*/ 59 w 228"/>
                  <a:gd name="T25" fmla="*/ 112 h 227"/>
                  <a:gd name="T26" fmla="*/ 67 w 228"/>
                  <a:gd name="T27" fmla="*/ 134 h 227"/>
                  <a:gd name="T28" fmla="*/ 68 w 228"/>
                  <a:gd name="T29" fmla="*/ 141 h 227"/>
                  <a:gd name="T30" fmla="*/ 66 w 228"/>
                  <a:gd name="T31" fmla="*/ 150 h 227"/>
                  <a:gd name="T32" fmla="*/ 60 w 228"/>
                  <a:gd name="T33" fmla="*/ 153 h 227"/>
                  <a:gd name="T34" fmla="*/ 37 w 228"/>
                  <a:gd name="T35" fmla="*/ 109 h 227"/>
                  <a:gd name="T36" fmla="*/ 118 w 228"/>
                  <a:gd name="T37" fmla="*/ 38 h 227"/>
                  <a:gd name="T38" fmla="*/ 191 w 228"/>
                  <a:gd name="T39" fmla="*/ 103 h 227"/>
                  <a:gd name="T40" fmla="*/ 129 w 228"/>
                  <a:gd name="T41" fmla="*/ 181 h 227"/>
                  <a:gd name="T42" fmla="*/ 101 w 228"/>
                  <a:gd name="T43" fmla="*/ 167 h 227"/>
                  <a:gd name="T44" fmla="*/ 93 w 228"/>
                  <a:gd name="T45" fmla="*/ 198 h 227"/>
                  <a:gd name="T46" fmla="*/ 82 w 228"/>
                  <a:gd name="T47" fmla="*/ 223 h 227"/>
                  <a:gd name="T48" fmla="*/ 114 w 228"/>
                  <a:gd name="T49" fmla="*/ 227 h 227"/>
                  <a:gd name="T50" fmla="*/ 228 w 228"/>
                  <a:gd name="T51" fmla="*/ 114 h 227"/>
                  <a:gd name="T52" fmla="*/ 114 w 228"/>
                  <a:gd name="T53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227">
                    <a:moveTo>
                      <a:pt x="114" y="0"/>
                    </a:moveTo>
                    <a:cubicBezTo>
                      <a:pt x="51" y="0"/>
                      <a:pt x="0" y="51"/>
                      <a:pt x="0" y="114"/>
                    </a:cubicBezTo>
                    <a:cubicBezTo>
                      <a:pt x="0" y="160"/>
                      <a:pt x="28" y="200"/>
                      <a:pt x="68" y="218"/>
                    </a:cubicBezTo>
                    <a:cubicBezTo>
                      <a:pt x="68" y="210"/>
                      <a:pt x="68" y="200"/>
                      <a:pt x="70" y="192"/>
                    </a:cubicBezTo>
                    <a:cubicBezTo>
                      <a:pt x="73" y="183"/>
                      <a:pt x="85" y="130"/>
                      <a:pt x="85" y="130"/>
                    </a:cubicBezTo>
                    <a:cubicBezTo>
                      <a:pt x="85" y="130"/>
                      <a:pt x="81" y="122"/>
                      <a:pt x="81" y="112"/>
                    </a:cubicBezTo>
                    <a:cubicBezTo>
                      <a:pt x="81" y="95"/>
                      <a:pt x="91" y="82"/>
                      <a:pt x="103" y="82"/>
                    </a:cubicBezTo>
                    <a:cubicBezTo>
                      <a:pt x="114" y="82"/>
                      <a:pt x="119" y="90"/>
                      <a:pt x="119" y="99"/>
                    </a:cubicBezTo>
                    <a:cubicBezTo>
                      <a:pt x="119" y="110"/>
                      <a:pt x="112" y="125"/>
                      <a:pt x="109" y="140"/>
                    </a:cubicBezTo>
                    <a:cubicBezTo>
                      <a:pt x="106" y="152"/>
                      <a:pt x="115" y="162"/>
                      <a:pt x="127" y="162"/>
                    </a:cubicBezTo>
                    <a:cubicBezTo>
                      <a:pt x="148" y="162"/>
                      <a:pt x="163" y="134"/>
                      <a:pt x="163" y="101"/>
                    </a:cubicBezTo>
                    <a:cubicBezTo>
                      <a:pt x="163" y="76"/>
                      <a:pt x="146" y="57"/>
                      <a:pt x="115" y="57"/>
                    </a:cubicBezTo>
                    <a:cubicBezTo>
                      <a:pt x="81" y="57"/>
                      <a:pt x="59" y="83"/>
                      <a:pt x="59" y="112"/>
                    </a:cubicBezTo>
                    <a:cubicBezTo>
                      <a:pt x="59" y="122"/>
                      <a:pt x="62" y="129"/>
                      <a:pt x="67" y="134"/>
                    </a:cubicBezTo>
                    <a:cubicBezTo>
                      <a:pt x="69" y="137"/>
                      <a:pt x="69" y="138"/>
                      <a:pt x="68" y="141"/>
                    </a:cubicBezTo>
                    <a:cubicBezTo>
                      <a:pt x="68" y="143"/>
                      <a:pt x="67" y="148"/>
                      <a:pt x="66" y="150"/>
                    </a:cubicBezTo>
                    <a:cubicBezTo>
                      <a:pt x="65" y="153"/>
                      <a:pt x="63" y="154"/>
                      <a:pt x="60" y="153"/>
                    </a:cubicBezTo>
                    <a:cubicBezTo>
                      <a:pt x="44" y="146"/>
                      <a:pt x="37" y="129"/>
                      <a:pt x="37" y="109"/>
                    </a:cubicBezTo>
                    <a:cubicBezTo>
                      <a:pt x="37" y="77"/>
                      <a:pt x="64" y="38"/>
                      <a:pt x="118" y="38"/>
                    </a:cubicBezTo>
                    <a:cubicBezTo>
                      <a:pt x="162" y="38"/>
                      <a:pt x="191" y="70"/>
                      <a:pt x="191" y="103"/>
                    </a:cubicBezTo>
                    <a:cubicBezTo>
                      <a:pt x="191" y="148"/>
                      <a:pt x="166" y="181"/>
                      <a:pt x="129" y="181"/>
                    </a:cubicBezTo>
                    <a:cubicBezTo>
                      <a:pt x="117" y="181"/>
                      <a:pt x="105" y="175"/>
                      <a:pt x="101" y="167"/>
                    </a:cubicBezTo>
                    <a:cubicBezTo>
                      <a:pt x="101" y="167"/>
                      <a:pt x="95" y="193"/>
                      <a:pt x="93" y="198"/>
                    </a:cubicBezTo>
                    <a:cubicBezTo>
                      <a:pt x="91" y="207"/>
                      <a:pt x="86" y="216"/>
                      <a:pt x="82" y="223"/>
                    </a:cubicBezTo>
                    <a:cubicBezTo>
                      <a:pt x="92" y="226"/>
                      <a:pt x="103" y="227"/>
                      <a:pt x="114" y="227"/>
                    </a:cubicBezTo>
                    <a:cubicBezTo>
                      <a:pt x="177" y="227"/>
                      <a:pt x="228" y="176"/>
                      <a:pt x="228" y="114"/>
                    </a:cubicBezTo>
                    <a:cubicBezTo>
                      <a:pt x="228" y="51"/>
                      <a:pt x="177" y="0"/>
                      <a:pt x="114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sļïďè">
                <a:extLst>
                  <a:ext uri="{FF2B5EF4-FFF2-40B4-BE49-F238E27FC236}">
                    <a16:creationId xmlns:a16="http://schemas.microsoft.com/office/drawing/2014/main" id="{6455C559-EC47-46B7-B75F-CEB10D3506F9}"/>
                  </a:ext>
                </a:extLst>
              </p:cNvPr>
              <p:cNvSpPr/>
              <p:nvPr/>
            </p:nvSpPr>
            <p:spPr bwMode="auto">
              <a:xfrm>
                <a:off x="7944073" y="2407562"/>
                <a:ext cx="814100" cy="812802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2" name="íṡlíḑè">
                <a:extLst>
                  <a:ext uri="{FF2B5EF4-FFF2-40B4-BE49-F238E27FC236}">
                    <a16:creationId xmlns:a16="http://schemas.microsoft.com/office/drawing/2014/main" id="{0787BB4B-35F6-4F85-AA85-EF1A4F737F9B}"/>
                  </a:ext>
                </a:extLst>
              </p:cNvPr>
              <p:cNvGrpSpPr/>
              <p:nvPr/>
            </p:nvGrpSpPr>
            <p:grpSpPr>
              <a:xfrm>
                <a:off x="6372064" y="900721"/>
                <a:ext cx="734051" cy="682874"/>
                <a:chOff x="3338513" y="696913"/>
                <a:chExt cx="771525" cy="717550"/>
              </a:xfrm>
              <a:solidFill>
                <a:schemeClr val="bg2"/>
              </a:solidFill>
            </p:grpSpPr>
            <p:sp>
              <p:nvSpPr>
                <p:cNvPr id="54" name="ísľíḋê">
                  <a:extLst>
                    <a:ext uri="{FF2B5EF4-FFF2-40B4-BE49-F238E27FC236}">
                      <a16:creationId xmlns:a16="http://schemas.microsoft.com/office/drawing/2014/main" id="{67AF62AD-1190-4027-ACD7-590BBDD99340}"/>
                    </a:ext>
                  </a:extLst>
                </p:cNvPr>
                <p:cNvSpPr/>
                <p:nvPr/>
              </p:nvSpPr>
              <p:spPr bwMode="auto">
                <a:xfrm>
                  <a:off x="3586163" y="696913"/>
                  <a:ext cx="523875" cy="717550"/>
                </a:xfrm>
                <a:custGeom>
                  <a:avLst/>
                  <a:gdLst>
                    <a:gd name="T0" fmla="*/ 115 w 125"/>
                    <a:gd name="T1" fmla="*/ 63 h 171"/>
                    <a:gd name="T2" fmla="*/ 69 w 125"/>
                    <a:gd name="T3" fmla="*/ 63 h 171"/>
                    <a:gd name="T4" fmla="*/ 85 w 125"/>
                    <a:gd name="T5" fmla="*/ 32 h 171"/>
                    <a:gd name="T6" fmla="*/ 74 w 125"/>
                    <a:gd name="T7" fmla="*/ 0 h 171"/>
                    <a:gd name="T8" fmla="*/ 61 w 125"/>
                    <a:gd name="T9" fmla="*/ 21 h 171"/>
                    <a:gd name="T10" fmla="*/ 37 w 125"/>
                    <a:gd name="T11" fmla="*/ 53 h 171"/>
                    <a:gd name="T12" fmla="*/ 0 w 125"/>
                    <a:gd name="T13" fmla="*/ 70 h 171"/>
                    <a:gd name="T14" fmla="*/ 0 w 125"/>
                    <a:gd name="T15" fmla="*/ 71 h 171"/>
                    <a:gd name="T16" fmla="*/ 0 w 125"/>
                    <a:gd name="T17" fmla="*/ 148 h 171"/>
                    <a:gd name="T18" fmla="*/ 26 w 125"/>
                    <a:gd name="T19" fmla="*/ 155 h 171"/>
                    <a:gd name="T20" fmla="*/ 76 w 125"/>
                    <a:gd name="T21" fmla="*/ 171 h 171"/>
                    <a:gd name="T22" fmla="*/ 91 w 125"/>
                    <a:gd name="T23" fmla="*/ 147 h 171"/>
                    <a:gd name="T24" fmla="*/ 103 w 125"/>
                    <a:gd name="T25" fmla="*/ 121 h 171"/>
                    <a:gd name="T26" fmla="*/ 107 w 125"/>
                    <a:gd name="T27" fmla="*/ 91 h 171"/>
                    <a:gd name="T28" fmla="*/ 115 w 125"/>
                    <a:gd name="T29" fmla="*/ 6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5" h="171">
                      <a:moveTo>
                        <a:pt x="115" y="63"/>
                      </a:moveTo>
                      <a:cubicBezTo>
                        <a:pt x="105" y="57"/>
                        <a:pt x="69" y="63"/>
                        <a:pt x="69" y="63"/>
                      </a:cubicBezTo>
                      <a:cubicBezTo>
                        <a:pt x="75" y="59"/>
                        <a:pt x="85" y="38"/>
                        <a:pt x="85" y="32"/>
                      </a:cubicBezTo>
                      <a:cubicBezTo>
                        <a:pt x="86" y="19"/>
                        <a:pt x="83" y="0"/>
                        <a:pt x="74" y="0"/>
                      </a:cubicBezTo>
                      <a:cubicBezTo>
                        <a:pt x="64" y="0"/>
                        <a:pt x="62" y="16"/>
                        <a:pt x="61" y="21"/>
                      </a:cubicBezTo>
                      <a:cubicBezTo>
                        <a:pt x="59" y="35"/>
                        <a:pt x="46" y="48"/>
                        <a:pt x="37" y="53"/>
                      </a:cubicBezTo>
                      <a:cubicBezTo>
                        <a:pt x="25" y="60"/>
                        <a:pt x="16" y="66"/>
                        <a:pt x="0" y="70"/>
                      </a:cubicBezTo>
                      <a:cubicBezTo>
                        <a:pt x="0" y="70"/>
                        <a:pt x="0" y="71"/>
                        <a:pt x="0" y="71"/>
                      </a:cubicBezTo>
                      <a:cubicBezTo>
                        <a:pt x="0" y="148"/>
                        <a:pt x="0" y="148"/>
                        <a:pt x="0" y="148"/>
                      </a:cubicBezTo>
                      <a:cubicBezTo>
                        <a:pt x="9" y="148"/>
                        <a:pt x="18" y="150"/>
                        <a:pt x="26" y="155"/>
                      </a:cubicBezTo>
                      <a:cubicBezTo>
                        <a:pt x="43" y="164"/>
                        <a:pt x="56" y="171"/>
                        <a:pt x="76" y="171"/>
                      </a:cubicBezTo>
                      <a:cubicBezTo>
                        <a:pt x="106" y="171"/>
                        <a:pt x="103" y="148"/>
                        <a:pt x="91" y="147"/>
                      </a:cubicBezTo>
                      <a:cubicBezTo>
                        <a:pt x="115" y="148"/>
                        <a:pt x="117" y="128"/>
                        <a:pt x="103" y="121"/>
                      </a:cubicBezTo>
                      <a:cubicBezTo>
                        <a:pt x="125" y="121"/>
                        <a:pt x="122" y="93"/>
                        <a:pt x="107" y="91"/>
                      </a:cubicBezTo>
                      <a:cubicBezTo>
                        <a:pt x="124" y="92"/>
                        <a:pt x="125" y="70"/>
                        <a:pt x="115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îşļíḑè">
                  <a:extLst>
                    <a:ext uri="{FF2B5EF4-FFF2-40B4-BE49-F238E27FC236}">
                      <a16:creationId xmlns:a16="http://schemas.microsoft.com/office/drawing/2014/main" id="{BC9EF940-C637-41ED-A924-5B1F6E8288CC}"/>
                    </a:ext>
                  </a:extLst>
                </p:cNvPr>
                <p:cNvSpPr/>
                <p:nvPr/>
              </p:nvSpPr>
              <p:spPr bwMode="auto">
                <a:xfrm>
                  <a:off x="3338513" y="960438"/>
                  <a:ext cx="163513" cy="3905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3" name="îṣļîḑè">
                <a:extLst>
                  <a:ext uri="{FF2B5EF4-FFF2-40B4-BE49-F238E27FC236}">
                    <a16:creationId xmlns:a16="http://schemas.microsoft.com/office/drawing/2014/main" id="{4A6EF4B6-CEE0-400C-875E-27EB96A53630}"/>
                  </a:ext>
                </a:extLst>
              </p:cNvPr>
              <p:cNvGrpSpPr/>
              <p:nvPr/>
            </p:nvGrpSpPr>
            <p:grpSpPr>
              <a:xfrm>
                <a:off x="5192322" y="1769361"/>
                <a:ext cx="977541" cy="915731"/>
                <a:chOff x="544513" y="3295650"/>
                <a:chExt cx="1325563" cy="1241425"/>
              </a:xfrm>
              <a:solidFill>
                <a:schemeClr val="bg2"/>
              </a:solidFill>
            </p:grpSpPr>
            <p:sp>
              <p:nvSpPr>
                <p:cNvPr id="51" name="îśḷîďè">
                  <a:extLst>
                    <a:ext uri="{FF2B5EF4-FFF2-40B4-BE49-F238E27FC236}">
                      <a16:creationId xmlns:a16="http://schemas.microsoft.com/office/drawing/2014/main" id="{FE01066E-3EA3-4B69-B31F-B74B32CF59B1}"/>
                    </a:ext>
                  </a:extLst>
                </p:cNvPr>
                <p:cNvSpPr/>
                <p:nvPr/>
              </p:nvSpPr>
              <p:spPr bwMode="auto">
                <a:xfrm>
                  <a:off x="692151" y="3351213"/>
                  <a:ext cx="1077913" cy="1185862"/>
                </a:xfrm>
                <a:custGeom>
                  <a:avLst/>
                  <a:gdLst>
                    <a:gd name="T0" fmla="*/ 55 w 257"/>
                    <a:gd name="T1" fmla="*/ 128 h 283"/>
                    <a:gd name="T2" fmla="*/ 49 w 257"/>
                    <a:gd name="T3" fmla="*/ 128 h 283"/>
                    <a:gd name="T4" fmla="*/ 43 w 257"/>
                    <a:gd name="T5" fmla="*/ 129 h 283"/>
                    <a:gd name="T6" fmla="*/ 36 w 257"/>
                    <a:gd name="T7" fmla="*/ 133 h 283"/>
                    <a:gd name="T8" fmla="*/ 9 w 257"/>
                    <a:gd name="T9" fmla="*/ 145 h 283"/>
                    <a:gd name="T10" fmla="*/ 4 w 257"/>
                    <a:gd name="T11" fmla="*/ 167 h 283"/>
                    <a:gd name="T12" fmla="*/ 26 w 257"/>
                    <a:gd name="T13" fmla="*/ 218 h 283"/>
                    <a:gd name="T14" fmla="*/ 46 w 257"/>
                    <a:gd name="T15" fmla="*/ 229 h 283"/>
                    <a:gd name="T16" fmla="*/ 61 w 257"/>
                    <a:gd name="T17" fmla="*/ 223 h 283"/>
                    <a:gd name="T18" fmla="*/ 73 w 257"/>
                    <a:gd name="T19" fmla="*/ 243 h 283"/>
                    <a:gd name="T20" fmla="*/ 77 w 257"/>
                    <a:gd name="T21" fmla="*/ 240 h 283"/>
                    <a:gd name="T22" fmla="*/ 106 w 257"/>
                    <a:gd name="T23" fmla="*/ 273 h 283"/>
                    <a:gd name="T24" fmla="*/ 139 w 257"/>
                    <a:gd name="T25" fmla="*/ 275 h 283"/>
                    <a:gd name="T26" fmla="*/ 141 w 257"/>
                    <a:gd name="T27" fmla="*/ 242 h 283"/>
                    <a:gd name="T28" fmla="*/ 138 w 257"/>
                    <a:gd name="T29" fmla="*/ 239 h 283"/>
                    <a:gd name="T30" fmla="*/ 138 w 257"/>
                    <a:gd name="T31" fmla="*/ 239 h 283"/>
                    <a:gd name="T32" fmla="*/ 112 w 257"/>
                    <a:gd name="T33" fmla="*/ 209 h 283"/>
                    <a:gd name="T34" fmla="*/ 128 w 257"/>
                    <a:gd name="T35" fmla="*/ 194 h 283"/>
                    <a:gd name="T36" fmla="*/ 131 w 257"/>
                    <a:gd name="T37" fmla="*/ 193 h 283"/>
                    <a:gd name="T38" fmla="*/ 257 w 257"/>
                    <a:gd name="T39" fmla="*/ 188 h 283"/>
                    <a:gd name="T40" fmla="*/ 174 w 257"/>
                    <a:gd name="T41" fmla="*/ 0 h 283"/>
                    <a:gd name="T42" fmla="*/ 55 w 257"/>
                    <a:gd name="T43" fmla="*/ 128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7" h="283">
                      <a:moveTo>
                        <a:pt x="55" y="128"/>
                      </a:moveTo>
                      <a:cubicBezTo>
                        <a:pt x="53" y="127"/>
                        <a:pt x="51" y="127"/>
                        <a:pt x="49" y="128"/>
                      </a:cubicBezTo>
                      <a:cubicBezTo>
                        <a:pt x="47" y="128"/>
                        <a:pt x="45" y="128"/>
                        <a:pt x="43" y="129"/>
                      </a:cubicBezTo>
                      <a:cubicBezTo>
                        <a:pt x="41" y="130"/>
                        <a:pt x="38" y="131"/>
                        <a:pt x="36" y="133"/>
                      </a:cubicBezTo>
                      <a:cubicBezTo>
                        <a:pt x="9" y="145"/>
                        <a:pt x="9" y="145"/>
                        <a:pt x="9" y="145"/>
                      </a:cubicBezTo>
                      <a:cubicBezTo>
                        <a:pt x="2" y="148"/>
                        <a:pt x="0" y="158"/>
                        <a:pt x="4" y="167"/>
                      </a:cubicBezTo>
                      <a:cubicBezTo>
                        <a:pt x="26" y="218"/>
                        <a:pt x="26" y="218"/>
                        <a:pt x="26" y="218"/>
                      </a:cubicBezTo>
                      <a:cubicBezTo>
                        <a:pt x="30" y="227"/>
                        <a:pt x="39" y="232"/>
                        <a:pt x="46" y="229"/>
                      </a:cubicBezTo>
                      <a:cubicBezTo>
                        <a:pt x="61" y="223"/>
                        <a:pt x="61" y="223"/>
                        <a:pt x="61" y="223"/>
                      </a:cubicBezTo>
                      <a:cubicBezTo>
                        <a:pt x="73" y="243"/>
                        <a:pt x="73" y="243"/>
                        <a:pt x="73" y="243"/>
                      </a:cubicBezTo>
                      <a:cubicBezTo>
                        <a:pt x="77" y="240"/>
                        <a:pt x="77" y="240"/>
                        <a:pt x="77" y="240"/>
                      </a:cubicBezTo>
                      <a:cubicBezTo>
                        <a:pt x="106" y="273"/>
                        <a:pt x="106" y="273"/>
                        <a:pt x="106" y="273"/>
                      </a:cubicBezTo>
                      <a:cubicBezTo>
                        <a:pt x="115" y="282"/>
                        <a:pt x="129" y="283"/>
                        <a:pt x="139" y="275"/>
                      </a:cubicBezTo>
                      <a:cubicBezTo>
                        <a:pt x="149" y="266"/>
                        <a:pt x="149" y="251"/>
                        <a:pt x="141" y="242"/>
                      </a:cubicBezTo>
                      <a:cubicBezTo>
                        <a:pt x="138" y="239"/>
                        <a:pt x="138" y="239"/>
                        <a:pt x="138" y="239"/>
                      </a:cubicBezTo>
                      <a:cubicBezTo>
                        <a:pt x="138" y="239"/>
                        <a:pt x="138" y="239"/>
                        <a:pt x="138" y="239"/>
                      </a:cubicBezTo>
                      <a:cubicBezTo>
                        <a:pt x="112" y="209"/>
                        <a:pt x="112" y="209"/>
                        <a:pt x="112" y="209"/>
                      </a:cubicBezTo>
                      <a:cubicBezTo>
                        <a:pt x="128" y="194"/>
                        <a:pt x="128" y="194"/>
                        <a:pt x="128" y="194"/>
                      </a:cubicBezTo>
                      <a:cubicBezTo>
                        <a:pt x="129" y="194"/>
                        <a:pt x="130" y="193"/>
                        <a:pt x="131" y="193"/>
                      </a:cubicBezTo>
                      <a:cubicBezTo>
                        <a:pt x="197" y="178"/>
                        <a:pt x="257" y="188"/>
                        <a:pt x="257" y="188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61" y="54"/>
                        <a:pt x="86" y="108"/>
                        <a:pt x="55" y="1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isľiďê">
                  <a:extLst>
                    <a:ext uri="{FF2B5EF4-FFF2-40B4-BE49-F238E27FC236}">
                      <a16:creationId xmlns:a16="http://schemas.microsoft.com/office/drawing/2014/main" id="{E6D2F34B-4044-4CAB-B680-239EB041B217}"/>
                    </a:ext>
                  </a:extLst>
                </p:cNvPr>
                <p:cNvSpPr/>
                <p:nvPr/>
              </p:nvSpPr>
              <p:spPr bwMode="auto">
                <a:xfrm>
                  <a:off x="1446213" y="3295650"/>
                  <a:ext cx="423863" cy="865187"/>
                </a:xfrm>
                <a:custGeom>
                  <a:avLst/>
                  <a:gdLst>
                    <a:gd name="T0" fmla="*/ 0 w 267"/>
                    <a:gd name="T1" fmla="*/ 16 h 545"/>
                    <a:gd name="T2" fmla="*/ 233 w 267"/>
                    <a:gd name="T3" fmla="*/ 545 h 545"/>
                    <a:gd name="T4" fmla="*/ 267 w 267"/>
                    <a:gd name="T5" fmla="*/ 531 h 545"/>
                    <a:gd name="T6" fmla="*/ 32 w 267"/>
                    <a:gd name="T7" fmla="*/ 0 h 545"/>
                    <a:gd name="T8" fmla="*/ 0 w 267"/>
                    <a:gd name="T9" fmla="*/ 16 h 5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7" h="545">
                      <a:moveTo>
                        <a:pt x="0" y="16"/>
                      </a:moveTo>
                      <a:lnTo>
                        <a:pt x="233" y="545"/>
                      </a:lnTo>
                      <a:lnTo>
                        <a:pt x="267" y="531"/>
                      </a:lnTo>
                      <a:lnTo>
                        <a:pt x="32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í$lîďê">
                  <a:extLst>
                    <a:ext uri="{FF2B5EF4-FFF2-40B4-BE49-F238E27FC236}">
                      <a16:creationId xmlns:a16="http://schemas.microsoft.com/office/drawing/2014/main" id="{876480EA-A61E-4D66-9838-B7DB0E8B6317}"/>
                    </a:ext>
                  </a:extLst>
                </p:cNvPr>
                <p:cNvSpPr/>
                <p:nvPr/>
              </p:nvSpPr>
              <p:spPr bwMode="auto">
                <a:xfrm>
                  <a:off x="544513" y="4021138"/>
                  <a:ext cx="257175" cy="339725"/>
                </a:xfrm>
                <a:custGeom>
                  <a:avLst/>
                  <a:gdLst>
                    <a:gd name="T0" fmla="*/ 30 w 61"/>
                    <a:gd name="T1" fmla="*/ 10 h 81"/>
                    <a:gd name="T2" fmla="*/ 28 w 61"/>
                    <a:gd name="T3" fmla="*/ 0 h 81"/>
                    <a:gd name="T4" fmla="*/ 17 w 61"/>
                    <a:gd name="T5" fmla="*/ 5 h 81"/>
                    <a:gd name="T6" fmla="*/ 1 w 61"/>
                    <a:gd name="T7" fmla="*/ 32 h 81"/>
                    <a:gd name="T8" fmla="*/ 15 w 61"/>
                    <a:gd name="T9" fmla="*/ 26 h 81"/>
                    <a:gd name="T10" fmla="*/ 21 w 61"/>
                    <a:gd name="T11" fmla="*/ 28 h 81"/>
                    <a:gd name="T12" fmla="*/ 21 w 61"/>
                    <a:gd name="T13" fmla="*/ 29 h 81"/>
                    <a:gd name="T14" fmla="*/ 22 w 61"/>
                    <a:gd name="T15" fmla="*/ 29 h 81"/>
                    <a:gd name="T16" fmla="*/ 19 w 61"/>
                    <a:gd name="T17" fmla="*/ 35 h 81"/>
                    <a:gd name="T18" fmla="*/ 4 w 61"/>
                    <a:gd name="T19" fmla="*/ 42 h 81"/>
                    <a:gd name="T20" fmla="*/ 6 w 61"/>
                    <a:gd name="T21" fmla="*/ 47 h 81"/>
                    <a:gd name="T22" fmla="*/ 21 w 61"/>
                    <a:gd name="T23" fmla="*/ 40 h 81"/>
                    <a:gd name="T24" fmla="*/ 27 w 61"/>
                    <a:gd name="T25" fmla="*/ 42 h 81"/>
                    <a:gd name="T26" fmla="*/ 28 w 61"/>
                    <a:gd name="T27" fmla="*/ 43 h 81"/>
                    <a:gd name="T28" fmla="*/ 28 w 61"/>
                    <a:gd name="T29" fmla="*/ 43 h 81"/>
                    <a:gd name="T30" fmla="*/ 25 w 61"/>
                    <a:gd name="T31" fmla="*/ 49 h 81"/>
                    <a:gd name="T32" fmla="*/ 10 w 61"/>
                    <a:gd name="T33" fmla="*/ 56 h 81"/>
                    <a:gd name="T34" fmla="*/ 12 w 61"/>
                    <a:gd name="T35" fmla="*/ 61 h 81"/>
                    <a:gd name="T36" fmla="*/ 28 w 61"/>
                    <a:gd name="T37" fmla="*/ 54 h 81"/>
                    <a:gd name="T38" fmla="*/ 34 w 61"/>
                    <a:gd name="T39" fmla="*/ 56 h 81"/>
                    <a:gd name="T40" fmla="*/ 34 w 61"/>
                    <a:gd name="T41" fmla="*/ 56 h 81"/>
                    <a:gd name="T42" fmla="*/ 34 w 61"/>
                    <a:gd name="T43" fmla="*/ 57 h 81"/>
                    <a:gd name="T44" fmla="*/ 31 w 61"/>
                    <a:gd name="T45" fmla="*/ 63 h 81"/>
                    <a:gd name="T46" fmla="*/ 17 w 61"/>
                    <a:gd name="T47" fmla="*/ 69 h 81"/>
                    <a:gd name="T48" fmla="*/ 48 w 61"/>
                    <a:gd name="T49" fmla="*/ 76 h 81"/>
                    <a:gd name="T50" fmla="*/ 61 w 61"/>
                    <a:gd name="T51" fmla="*/ 71 h 81"/>
                    <a:gd name="T52" fmla="*/ 53 w 61"/>
                    <a:gd name="T53" fmla="*/ 61 h 81"/>
                    <a:gd name="T54" fmla="*/ 30 w 61"/>
                    <a:gd name="T55" fmla="*/ 1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61" h="81">
                      <a:moveTo>
                        <a:pt x="30" y="10"/>
                      </a:moveTo>
                      <a:cubicBezTo>
                        <a:pt x="29" y="6"/>
                        <a:pt x="28" y="3"/>
                        <a:pt x="28" y="0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6" y="10"/>
                        <a:pt x="0" y="21"/>
                        <a:pt x="1" y="32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8" y="25"/>
                        <a:pt x="20" y="26"/>
                        <a:pt x="21" y="28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1" y="29"/>
                        <a:pt x="22" y="29"/>
                        <a:pt x="22" y="29"/>
                      </a:cubicBezTo>
                      <a:cubicBezTo>
                        <a:pt x="23" y="31"/>
                        <a:pt x="22" y="34"/>
                        <a:pt x="19" y="35"/>
                      </a:cubicBez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6" y="47"/>
                        <a:pt x="6" y="47"/>
                        <a:pt x="6" y="47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24" y="39"/>
                        <a:pt x="26" y="40"/>
                        <a:pt x="27" y="42"/>
                      </a:cubicBezTo>
                      <a:cubicBezTo>
                        <a:pt x="27" y="42"/>
                        <a:pt x="27" y="43"/>
                        <a:pt x="28" y="43"/>
                      </a:cubicBezTo>
                      <a:cubicBezTo>
                        <a:pt x="28" y="43"/>
                        <a:pt x="28" y="43"/>
                        <a:pt x="28" y="43"/>
                      </a:cubicBezTo>
                      <a:cubicBezTo>
                        <a:pt x="29" y="45"/>
                        <a:pt x="28" y="48"/>
                        <a:pt x="25" y="49"/>
                      </a:cubicBezTo>
                      <a:cubicBezTo>
                        <a:pt x="10" y="56"/>
                        <a:pt x="10" y="56"/>
                        <a:pt x="10" y="56"/>
                      </a:cubicBezTo>
                      <a:cubicBezTo>
                        <a:pt x="12" y="61"/>
                        <a:pt x="12" y="61"/>
                        <a:pt x="12" y="61"/>
                      </a:cubicBezTo>
                      <a:cubicBezTo>
                        <a:pt x="28" y="54"/>
                        <a:pt x="28" y="54"/>
                        <a:pt x="28" y="54"/>
                      </a:cubicBezTo>
                      <a:cubicBezTo>
                        <a:pt x="30" y="53"/>
                        <a:pt x="33" y="54"/>
                        <a:pt x="34" y="56"/>
                      </a:cubicBezTo>
                      <a:cubicBezTo>
                        <a:pt x="34" y="56"/>
                        <a:pt x="34" y="56"/>
                        <a:pt x="34" y="56"/>
                      </a:cubicBezTo>
                      <a:cubicBezTo>
                        <a:pt x="34" y="57"/>
                        <a:pt x="34" y="57"/>
                        <a:pt x="34" y="57"/>
                      </a:cubicBezTo>
                      <a:cubicBezTo>
                        <a:pt x="35" y="59"/>
                        <a:pt x="34" y="62"/>
                        <a:pt x="31" y="63"/>
                      </a:cubicBezTo>
                      <a:cubicBezTo>
                        <a:pt x="17" y="69"/>
                        <a:pt x="17" y="69"/>
                        <a:pt x="17" y="69"/>
                      </a:cubicBezTo>
                      <a:cubicBezTo>
                        <a:pt x="24" y="78"/>
                        <a:pt x="37" y="81"/>
                        <a:pt x="48" y="76"/>
                      </a:cubicBezTo>
                      <a:cubicBezTo>
                        <a:pt x="61" y="71"/>
                        <a:pt x="61" y="71"/>
                        <a:pt x="61" y="71"/>
                      </a:cubicBezTo>
                      <a:cubicBezTo>
                        <a:pt x="58" y="68"/>
                        <a:pt x="55" y="65"/>
                        <a:pt x="53" y="61"/>
                      </a:cubicBezTo>
                      <a:lnTo>
                        <a:pt x="3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4" name="ïṣļîḓé">
                <a:extLst>
                  <a:ext uri="{FF2B5EF4-FFF2-40B4-BE49-F238E27FC236}">
                    <a16:creationId xmlns:a16="http://schemas.microsoft.com/office/drawing/2014/main" id="{75DD9568-CCEB-407E-A0D2-A9EF2F9B9F6E}"/>
                  </a:ext>
                </a:extLst>
              </p:cNvPr>
              <p:cNvSpPr/>
              <p:nvPr/>
            </p:nvSpPr>
            <p:spPr bwMode="auto">
              <a:xfrm>
                <a:off x="3602006" y="2021722"/>
                <a:ext cx="583011" cy="702513"/>
              </a:xfrm>
              <a:custGeom>
                <a:avLst/>
                <a:gdLst>
                  <a:gd name="T0" fmla="*/ 60 w 146"/>
                  <a:gd name="T1" fmla="*/ 173 h 176"/>
                  <a:gd name="T2" fmla="*/ 40 w 146"/>
                  <a:gd name="T3" fmla="*/ 173 h 176"/>
                  <a:gd name="T4" fmla="*/ 38 w 146"/>
                  <a:gd name="T5" fmla="*/ 172 h 176"/>
                  <a:gd name="T6" fmla="*/ 17 w 146"/>
                  <a:gd name="T7" fmla="*/ 122 h 176"/>
                  <a:gd name="T8" fmla="*/ 40 w 146"/>
                  <a:gd name="T9" fmla="*/ 62 h 176"/>
                  <a:gd name="T10" fmla="*/ 55 w 146"/>
                  <a:gd name="T11" fmla="*/ 24 h 176"/>
                  <a:gd name="T12" fmla="*/ 103 w 146"/>
                  <a:gd name="T13" fmla="*/ 9 h 176"/>
                  <a:gd name="T14" fmla="*/ 141 w 146"/>
                  <a:gd name="T15" fmla="*/ 53 h 176"/>
                  <a:gd name="T16" fmla="*/ 108 w 146"/>
                  <a:gd name="T17" fmla="*/ 142 h 176"/>
                  <a:gd name="T18" fmla="*/ 98 w 146"/>
                  <a:gd name="T19" fmla="*/ 146 h 176"/>
                  <a:gd name="T20" fmla="*/ 94 w 146"/>
                  <a:gd name="T21" fmla="*/ 137 h 176"/>
                  <a:gd name="T22" fmla="*/ 127 w 146"/>
                  <a:gd name="T23" fmla="*/ 49 h 176"/>
                  <a:gd name="T24" fmla="*/ 98 w 146"/>
                  <a:gd name="T25" fmla="*/ 23 h 176"/>
                  <a:gd name="T26" fmla="*/ 69 w 146"/>
                  <a:gd name="T27" fmla="*/ 30 h 176"/>
                  <a:gd name="T28" fmla="*/ 54 w 146"/>
                  <a:gd name="T29" fmla="*/ 67 h 176"/>
                  <a:gd name="T30" fmla="*/ 30 w 146"/>
                  <a:gd name="T31" fmla="*/ 127 h 176"/>
                  <a:gd name="T32" fmla="*/ 44 w 146"/>
                  <a:gd name="T33" fmla="*/ 159 h 176"/>
                  <a:gd name="T34" fmla="*/ 45 w 146"/>
                  <a:gd name="T35" fmla="*/ 159 h 176"/>
                  <a:gd name="T36" fmla="*/ 61 w 146"/>
                  <a:gd name="T37" fmla="*/ 151 h 176"/>
                  <a:gd name="T38" fmla="*/ 67 w 146"/>
                  <a:gd name="T39" fmla="*/ 135 h 176"/>
                  <a:gd name="T40" fmla="*/ 93 w 146"/>
                  <a:gd name="T41" fmla="*/ 68 h 176"/>
                  <a:gd name="T42" fmla="*/ 91 w 146"/>
                  <a:gd name="T43" fmla="*/ 58 h 176"/>
                  <a:gd name="T44" fmla="*/ 82 w 146"/>
                  <a:gd name="T45" fmla="*/ 67 h 176"/>
                  <a:gd name="T46" fmla="*/ 57 w 146"/>
                  <a:gd name="T47" fmla="*/ 130 h 176"/>
                  <a:gd name="T48" fmla="*/ 48 w 146"/>
                  <a:gd name="T49" fmla="*/ 134 h 176"/>
                  <a:gd name="T50" fmla="*/ 44 w 146"/>
                  <a:gd name="T51" fmla="*/ 124 h 176"/>
                  <a:gd name="T52" fmla="*/ 68 w 146"/>
                  <a:gd name="T53" fmla="*/ 62 h 176"/>
                  <a:gd name="T54" fmla="*/ 96 w 146"/>
                  <a:gd name="T55" fmla="*/ 44 h 176"/>
                  <a:gd name="T56" fmla="*/ 107 w 146"/>
                  <a:gd name="T57" fmla="*/ 72 h 176"/>
                  <a:gd name="T58" fmla="*/ 80 w 146"/>
                  <a:gd name="T59" fmla="*/ 141 h 176"/>
                  <a:gd name="T60" fmla="*/ 74 w 146"/>
                  <a:gd name="T61" fmla="*/ 156 h 176"/>
                  <a:gd name="T62" fmla="*/ 60 w 146"/>
                  <a:gd name="T63" fmla="*/ 173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6" h="176">
                    <a:moveTo>
                      <a:pt x="60" y="173"/>
                    </a:moveTo>
                    <a:cubicBezTo>
                      <a:pt x="54" y="176"/>
                      <a:pt x="47" y="176"/>
                      <a:pt x="40" y="173"/>
                    </a:cubicBezTo>
                    <a:cubicBezTo>
                      <a:pt x="38" y="172"/>
                      <a:pt x="38" y="172"/>
                      <a:pt x="38" y="172"/>
                    </a:cubicBezTo>
                    <a:cubicBezTo>
                      <a:pt x="31" y="169"/>
                      <a:pt x="0" y="160"/>
                      <a:pt x="17" y="122"/>
                    </a:cubicBezTo>
                    <a:cubicBezTo>
                      <a:pt x="24" y="106"/>
                      <a:pt x="31" y="84"/>
                      <a:pt x="40" y="62"/>
                    </a:cubicBezTo>
                    <a:cubicBezTo>
                      <a:pt x="45" y="50"/>
                      <a:pt x="50" y="37"/>
                      <a:pt x="55" y="24"/>
                    </a:cubicBezTo>
                    <a:cubicBezTo>
                      <a:pt x="64" y="1"/>
                      <a:pt x="78" y="0"/>
                      <a:pt x="103" y="9"/>
                    </a:cubicBezTo>
                    <a:cubicBezTo>
                      <a:pt x="133" y="20"/>
                      <a:pt x="146" y="39"/>
                      <a:pt x="141" y="53"/>
                    </a:cubicBezTo>
                    <a:cubicBezTo>
                      <a:pt x="135" y="73"/>
                      <a:pt x="109" y="139"/>
                      <a:pt x="108" y="142"/>
                    </a:cubicBezTo>
                    <a:cubicBezTo>
                      <a:pt x="106" y="146"/>
                      <a:pt x="102" y="148"/>
                      <a:pt x="98" y="146"/>
                    </a:cubicBezTo>
                    <a:cubicBezTo>
                      <a:pt x="95" y="145"/>
                      <a:pt x="93" y="141"/>
                      <a:pt x="94" y="137"/>
                    </a:cubicBezTo>
                    <a:cubicBezTo>
                      <a:pt x="94" y="136"/>
                      <a:pt x="121" y="68"/>
                      <a:pt x="127" y="49"/>
                    </a:cubicBezTo>
                    <a:cubicBezTo>
                      <a:pt x="129" y="45"/>
                      <a:pt x="124" y="32"/>
                      <a:pt x="98" y="23"/>
                    </a:cubicBezTo>
                    <a:cubicBezTo>
                      <a:pt x="83" y="17"/>
                      <a:pt x="76" y="10"/>
                      <a:pt x="69" y="30"/>
                    </a:cubicBezTo>
                    <a:cubicBezTo>
                      <a:pt x="64" y="42"/>
                      <a:pt x="59" y="55"/>
                      <a:pt x="54" y="67"/>
                    </a:cubicBezTo>
                    <a:cubicBezTo>
                      <a:pt x="45" y="90"/>
                      <a:pt x="37" y="111"/>
                      <a:pt x="30" y="127"/>
                    </a:cubicBezTo>
                    <a:cubicBezTo>
                      <a:pt x="20" y="152"/>
                      <a:pt x="36" y="155"/>
                      <a:pt x="44" y="159"/>
                    </a:cubicBezTo>
                    <a:cubicBezTo>
                      <a:pt x="45" y="159"/>
                      <a:pt x="45" y="159"/>
                      <a:pt x="45" y="159"/>
                    </a:cubicBezTo>
                    <a:cubicBezTo>
                      <a:pt x="52" y="162"/>
                      <a:pt x="56" y="161"/>
                      <a:pt x="61" y="151"/>
                    </a:cubicBezTo>
                    <a:cubicBezTo>
                      <a:pt x="62" y="148"/>
                      <a:pt x="64" y="142"/>
                      <a:pt x="67" y="135"/>
                    </a:cubicBezTo>
                    <a:cubicBezTo>
                      <a:pt x="75" y="115"/>
                      <a:pt x="91" y="77"/>
                      <a:pt x="93" y="68"/>
                    </a:cubicBezTo>
                    <a:cubicBezTo>
                      <a:pt x="94" y="65"/>
                      <a:pt x="94" y="59"/>
                      <a:pt x="91" y="58"/>
                    </a:cubicBezTo>
                    <a:cubicBezTo>
                      <a:pt x="87" y="56"/>
                      <a:pt x="83" y="65"/>
                      <a:pt x="82" y="67"/>
                    </a:cubicBezTo>
                    <a:cubicBezTo>
                      <a:pt x="72" y="95"/>
                      <a:pt x="58" y="130"/>
                      <a:pt x="57" y="130"/>
                    </a:cubicBezTo>
                    <a:cubicBezTo>
                      <a:pt x="56" y="134"/>
                      <a:pt x="52" y="135"/>
                      <a:pt x="48" y="134"/>
                    </a:cubicBezTo>
                    <a:cubicBezTo>
                      <a:pt x="44" y="132"/>
                      <a:pt x="42" y="128"/>
                      <a:pt x="44" y="124"/>
                    </a:cubicBezTo>
                    <a:cubicBezTo>
                      <a:pt x="44" y="124"/>
                      <a:pt x="58" y="90"/>
                      <a:pt x="68" y="62"/>
                    </a:cubicBezTo>
                    <a:cubicBezTo>
                      <a:pt x="75" y="45"/>
                      <a:pt x="87" y="41"/>
                      <a:pt x="96" y="44"/>
                    </a:cubicBezTo>
                    <a:cubicBezTo>
                      <a:pt x="106" y="47"/>
                      <a:pt x="110" y="62"/>
                      <a:pt x="107" y="72"/>
                    </a:cubicBezTo>
                    <a:cubicBezTo>
                      <a:pt x="105" y="81"/>
                      <a:pt x="93" y="111"/>
                      <a:pt x="80" y="141"/>
                    </a:cubicBezTo>
                    <a:cubicBezTo>
                      <a:pt x="78" y="148"/>
                      <a:pt x="75" y="154"/>
                      <a:pt x="74" y="156"/>
                    </a:cubicBezTo>
                    <a:cubicBezTo>
                      <a:pt x="71" y="165"/>
                      <a:pt x="66" y="171"/>
                      <a:pt x="60" y="17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ṣľîďè">
                <a:extLst>
                  <a:ext uri="{FF2B5EF4-FFF2-40B4-BE49-F238E27FC236}">
                    <a16:creationId xmlns:a16="http://schemas.microsoft.com/office/drawing/2014/main" id="{3EB8B567-8B4D-45DE-830B-BA871B0E8D77}"/>
                  </a:ext>
                </a:extLst>
              </p:cNvPr>
              <p:cNvSpPr/>
              <p:nvPr/>
            </p:nvSpPr>
            <p:spPr bwMode="auto">
              <a:xfrm>
                <a:off x="7572822" y="1340838"/>
                <a:ext cx="518721" cy="625046"/>
              </a:xfrm>
              <a:custGeom>
                <a:avLst/>
                <a:gdLst>
                  <a:gd name="T0" fmla="*/ 60 w 146"/>
                  <a:gd name="T1" fmla="*/ 173 h 176"/>
                  <a:gd name="T2" fmla="*/ 40 w 146"/>
                  <a:gd name="T3" fmla="*/ 173 h 176"/>
                  <a:gd name="T4" fmla="*/ 38 w 146"/>
                  <a:gd name="T5" fmla="*/ 172 h 176"/>
                  <a:gd name="T6" fmla="*/ 17 w 146"/>
                  <a:gd name="T7" fmla="*/ 122 h 176"/>
                  <a:gd name="T8" fmla="*/ 40 w 146"/>
                  <a:gd name="T9" fmla="*/ 62 h 176"/>
                  <a:gd name="T10" fmla="*/ 55 w 146"/>
                  <a:gd name="T11" fmla="*/ 24 h 176"/>
                  <a:gd name="T12" fmla="*/ 103 w 146"/>
                  <a:gd name="T13" fmla="*/ 9 h 176"/>
                  <a:gd name="T14" fmla="*/ 141 w 146"/>
                  <a:gd name="T15" fmla="*/ 53 h 176"/>
                  <a:gd name="T16" fmla="*/ 108 w 146"/>
                  <a:gd name="T17" fmla="*/ 142 h 176"/>
                  <a:gd name="T18" fmla="*/ 98 w 146"/>
                  <a:gd name="T19" fmla="*/ 146 h 176"/>
                  <a:gd name="T20" fmla="*/ 94 w 146"/>
                  <a:gd name="T21" fmla="*/ 137 h 176"/>
                  <a:gd name="T22" fmla="*/ 127 w 146"/>
                  <a:gd name="T23" fmla="*/ 49 h 176"/>
                  <a:gd name="T24" fmla="*/ 98 w 146"/>
                  <a:gd name="T25" fmla="*/ 23 h 176"/>
                  <a:gd name="T26" fmla="*/ 69 w 146"/>
                  <a:gd name="T27" fmla="*/ 30 h 176"/>
                  <a:gd name="T28" fmla="*/ 54 w 146"/>
                  <a:gd name="T29" fmla="*/ 67 h 176"/>
                  <a:gd name="T30" fmla="*/ 30 w 146"/>
                  <a:gd name="T31" fmla="*/ 127 h 176"/>
                  <a:gd name="T32" fmla="*/ 44 w 146"/>
                  <a:gd name="T33" fmla="*/ 159 h 176"/>
                  <a:gd name="T34" fmla="*/ 45 w 146"/>
                  <a:gd name="T35" fmla="*/ 159 h 176"/>
                  <a:gd name="T36" fmla="*/ 61 w 146"/>
                  <a:gd name="T37" fmla="*/ 151 h 176"/>
                  <a:gd name="T38" fmla="*/ 67 w 146"/>
                  <a:gd name="T39" fmla="*/ 135 h 176"/>
                  <a:gd name="T40" fmla="*/ 93 w 146"/>
                  <a:gd name="T41" fmla="*/ 68 h 176"/>
                  <a:gd name="T42" fmla="*/ 91 w 146"/>
                  <a:gd name="T43" fmla="*/ 58 h 176"/>
                  <a:gd name="T44" fmla="*/ 82 w 146"/>
                  <a:gd name="T45" fmla="*/ 67 h 176"/>
                  <a:gd name="T46" fmla="*/ 57 w 146"/>
                  <a:gd name="T47" fmla="*/ 130 h 176"/>
                  <a:gd name="T48" fmla="*/ 48 w 146"/>
                  <a:gd name="T49" fmla="*/ 134 h 176"/>
                  <a:gd name="T50" fmla="*/ 44 w 146"/>
                  <a:gd name="T51" fmla="*/ 124 h 176"/>
                  <a:gd name="T52" fmla="*/ 68 w 146"/>
                  <a:gd name="T53" fmla="*/ 62 h 176"/>
                  <a:gd name="T54" fmla="*/ 96 w 146"/>
                  <a:gd name="T55" fmla="*/ 44 h 176"/>
                  <a:gd name="T56" fmla="*/ 107 w 146"/>
                  <a:gd name="T57" fmla="*/ 72 h 176"/>
                  <a:gd name="T58" fmla="*/ 80 w 146"/>
                  <a:gd name="T59" fmla="*/ 141 h 176"/>
                  <a:gd name="T60" fmla="*/ 74 w 146"/>
                  <a:gd name="T61" fmla="*/ 156 h 176"/>
                  <a:gd name="T62" fmla="*/ 60 w 146"/>
                  <a:gd name="T63" fmla="*/ 173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6" h="176">
                    <a:moveTo>
                      <a:pt x="60" y="173"/>
                    </a:moveTo>
                    <a:cubicBezTo>
                      <a:pt x="54" y="176"/>
                      <a:pt x="47" y="176"/>
                      <a:pt x="40" y="173"/>
                    </a:cubicBezTo>
                    <a:cubicBezTo>
                      <a:pt x="38" y="172"/>
                      <a:pt x="38" y="172"/>
                      <a:pt x="38" y="172"/>
                    </a:cubicBezTo>
                    <a:cubicBezTo>
                      <a:pt x="31" y="169"/>
                      <a:pt x="0" y="160"/>
                      <a:pt x="17" y="122"/>
                    </a:cubicBezTo>
                    <a:cubicBezTo>
                      <a:pt x="24" y="106"/>
                      <a:pt x="31" y="84"/>
                      <a:pt x="40" y="62"/>
                    </a:cubicBezTo>
                    <a:cubicBezTo>
                      <a:pt x="45" y="50"/>
                      <a:pt x="50" y="37"/>
                      <a:pt x="55" y="24"/>
                    </a:cubicBezTo>
                    <a:cubicBezTo>
                      <a:pt x="64" y="1"/>
                      <a:pt x="78" y="0"/>
                      <a:pt x="103" y="9"/>
                    </a:cubicBezTo>
                    <a:cubicBezTo>
                      <a:pt x="133" y="20"/>
                      <a:pt x="146" y="39"/>
                      <a:pt x="141" y="53"/>
                    </a:cubicBezTo>
                    <a:cubicBezTo>
                      <a:pt x="135" y="73"/>
                      <a:pt x="109" y="139"/>
                      <a:pt x="108" y="142"/>
                    </a:cubicBezTo>
                    <a:cubicBezTo>
                      <a:pt x="106" y="146"/>
                      <a:pt x="102" y="148"/>
                      <a:pt x="98" y="146"/>
                    </a:cubicBezTo>
                    <a:cubicBezTo>
                      <a:pt x="95" y="145"/>
                      <a:pt x="93" y="141"/>
                      <a:pt x="94" y="137"/>
                    </a:cubicBezTo>
                    <a:cubicBezTo>
                      <a:pt x="94" y="136"/>
                      <a:pt x="121" y="68"/>
                      <a:pt x="127" y="49"/>
                    </a:cubicBezTo>
                    <a:cubicBezTo>
                      <a:pt x="129" y="45"/>
                      <a:pt x="124" y="32"/>
                      <a:pt x="98" y="23"/>
                    </a:cubicBezTo>
                    <a:cubicBezTo>
                      <a:pt x="83" y="17"/>
                      <a:pt x="76" y="10"/>
                      <a:pt x="69" y="30"/>
                    </a:cubicBezTo>
                    <a:cubicBezTo>
                      <a:pt x="64" y="42"/>
                      <a:pt x="59" y="55"/>
                      <a:pt x="54" y="67"/>
                    </a:cubicBezTo>
                    <a:cubicBezTo>
                      <a:pt x="45" y="90"/>
                      <a:pt x="37" y="111"/>
                      <a:pt x="30" y="127"/>
                    </a:cubicBezTo>
                    <a:cubicBezTo>
                      <a:pt x="20" y="152"/>
                      <a:pt x="36" y="155"/>
                      <a:pt x="44" y="159"/>
                    </a:cubicBezTo>
                    <a:cubicBezTo>
                      <a:pt x="45" y="159"/>
                      <a:pt x="45" y="159"/>
                      <a:pt x="45" y="159"/>
                    </a:cubicBezTo>
                    <a:cubicBezTo>
                      <a:pt x="52" y="162"/>
                      <a:pt x="56" y="161"/>
                      <a:pt x="61" y="151"/>
                    </a:cubicBezTo>
                    <a:cubicBezTo>
                      <a:pt x="62" y="148"/>
                      <a:pt x="64" y="142"/>
                      <a:pt x="67" y="135"/>
                    </a:cubicBezTo>
                    <a:cubicBezTo>
                      <a:pt x="75" y="115"/>
                      <a:pt x="91" y="77"/>
                      <a:pt x="93" y="68"/>
                    </a:cubicBezTo>
                    <a:cubicBezTo>
                      <a:pt x="94" y="65"/>
                      <a:pt x="94" y="59"/>
                      <a:pt x="91" y="58"/>
                    </a:cubicBezTo>
                    <a:cubicBezTo>
                      <a:pt x="87" y="56"/>
                      <a:pt x="83" y="65"/>
                      <a:pt x="82" y="67"/>
                    </a:cubicBezTo>
                    <a:cubicBezTo>
                      <a:pt x="72" y="95"/>
                      <a:pt x="58" y="130"/>
                      <a:pt x="57" y="130"/>
                    </a:cubicBezTo>
                    <a:cubicBezTo>
                      <a:pt x="56" y="134"/>
                      <a:pt x="52" y="135"/>
                      <a:pt x="48" y="134"/>
                    </a:cubicBezTo>
                    <a:cubicBezTo>
                      <a:pt x="44" y="132"/>
                      <a:pt x="42" y="128"/>
                      <a:pt x="44" y="124"/>
                    </a:cubicBezTo>
                    <a:cubicBezTo>
                      <a:pt x="44" y="124"/>
                      <a:pt x="58" y="90"/>
                      <a:pt x="68" y="62"/>
                    </a:cubicBezTo>
                    <a:cubicBezTo>
                      <a:pt x="75" y="45"/>
                      <a:pt x="87" y="41"/>
                      <a:pt x="96" y="44"/>
                    </a:cubicBezTo>
                    <a:cubicBezTo>
                      <a:pt x="106" y="47"/>
                      <a:pt x="110" y="62"/>
                      <a:pt x="107" y="72"/>
                    </a:cubicBezTo>
                    <a:cubicBezTo>
                      <a:pt x="105" y="81"/>
                      <a:pt x="93" y="111"/>
                      <a:pt x="80" y="141"/>
                    </a:cubicBezTo>
                    <a:cubicBezTo>
                      <a:pt x="78" y="148"/>
                      <a:pt x="75" y="154"/>
                      <a:pt x="74" y="156"/>
                    </a:cubicBezTo>
                    <a:cubicBezTo>
                      <a:pt x="71" y="165"/>
                      <a:pt x="66" y="171"/>
                      <a:pt x="60" y="17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ŝḻîḍe">
                <a:extLst>
                  <a:ext uri="{FF2B5EF4-FFF2-40B4-BE49-F238E27FC236}">
                    <a16:creationId xmlns:a16="http://schemas.microsoft.com/office/drawing/2014/main" id="{CE4BD5BD-150B-4C77-9555-571AA20B7052}"/>
                  </a:ext>
                </a:extLst>
              </p:cNvPr>
              <p:cNvSpPr/>
              <p:nvPr/>
            </p:nvSpPr>
            <p:spPr bwMode="auto">
              <a:xfrm>
                <a:off x="3965942" y="3525903"/>
                <a:ext cx="969671" cy="969923"/>
              </a:xfrm>
              <a:custGeom>
                <a:avLst/>
                <a:gdLst>
                  <a:gd name="T0" fmla="*/ 122 w 243"/>
                  <a:gd name="T1" fmla="*/ 0 h 243"/>
                  <a:gd name="T2" fmla="*/ 0 w 243"/>
                  <a:gd name="T3" fmla="*/ 121 h 243"/>
                  <a:gd name="T4" fmla="*/ 122 w 243"/>
                  <a:gd name="T5" fmla="*/ 243 h 243"/>
                  <a:gd name="T6" fmla="*/ 243 w 243"/>
                  <a:gd name="T7" fmla="*/ 121 h 243"/>
                  <a:gd name="T8" fmla="*/ 122 w 243"/>
                  <a:gd name="T9" fmla="*/ 0 h 243"/>
                  <a:gd name="T10" fmla="*/ 154 w 243"/>
                  <a:gd name="T11" fmla="*/ 121 h 243"/>
                  <a:gd name="T12" fmla="*/ 133 w 243"/>
                  <a:gd name="T13" fmla="*/ 121 h 243"/>
                  <a:gd name="T14" fmla="*/ 133 w 243"/>
                  <a:gd name="T15" fmla="*/ 196 h 243"/>
                  <a:gd name="T16" fmla="*/ 102 w 243"/>
                  <a:gd name="T17" fmla="*/ 196 h 243"/>
                  <a:gd name="T18" fmla="*/ 102 w 243"/>
                  <a:gd name="T19" fmla="*/ 121 h 243"/>
                  <a:gd name="T20" fmla="*/ 87 w 243"/>
                  <a:gd name="T21" fmla="*/ 121 h 243"/>
                  <a:gd name="T22" fmla="*/ 87 w 243"/>
                  <a:gd name="T23" fmla="*/ 94 h 243"/>
                  <a:gd name="T24" fmla="*/ 102 w 243"/>
                  <a:gd name="T25" fmla="*/ 94 h 243"/>
                  <a:gd name="T26" fmla="*/ 102 w 243"/>
                  <a:gd name="T27" fmla="*/ 77 h 243"/>
                  <a:gd name="T28" fmla="*/ 133 w 243"/>
                  <a:gd name="T29" fmla="*/ 46 h 243"/>
                  <a:gd name="T30" fmla="*/ 156 w 243"/>
                  <a:gd name="T31" fmla="*/ 46 h 243"/>
                  <a:gd name="T32" fmla="*/ 156 w 243"/>
                  <a:gd name="T33" fmla="*/ 72 h 243"/>
                  <a:gd name="T34" fmla="*/ 140 w 243"/>
                  <a:gd name="T35" fmla="*/ 72 h 243"/>
                  <a:gd name="T36" fmla="*/ 133 w 243"/>
                  <a:gd name="T37" fmla="*/ 79 h 243"/>
                  <a:gd name="T38" fmla="*/ 133 w 243"/>
                  <a:gd name="T39" fmla="*/ 94 h 243"/>
                  <a:gd name="T40" fmla="*/ 157 w 243"/>
                  <a:gd name="T41" fmla="*/ 94 h 243"/>
                  <a:gd name="T42" fmla="*/ 154 w 243"/>
                  <a:gd name="T43" fmla="*/ 12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3" h="243">
                    <a:moveTo>
                      <a:pt x="122" y="0"/>
                    </a:moveTo>
                    <a:cubicBezTo>
                      <a:pt x="55" y="0"/>
                      <a:pt x="0" y="54"/>
                      <a:pt x="0" y="121"/>
                    </a:cubicBezTo>
                    <a:cubicBezTo>
                      <a:pt x="0" y="188"/>
                      <a:pt x="55" y="243"/>
                      <a:pt x="122" y="243"/>
                    </a:cubicBezTo>
                    <a:cubicBezTo>
                      <a:pt x="189" y="243"/>
                      <a:pt x="243" y="188"/>
                      <a:pt x="243" y="121"/>
                    </a:cubicBezTo>
                    <a:cubicBezTo>
                      <a:pt x="243" y="54"/>
                      <a:pt x="189" y="0"/>
                      <a:pt x="122" y="0"/>
                    </a:cubicBezTo>
                    <a:close/>
                    <a:moveTo>
                      <a:pt x="154" y="121"/>
                    </a:moveTo>
                    <a:cubicBezTo>
                      <a:pt x="133" y="121"/>
                      <a:pt x="133" y="121"/>
                      <a:pt x="133" y="121"/>
                    </a:cubicBezTo>
                    <a:cubicBezTo>
                      <a:pt x="133" y="154"/>
                      <a:pt x="133" y="196"/>
                      <a:pt x="133" y="196"/>
                    </a:cubicBezTo>
                    <a:cubicBezTo>
                      <a:pt x="102" y="196"/>
                      <a:pt x="102" y="196"/>
                      <a:pt x="102" y="196"/>
                    </a:cubicBezTo>
                    <a:cubicBezTo>
                      <a:pt x="102" y="196"/>
                      <a:pt x="102" y="155"/>
                      <a:pt x="102" y="121"/>
                    </a:cubicBezTo>
                    <a:cubicBezTo>
                      <a:pt x="87" y="121"/>
                      <a:pt x="87" y="121"/>
                      <a:pt x="87" y="121"/>
                    </a:cubicBezTo>
                    <a:cubicBezTo>
                      <a:pt x="87" y="94"/>
                      <a:pt x="87" y="94"/>
                      <a:pt x="87" y="94"/>
                    </a:cubicBezTo>
                    <a:cubicBezTo>
                      <a:pt x="102" y="94"/>
                      <a:pt x="102" y="94"/>
                      <a:pt x="102" y="94"/>
                    </a:cubicBezTo>
                    <a:cubicBezTo>
                      <a:pt x="102" y="77"/>
                      <a:pt x="102" y="77"/>
                      <a:pt x="102" y="77"/>
                    </a:cubicBezTo>
                    <a:cubicBezTo>
                      <a:pt x="102" y="65"/>
                      <a:pt x="108" y="46"/>
                      <a:pt x="133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72"/>
                      <a:pt x="156" y="72"/>
                      <a:pt x="156" y="72"/>
                    </a:cubicBezTo>
                    <a:cubicBezTo>
                      <a:pt x="156" y="72"/>
                      <a:pt x="142" y="72"/>
                      <a:pt x="140" y="72"/>
                    </a:cubicBezTo>
                    <a:cubicBezTo>
                      <a:pt x="137" y="72"/>
                      <a:pt x="133" y="73"/>
                      <a:pt x="133" y="79"/>
                    </a:cubicBezTo>
                    <a:cubicBezTo>
                      <a:pt x="133" y="94"/>
                      <a:pt x="133" y="94"/>
                      <a:pt x="133" y="94"/>
                    </a:cubicBezTo>
                    <a:cubicBezTo>
                      <a:pt x="157" y="94"/>
                      <a:pt x="157" y="94"/>
                      <a:pt x="157" y="94"/>
                    </a:cubicBezTo>
                    <a:lnTo>
                      <a:pt x="154" y="12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ṧliḓê">
                <a:extLst>
                  <a:ext uri="{FF2B5EF4-FFF2-40B4-BE49-F238E27FC236}">
                    <a16:creationId xmlns:a16="http://schemas.microsoft.com/office/drawing/2014/main" id="{F894D786-7AC1-4BF0-8BC4-BC48D6B44937}"/>
                  </a:ext>
                </a:extLst>
              </p:cNvPr>
              <p:cNvSpPr/>
              <p:nvPr/>
            </p:nvSpPr>
            <p:spPr bwMode="auto">
              <a:xfrm>
                <a:off x="7086476" y="2860207"/>
                <a:ext cx="561866" cy="746328"/>
              </a:xfrm>
              <a:custGeom>
                <a:avLst/>
                <a:gdLst>
                  <a:gd name="T0" fmla="*/ 3 w 141"/>
                  <a:gd name="T1" fmla="*/ 157 h 187"/>
                  <a:gd name="T2" fmla="*/ 3 w 141"/>
                  <a:gd name="T3" fmla="*/ 155 h 187"/>
                  <a:gd name="T4" fmla="*/ 36 w 141"/>
                  <a:gd name="T5" fmla="*/ 131 h 187"/>
                  <a:gd name="T6" fmla="*/ 38 w 141"/>
                  <a:gd name="T7" fmla="*/ 130 h 187"/>
                  <a:gd name="T8" fmla="*/ 60 w 141"/>
                  <a:gd name="T9" fmla="*/ 139 h 187"/>
                  <a:gd name="T10" fmla="*/ 87 w 141"/>
                  <a:gd name="T11" fmla="*/ 105 h 187"/>
                  <a:gd name="T12" fmla="*/ 99 w 141"/>
                  <a:gd name="T13" fmla="*/ 65 h 187"/>
                  <a:gd name="T14" fmla="*/ 79 w 141"/>
                  <a:gd name="T15" fmla="*/ 50 h 187"/>
                  <a:gd name="T16" fmla="*/ 80 w 141"/>
                  <a:gd name="T17" fmla="*/ 10 h 187"/>
                  <a:gd name="T18" fmla="*/ 82 w 141"/>
                  <a:gd name="T19" fmla="*/ 8 h 187"/>
                  <a:gd name="T20" fmla="*/ 96 w 141"/>
                  <a:gd name="T21" fmla="*/ 0 h 187"/>
                  <a:gd name="T22" fmla="*/ 100 w 141"/>
                  <a:gd name="T23" fmla="*/ 1 h 187"/>
                  <a:gd name="T24" fmla="*/ 123 w 141"/>
                  <a:gd name="T25" fmla="*/ 15 h 187"/>
                  <a:gd name="T26" fmla="*/ 113 w 141"/>
                  <a:gd name="T27" fmla="*/ 123 h 187"/>
                  <a:gd name="T28" fmla="*/ 32 w 141"/>
                  <a:gd name="T29" fmla="*/ 187 h 187"/>
                  <a:gd name="T30" fmla="*/ 32 w 141"/>
                  <a:gd name="T31" fmla="*/ 187 h 187"/>
                  <a:gd name="T32" fmla="*/ 31 w 141"/>
                  <a:gd name="T33" fmla="*/ 187 h 187"/>
                  <a:gd name="T34" fmla="*/ 7 w 141"/>
                  <a:gd name="T35" fmla="*/ 176 h 187"/>
                  <a:gd name="T36" fmla="*/ 3 w 141"/>
                  <a:gd name="T37" fmla="*/ 15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" h="187">
                    <a:moveTo>
                      <a:pt x="3" y="157"/>
                    </a:moveTo>
                    <a:cubicBezTo>
                      <a:pt x="3" y="155"/>
                      <a:pt x="3" y="155"/>
                      <a:pt x="3" y="155"/>
                    </a:cubicBezTo>
                    <a:cubicBezTo>
                      <a:pt x="4" y="148"/>
                      <a:pt x="33" y="131"/>
                      <a:pt x="36" y="131"/>
                    </a:cubicBezTo>
                    <a:cubicBezTo>
                      <a:pt x="38" y="130"/>
                      <a:pt x="38" y="130"/>
                      <a:pt x="38" y="130"/>
                    </a:cubicBezTo>
                    <a:cubicBezTo>
                      <a:pt x="42" y="130"/>
                      <a:pt x="48" y="133"/>
                      <a:pt x="60" y="139"/>
                    </a:cubicBezTo>
                    <a:cubicBezTo>
                      <a:pt x="70" y="132"/>
                      <a:pt x="82" y="114"/>
                      <a:pt x="87" y="105"/>
                    </a:cubicBezTo>
                    <a:cubicBezTo>
                      <a:pt x="92" y="94"/>
                      <a:pt x="99" y="77"/>
                      <a:pt x="99" y="65"/>
                    </a:cubicBezTo>
                    <a:cubicBezTo>
                      <a:pt x="86" y="58"/>
                      <a:pt x="80" y="55"/>
                      <a:pt x="79" y="50"/>
                    </a:cubicBezTo>
                    <a:cubicBezTo>
                      <a:pt x="78" y="48"/>
                      <a:pt x="76" y="14"/>
                      <a:pt x="80" y="10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5" y="5"/>
                      <a:pt x="89" y="0"/>
                      <a:pt x="96" y="0"/>
                    </a:cubicBezTo>
                    <a:cubicBezTo>
                      <a:pt x="97" y="0"/>
                      <a:pt x="99" y="0"/>
                      <a:pt x="100" y="1"/>
                    </a:cubicBezTo>
                    <a:cubicBezTo>
                      <a:pt x="105" y="2"/>
                      <a:pt x="117" y="7"/>
                      <a:pt x="123" y="15"/>
                    </a:cubicBezTo>
                    <a:cubicBezTo>
                      <a:pt x="127" y="20"/>
                      <a:pt x="141" y="70"/>
                      <a:pt x="113" y="123"/>
                    </a:cubicBezTo>
                    <a:cubicBezTo>
                      <a:pt x="85" y="174"/>
                      <a:pt x="39" y="187"/>
                      <a:pt x="32" y="187"/>
                    </a:cubicBezTo>
                    <a:cubicBezTo>
                      <a:pt x="32" y="187"/>
                      <a:pt x="32" y="187"/>
                      <a:pt x="32" y="187"/>
                    </a:cubicBezTo>
                    <a:cubicBezTo>
                      <a:pt x="31" y="187"/>
                      <a:pt x="31" y="187"/>
                      <a:pt x="31" y="187"/>
                    </a:cubicBezTo>
                    <a:cubicBezTo>
                      <a:pt x="21" y="186"/>
                      <a:pt x="11" y="179"/>
                      <a:pt x="7" y="176"/>
                    </a:cubicBezTo>
                    <a:cubicBezTo>
                      <a:pt x="0" y="171"/>
                      <a:pt x="2" y="162"/>
                      <a:pt x="3" y="15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ślíďê">
                <a:extLst>
                  <a:ext uri="{FF2B5EF4-FFF2-40B4-BE49-F238E27FC236}">
                    <a16:creationId xmlns:a16="http://schemas.microsoft.com/office/drawing/2014/main" id="{0CD8D0ED-944B-48E0-A3E5-CCD9C970A9C3}"/>
                  </a:ext>
                </a:extLst>
              </p:cNvPr>
              <p:cNvSpPr/>
              <p:nvPr/>
            </p:nvSpPr>
            <p:spPr bwMode="auto">
              <a:xfrm>
                <a:off x="5358590" y="3378406"/>
                <a:ext cx="777851" cy="790139"/>
              </a:xfrm>
              <a:custGeom>
                <a:avLst/>
                <a:gdLst>
                  <a:gd name="T0" fmla="*/ 190 w 195"/>
                  <a:gd name="T1" fmla="*/ 120 h 198"/>
                  <a:gd name="T2" fmla="*/ 192 w 195"/>
                  <a:gd name="T3" fmla="*/ 100 h 198"/>
                  <a:gd name="T4" fmla="*/ 99 w 195"/>
                  <a:gd name="T5" fmla="*/ 7 h 198"/>
                  <a:gd name="T6" fmla="*/ 83 w 195"/>
                  <a:gd name="T7" fmla="*/ 8 h 198"/>
                  <a:gd name="T8" fmla="*/ 54 w 195"/>
                  <a:gd name="T9" fmla="*/ 0 h 198"/>
                  <a:gd name="T10" fmla="*/ 0 w 195"/>
                  <a:gd name="T11" fmla="*/ 54 h 198"/>
                  <a:gd name="T12" fmla="*/ 7 w 195"/>
                  <a:gd name="T13" fmla="*/ 81 h 198"/>
                  <a:gd name="T14" fmla="*/ 5 w 195"/>
                  <a:gd name="T15" fmla="*/ 100 h 198"/>
                  <a:gd name="T16" fmla="*/ 99 w 195"/>
                  <a:gd name="T17" fmla="*/ 193 h 198"/>
                  <a:gd name="T18" fmla="*/ 116 w 195"/>
                  <a:gd name="T19" fmla="*/ 192 h 198"/>
                  <a:gd name="T20" fmla="*/ 141 w 195"/>
                  <a:gd name="T21" fmla="*/ 198 h 198"/>
                  <a:gd name="T22" fmla="*/ 195 w 195"/>
                  <a:gd name="T23" fmla="*/ 144 h 198"/>
                  <a:gd name="T24" fmla="*/ 190 w 195"/>
                  <a:gd name="T25" fmla="*/ 120 h 198"/>
                  <a:gd name="T26" fmla="*/ 146 w 195"/>
                  <a:gd name="T27" fmla="*/ 145 h 198"/>
                  <a:gd name="T28" fmla="*/ 127 w 195"/>
                  <a:gd name="T29" fmla="*/ 159 h 198"/>
                  <a:gd name="T30" fmla="*/ 98 w 195"/>
                  <a:gd name="T31" fmla="*/ 164 h 198"/>
                  <a:gd name="T32" fmla="*/ 65 w 195"/>
                  <a:gd name="T33" fmla="*/ 157 h 198"/>
                  <a:gd name="T34" fmla="*/ 49 w 195"/>
                  <a:gd name="T35" fmla="*/ 144 h 198"/>
                  <a:gd name="T36" fmla="*/ 44 w 195"/>
                  <a:gd name="T37" fmla="*/ 127 h 198"/>
                  <a:gd name="T38" fmla="*/ 47 w 195"/>
                  <a:gd name="T39" fmla="*/ 118 h 198"/>
                  <a:gd name="T40" fmla="*/ 57 w 195"/>
                  <a:gd name="T41" fmla="*/ 114 h 198"/>
                  <a:gd name="T42" fmla="*/ 65 w 195"/>
                  <a:gd name="T43" fmla="*/ 117 h 198"/>
                  <a:gd name="T44" fmla="*/ 71 w 195"/>
                  <a:gd name="T45" fmla="*/ 125 h 198"/>
                  <a:gd name="T46" fmla="*/ 76 w 195"/>
                  <a:gd name="T47" fmla="*/ 135 h 198"/>
                  <a:gd name="T48" fmla="*/ 84 w 195"/>
                  <a:gd name="T49" fmla="*/ 141 h 198"/>
                  <a:gd name="T50" fmla="*/ 98 w 195"/>
                  <a:gd name="T51" fmla="*/ 143 h 198"/>
                  <a:gd name="T52" fmla="*/ 116 w 195"/>
                  <a:gd name="T53" fmla="*/ 138 h 198"/>
                  <a:gd name="T54" fmla="*/ 123 w 195"/>
                  <a:gd name="T55" fmla="*/ 127 h 198"/>
                  <a:gd name="T56" fmla="*/ 120 w 195"/>
                  <a:gd name="T57" fmla="*/ 118 h 198"/>
                  <a:gd name="T58" fmla="*/ 110 w 195"/>
                  <a:gd name="T59" fmla="*/ 112 h 198"/>
                  <a:gd name="T60" fmla="*/ 93 w 195"/>
                  <a:gd name="T61" fmla="*/ 108 h 198"/>
                  <a:gd name="T62" fmla="*/ 68 w 195"/>
                  <a:gd name="T63" fmla="*/ 101 h 198"/>
                  <a:gd name="T64" fmla="*/ 52 w 195"/>
                  <a:gd name="T65" fmla="*/ 89 h 198"/>
                  <a:gd name="T66" fmla="*/ 46 w 195"/>
                  <a:gd name="T67" fmla="*/ 70 h 198"/>
                  <a:gd name="T68" fmla="*/ 52 w 195"/>
                  <a:gd name="T69" fmla="*/ 51 h 198"/>
                  <a:gd name="T70" fmla="*/ 71 w 195"/>
                  <a:gd name="T71" fmla="*/ 39 h 198"/>
                  <a:gd name="T72" fmla="*/ 98 w 195"/>
                  <a:gd name="T73" fmla="*/ 35 h 198"/>
                  <a:gd name="T74" fmla="*/ 120 w 195"/>
                  <a:gd name="T75" fmla="*/ 37 h 198"/>
                  <a:gd name="T76" fmla="*/ 135 w 195"/>
                  <a:gd name="T77" fmla="*/ 45 h 198"/>
                  <a:gd name="T78" fmla="*/ 144 w 195"/>
                  <a:gd name="T79" fmla="*/ 55 h 198"/>
                  <a:gd name="T80" fmla="*/ 147 w 195"/>
                  <a:gd name="T81" fmla="*/ 66 h 198"/>
                  <a:gd name="T82" fmla="*/ 143 w 195"/>
                  <a:gd name="T83" fmla="*/ 75 h 198"/>
                  <a:gd name="T84" fmla="*/ 134 w 195"/>
                  <a:gd name="T85" fmla="*/ 79 h 198"/>
                  <a:gd name="T86" fmla="*/ 126 w 195"/>
                  <a:gd name="T87" fmla="*/ 76 h 198"/>
                  <a:gd name="T88" fmla="*/ 120 w 195"/>
                  <a:gd name="T89" fmla="*/ 69 h 198"/>
                  <a:gd name="T90" fmla="*/ 112 w 195"/>
                  <a:gd name="T91" fmla="*/ 59 h 198"/>
                  <a:gd name="T92" fmla="*/ 96 w 195"/>
                  <a:gd name="T93" fmla="*/ 55 h 198"/>
                  <a:gd name="T94" fmla="*/ 80 w 195"/>
                  <a:gd name="T95" fmla="*/ 59 h 198"/>
                  <a:gd name="T96" fmla="*/ 74 w 195"/>
                  <a:gd name="T97" fmla="*/ 68 h 198"/>
                  <a:gd name="T98" fmla="*/ 76 w 195"/>
                  <a:gd name="T99" fmla="*/ 73 h 198"/>
                  <a:gd name="T100" fmla="*/ 82 w 195"/>
                  <a:gd name="T101" fmla="*/ 78 h 198"/>
                  <a:gd name="T102" fmla="*/ 89 w 195"/>
                  <a:gd name="T103" fmla="*/ 81 h 198"/>
                  <a:gd name="T104" fmla="*/ 102 w 195"/>
                  <a:gd name="T105" fmla="*/ 84 h 198"/>
                  <a:gd name="T106" fmla="*/ 123 w 195"/>
                  <a:gd name="T107" fmla="*/ 89 h 198"/>
                  <a:gd name="T108" fmla="*/ 139 w 195"/>
                  <a:gd name="T109" fmla="*/ 96 h 198"/>
                  <a:gd name="T110" fmla="*/ 149 w 195"/>
                  <a:gd name="T111" fmla="*/ 108 h 198"/>
                  <a:gd name="T112" fmla="*/ 153 w 195"/>
                  <a:gd name="T113" fmla="*/ 124 h 198"/>
                  <a:gd name="T114" fmla="*/ 146 w 195"/>
                  <a:gd name="T115" fmla="*/ 145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95" h="198">
                    <a:moveTo>
                      <a:pt x="190" y="120"/>
                    </a:moveTo>
                    <a:cubicBezTo>
                      <a:pt x="191" y="114"/>
                      <a:pt x="192" y="107"/>
                      <a:pt x="192" y="100"/>
                    </a:cubicBezTo>
                    <a:cubicBezTo>
                      <a:pt x="192" y="49"/>
                      <a:pt x="150" y="7"/>
                      <a:pt x="99" y="7"/>
                    </a:cubicBezTo>
                    <a:cubicBezTo>
                      <a:pt x="93" y="7"/>
                      <a:pt x="88" y="7"/>
                      <a:pt x="83" y="8"/>
                    </a:cubicBezTo>
                    <a:cubicBezTo>
                      <a:pt x="74" y="3"/>
                      <a:pt x="6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64"/>
                      <a:pt x="2" y="73"/>
                      <a:pt x="7" y="81"/>
                    </a:cubicBezTo>
                    <a:cubicBezTo>
                      <a:pt x="6" y="87"/>
                      <a:pt x="5" y="94"/>
                      <a:pt x="5" y="100"/>
                    </a:cubicBezTo>
                    <a:cubicBezTo>
                      <a:pt x="5" y="152"/>
                      <a:pt x="47" y="193"/>
                      <a:pt x="99" y="193"/>
                    </a:cubicBezTo>
                    <a:cubicBezTo>
                      <a:pt x="104" y="193"/>
                      <a:pt x="110" y="193"/>
                      <a:pt x="116" y="192"/>
                    </a:cubicBezTo>
                    <a:cubicBezTo>
                      <a:pt x="123" y="196"/>
                      <a:pt x="132" y="198"/>
                      <a:pt x="141" y="198"/>
                    </a:cubicBezTo>
                    <a:cubicBezTo>
                      <a:pt x="171" y="198"/>
                      <a:pt x="195" y="174"/>
                      <a:pt x="195" y="144"/>
                    </a:cubicBezTo>
                    <a:cubicBezTo>
                      <a:pt x="195" y="136"/>
                      <a:pt x="193" y="127"/>
                      <a:pt x="190" y="120"/>
                    </a:cubicBezTo>
                    <a:close/>
                    <a:moveTo>
                      <a:pt x="146" y="145"/>
                    </a:moveTo>
                    <a:cubicBezTo>
                      <a:pt x="142" y="151"/>
                      <a:pt x="136" y="156"/>
                      <a:pt x="127" y="159"/>
                    </a:cubicBezTo>
                    <a:cubicBezTo>
                      <a:pt x="119" y="163"/>
                      <a:pt x="109" y="164"/>
                      <a:pt x="98" y="164"/>
                    </a:cubicBezTo>
                    <a:cubicBezTo>
                      <a:pt x="85" y="164"/>
                      <a:pt x="74" y="162"/>
                      <a:pt x="65" y="157"/>
                    </a:cubicBezTo>
                    <a:cubicBezTo>
                      <a:pt x="59" y="154"/>
                      <a:pt x="53" y="149"/>
                      <a:pt x="49" y="144"/>
                    </a:cubicBezTo>
                    <a:cubicBezTo>
                      <a:pt x="46" y="138"/>
                      <a:pt x="44" y="132"/>
                      <a:pt x="44" y="127"/>
                    </a:cubicBezTo>
                    <a:cubicBezTo>
                      <a:pt x="44" y="123"/>
                      <a:pt x="45" y="120"/>
                      <a:pt x="47" y="118"/>
                    </a:cubicBezTo>
                    <a:cubicBezTo>
                      <a:pt x="50" y="116"/>
                      <a:pt x="53" y="114"/>
                      <a:pt x="57" y="114"/>
                    </a:cubicBezTo>
                    <a:cubicBezTo>
                      <a:pt x="60" y="114"/>
                      <a:pt x="63" y="115"/>
                      <a:pt x="65" y="117"/>
                    </a:cubicBezTo>
                    <a:cubicBezTo>
                      <a:pt x="68" y="119"/>
                      <a:pt x="69" y="122"/>
                      <a:pt x="71" y="125"/>
                    </a:cubicBezTo>
                    <a:cubicBezTo>
                      <a:pt x="72" y="129"/>
                      <a:pt x="74" y="132"/>
                      <a:pt x="76" y="135"/>
                    </a:cubicBezTo>
                    <a:cubicBezTo>
                      <a:pt x="78" y="137"/>
                      <a:pt x="81" y="139"/>
                      <a:pt x="84" y="141"/>
                    </a:cubicBezTo>
                    <a:cubicBezTo>
                      <a:pt x="87" y="142"/>
                      <a:pt x="92" y="143"/>
                      <a:pt x="98" y="143"/>
                    </a:cubicBezTo>
                    <a:cubicBezTo>
                      <a:pt x="105" y="143"/>
                      <a:pt x="112" y="142"/>
                      <a:pt x="116" y="138"/>
                    </a:cubicBezTo>
                    <a:cubicBezTo>
                      <a:pt x="121" y="135"/>
                      <a:pt x="123" y="131"/>
                      <a:pt x="123" y="127"/>
                    </a:cubicBezTo>
                    <a:cubicBezTo>
                      <a:pt x="123" y="123"/>
                      <a:pt x="122" y="120"/>
                      <a:pt x="120" y="118"/>
                    </a:cubicBezTo>
                    <a:cubicBezTo>
                      <a:pt x="117" y="115"/>
                      <a:pt x="114" y="114"/>
                      <a:pt x="110" y="112"/>
                    </a:cubicBezTo>
                    <a:cubicBezTo>
                      <a:pt x="105" y="111"/>
                      <a:pt x="100" y="110"/>
                      <a:pt x="93" y="108"/>
                    </a:cubicBezTo>
                    <a:cubicBezTo>
                      <a:pt x="83" y="106"/>
                      <a:pt x="75" y="104"/>
                      <a:pt x="68" y="101"/>
                    </a:cubicBezTo>
                    <a:cubicBezTo>
                      <a:pt x="61" y="98"/>
                      <a:pt x="56" y="94"/>
                      <a:pt x="52" y="89"/>
                    </a:cubicBezTo>
                    <a:cubicBezTo>
                      <a:pt x="48" y="84"/>
                      <a:pt x="46" y="78"/>
                      <a:pt x="46" y="70"/>
                    </a:cubicBezTo>
                    <a:cubicBezTo>
                      <a:pt x="46" y="63"/>
                      <a:pt x="48" y="57"/>
                      <a:pt x="52" y="51"/>
                    </a:cubicBezTo>
                    <a:cubicBezTo>
                      <a:pt x="57" y="46"/>
                      <a:pt x="63" y="42"/>
                      <a:pt x="71" y="39"/>
                    </a:cubicBezTo>
                    <a:cubicBezTo>
                      <a:pt x="78" y="36"/>
                      <a:pt x="87" y="35"/>
                      <a:pt x="98" y="35"/>
                    </a:cubicBezTo>
                    <a:cubicBezTo>
                      <a:pt x="106" y="35"/>
                      <a:pt x="114" y="35"/>
                      <a:pt x="120" y="37"/>
                    </a:cubicBezTo>
                    <a:cubicBezTo>
                      <a:pt x="126" y="39"/>
                      <a:pt x="131" y="42"/>
                      <a:pt x="135" y="45"/>
                    </a:cubicBezTo>
                    <a:cubicBezTo>
                      <a:pt x="139" y="48"/>
                      <a:pt x="142" y="52"/>
                      <a:pt x="144" y="55"/>
                    </a:cubicBezTo>
                    <a:cubicBezTo>
                      <a:pt x="146" y="59"/>
                      <a:pt x="147" y="62"/>
                      <a:pt x="147" y="66"/>
                    </a:cubicBezTo>
                    <a:cubicBezTo>
                      <a:pt x="147" y="69"/>
                      <a:pt x="146" y="72"/>
                      <a:pt x="143" y="75"/>
                    </a:cubicBezTo>
                    <a:cubicBezTo>
                      <a:pt x="141" y="78"/>
                      <a:pt x="137" y="79"/>
                      <a:pt x="134" y="79"/>
                    </a:cubicBezTo>
                    <a:cubicBezTo>
                      <a:pt x="130" y="79"/>
                      <a:pt x="128" y="78"/>
                      <a:pt x="126" y="76"/>
                    </a:cubicBezTo>
                    <a:cubicBezTo>
                      <a:pt x="124" y="75"/>
                      <a:pt x="122" y="72"/>
                      <a:pt x="120" y="69"/>
                    </a:cubicBezTo>
                    <a:cubicBezTo>
                      <a:pt x="118" y="65"/>
                      <a:pt x="115" y="61"/>
                      <a:pt x="112" y="59"/>
                    </a:cubicBezTo>
                    <a:cubicBezTo>
                      <a:pt x="109" y="56"/>
                      <a:pt x="103" y="55"/>
                      <a:pt x="96" y="55"/>
                    </a:cubicBezTo>
                    <a:cubicBezTo>
                      <a:pt x="89" y="55"/>
                      <a:pt x="84" y="56"/>
                      <a:pt x="80" y="59"/>
                    </a:cubicBezTo>
                    <a:cubicBezTo>
                      <a:pt x="76" y="62"/>
                      <a:pt x="74" y="65"/>
                      <a:pt x="74" y="68"/>
                    </a:cubicBezTo>
                    <a:cubicBezTo>
                      <a:pt x="74" y="70"/>
                      <a:pt x="75" y="72"/>
                      <a:pt x="76" y="73"/>
                    </a:cubicBezTo>
                    <a:cubicBezTo>
                      <a:pt x="77" y="75"/>
                      <a:pt x="79" y="76"/>
                      <a:pt x="82" y="78"/>
                    </a:cubicBezTo>
                    <a:cubicBezTo>
                      <a:pt x="84" y="79"/>
                      <a:pt x="87" y="80"/>
                      <a:pt x="89" y="81"/>
                    </a:cubicBezTo>
                    <a:cubicBezTo>
                      <a:pt x="92" y="81"/>
                      <a:pt x="96" y="82"/>
                      <a:pt x="102" y="84"/>
                    </a:cubicBezTo>
                    <a:cubicBezTo>
                      <a:pt x="110" y="85"/>
                      <a:pt x="117" y="87"/>
                      <a:pt x="123" y="89"/>
                    </a:cubicBezTo>
                    <a:cubicBezTo>
                      <a:pt x="129" y="91"/>
                      <a:pt x="134" y="94"/>
                      <a:pt x="139" y="96"/>
                    </a:cubicBezTo>
                    <a:cubicBezTo>
                      <a:pt x="143" y="99"/>
                      <a:pt x="147" y="103"/>
                      <a:pt x="149" y="108"/>
                    </a:cubicBezTo>
                    <a:cubicBezTo>
                      <a:pt x="152" y="112"/>
                      <a:pt x="153" y="118"/>
                      <a:pt x="153" y="124"/>
                    </a:cubicBezTo>
                    <a:cubicBezTo>
                      <a:pt x="153" y="132"/>
                      <a:pt x="151" y="139"/>
                      <a:pt x="146" y="1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š1ïḍê">
                <a:extLst>
                  <a:ext uri="{FF2B5EF4-FFF2-40B4-BE49-F238E27FC236}">
                    <a16:creationId xmlns:a16="http://schemas.microsoft.com/office/drawing/2014/main" id="{8D038F49-F81A-45C6-A03A-CB4318BC5AF1}"/>
                  </a:ext>
                </a:extLst>
              </p:cNvPr>
              <p:cNvSpPr/>
              <p:nvPr/>
            </p:nvSpPr>
            <p:spPr bwMode="auto">
              <a:xfrm>
                <a:off x="4185016" y="2281578"/>
                <a:ext cx="770299" cy="773521"/>
              </a:xfrm>
              <a:custGeom>
                <a:avLst/>
                <a:gdLst>
                  <a:gd name="T0" fmla="*/ 192 w 193"/>
                  <a:gd name="T1" fmla="*/ 81 h 194"/>
                  <a:gd name="T2" fmla="*/ 191 w 193"/>
                  <a:gd name="T3" fmla="*/ 77 h 194"/>
                  <a:gd name="T4" fmla="*/ 188 w 193"/>
                  <a:gd name="T5" fmla="*/ 75 h 194"/>
                  <a:gd name="T6" fmla="*/ 162 w 193"/>
                  <a:gd name="T7" fmla="*/ 71 h 194"/>
                  <a:gd name="T8" fmla="*/ 157 w 193"/>
                  <a:gd name="T9" fmla="*/ 54 h 194"/>
                  <a:gd name="T10" fmla="*/ 151 w 193"/>
                  <a:gd name="T11" fmla="*/ 34 h 194"/>
                  <a:gd name="T12" fmla="*/ 104 w 193"/>
                  <a:gd name="T13" fmla="*/ 0 h 194"/>
                  <a:gd name="T14" fmla="*/ 61 w 193"/>
                  <a:gd name="T15" fmla="*/ 0 h 194"/>
                  <a:gd name="T16" fmla="*/ 0 w 193"/>
                  <a:gd name="T17" fmla="*/ 61 h 194"/>
                  <a:gd name="T18" fmla="*/ 0 w 193"/>
                  <a:gd name="T19" fmla="*/ 133 h 194"/>
                  <a:gd name="T20" fmla="*/ 61 w 193"/>
                  <a:gd name="T21" fmla="*/ 194 h 194"/>
                  <a:gd name="T22" fmla="*/ 131 w 193"/>
                  <a:gd name="T23" fmla="*/ 194 h 194"/>
                  <a:gd name="T24" fmla="*/ 192 w 193"/>
                  <a:gd name="T25" fmla="*/ 133 h 194"/>
                  <a:gd name="T26" fmla="*/ 193 w 193"/>
                  <a:gd name="T27" fmla="*/ 83 h 194"/>
                  <a:gd name="T28" fmla="*/ 192 w 193"/>
                  <a:gd name="T29" fmla="*/ 81 h 194"/>
                  <a:gd name="T30" fmla="*/ 62 w 193"/>
                  <a:gd name="T31" fmla="*/ 50 h 194"/>
                  <a:gd name="T32" fmla="*/ 96 w 193"/>
                  <a:gd name="T33" fmla="*/ 50 h 194"/>
                  <a:gd name="T34" fmla="*/ 108 w 193"/>
                  <a:gd name="T35" fmla="*/ 62 h 194"/>
                  <a:gd name="T36" fmla="*/ 96 w 193"/>
                  <a:gd name="T37" fmla="*/ 73 h 194"/>
                  <a:gd name="T38" fmla="*/ 62 w 193"/>
                  <a:gd name="T39" fmla="*/ 73 h 194"/>
                  <a:gd name="T40" fmla="*/ 50 w 193"/>
                  <a:gd name="T41" fmla="*/ 62 h 194"/>
                  <a:gd name="T42" fmla="*/ 62 w 193"/>
                  <a:gd name="T43" fmla="*/ 50 h 194"/>
                  <a:gd name="T44" fmla="*/ 131 w 193"/>
                  <a:gd name="T45" fmla="*/ 143 h 194"/>
                  <a:gd name="T46" fmla="*/ 62 w 193"/>
                  <a:gd name="T47" fmla="*/ 143 h 194"/>
                  <a:gd name="T48" fmla="*/ 50 w 193"/>
                  <a:gd name="T49" fmla="*/ 132 h 194"/>
                  <a:gd name="T50" fmla="*/ 62 w 193"/>
                  <a:gd name="T51" fmla="*/ 120 h 194"/>
                  <a:gd name="T52" fmla="*/ 131 w 193"/>
                  <a:gd name="T53" fmla="*/ 120 h 194"/>
                  <a:gd name="T54" fmla="*/ 142 w 193"/>
                  <a:gd name="T55" fmla="*/ 132 h 194"/>
                  <a:gd name="T56" fmla="*/ 131 w 193"/>
                  <a:gd name="T57" fmla="*/ 14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3" h="194">
                    <a:moveTo>
                      <a:pt x="192" y="81"/>
                    </a:moveTo>
                    <a:cubicBezTo>
                      <a:pt x="191" y="77"/>
                      <a:pt x="191" y="77"/>
                      <a:pt x="191" y="77"/>
                    </a:cubicBezTo>
                    <a:cubicBezTo>
                      <a:pt x="188" y="75"/>
                      <a:pt x="188" y="75"/>
                      <a:pt x="188" y="75"/>
                    </a:cubicBezTo>
                    <a:cubicBezTo>
                      <a:pt x="184" y="72"/>
                      <a:pt x="166" y="75"/>
                      <a:pt x="162" y="71"/>
                    </a:cubicBezTo>
                    <a:cubicBezTo>
                      <a:pt x="158" y="68"/>
                      <a:pt x="158" y="62"/>
                      <a:pt x="157" y="54"/>
                    </a:cubicBezTo>
                    <a:cubicBezTo>
                      <a:pt x="155" y="39"/>
                      <a:pt x="153" y="39"/>
                      <a:pt x="151" y="34"/>
                    </a:cubicBezTo>
                    <a:cubicBezTo>
                      <a:pt x="143" y="16"/>
                      <a:pt x="120" y="2"/>
                      <a:pt x="10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66"/>
                      <a:pt x="28" y="194"/>
                      <a:pt x="61" y="194"/>
                    </a:cubicBezTo>
                    <a:cubicBezTo>
                      <a:pt x="131" y="194"/>
                      <a:pt x="131" y="194"/>
                      <a:pt x="131" y="194"/>
                    </a:cubicBezTo>
                    <a:cubicBezTo>
                      <a:pt x="165" y="194"/>
                      <a:pt x="192" y="166"/>
                      <a:pt x="192" y="133"/>
                    </a:cubicBezTo>
                    <a:cubicBezTo>
                      <a:pt x="193" y="83"/>
                      <a:pt x="193" y="83"/>
                      <a:pt x="193" y="83"/>
                    </a:cubicBezTo>
                    <a:lnTo>
                      <a:pt x="192" y="81"/>
                    </a:lnTo>
                    <a:close/>
                    <a:moveTo>
                      <a:pt x="62" y="50"/>
                    </a:moveTo>
                    <a:cubicBezTo>
                      <a:pt x="96" y="50"/>
                      <a:pt x="96" y="50"/>
                      <a:pt x="96" y="50"/>
                    </a:cubicBezTo>
                    <a:cubicBezTo>
                      <a:pt x="102" y="50"/>
                      <a:pt x="108" y="55"/>
                      <a:pt x="108" y="62"/>
                    </a:cubicBezTo>
                    <a:cubicBezTo>
                      <a:pt x="108" y="68"/>
                      <a:pt x="102" y="73"/>
                      <a:pt x="96" y="73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56" y="73"/>
                      <a:pt x="50" y="68"/>
                      <a:pt x="50" y="62"/>
                    </a:cubicBezTo>
                    <a:cubicBezTo>
                      <a:pt x="50" y="55"/>
                      <a:pt x="56" y="50"/>
                      <a:pt x="62" y="50"/>
                    </a:cubicBezTo>
                    <a:close/>
                    <a:moveTo>
                      <a:pt x="131" y="143"/>
                    </a:moveTo>
                    <a:cubicBezTo>
                      <a:pt x="62" y="143"/>
                      <a:pt x="62" y="143"/>
                      <a:pt x="62" y="143"/>
                    </a:cubicBezTo>
                    <a:cubicBezTo>
                      <a:pt x="56" y="143"/>
                      <a:pt x="50" y="138"/>
                      <a:pt x="50" y="132"/>
                    </a:cubicBezTo>
                    <a:cubicBezTo>
                      <a:pt x="50" y="125"/>
                      <a:pt x="56" y="120"/>
                      <a:pt x="62" y="120"/>
                    </a:cubicBezTo>
                    <a:cubicBezTo>
                      <a:pt x="131" y="120"/>
                      <a:pt x="131" y="120"/>
                      <a:pt x="131" y="120"/>
                    </a:cubicBezTo>
                    <a:cubicBezTo>
                      <a:pt x="137" y="120"/>
                      <a:pt x="142" y="125"/>
                      <a:pt x="142" y="132"/>
                    </a:cubicBezTo>
                    <a:cubicBezTo>
                      <a:pt x="142" y="138"/>
                      <a:pt x="137" y="143"/>
                      <a:pt x="131" y="14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0" name="ïslïḋé">
                <a:extLst>
                  <a:ext uri="{FF2B5EF4-FFF2-40B4-BE49-F238E27FC236}">
                    <a16:creationId xmlns:a16="http://schemas.microsoft.com/office/drawing/2014/main" id="{A47AE6D4-ACE2-454E-9BBF-D59964D2EC84}"/>
                  </a:ext>
                </a:extLst>
              </p:cNvPr>
              <p:cNvGrpSpPr/>
              <p:nvPr/>
            </p:nvGrpSpPr>
            <p:grpSpPr>
              <a:xfrm>
                <a:off x="5278539" y="749643"/>
                <a:ext cx="930401" cy="924598"/>
                <a:chOff x="2189163" y="538163"/>
                <a:chExt cx="977900" cy="971549"/>
              </a:xfrm>
              <a:solidFill>
                <a:schemeClr val="bg2"/>
              </a:solidFill>
            </p:grpSpPr>
            <p:sp>
              <p:nvSpPr>
                <p:cNvPr id="49" name="ïšļiḓè">
                  <a:extLst>
                    <a:ext uri="{FF2B5EF4-FFF2-40B4-BE49-F238E27FC236}">
                      <a16:creationId xmlns:a16="http://schemas.microsoft.com/office/drawing/2014/main" id="{EFA49D5E-656F-4859-A6CA-B402F3EA8ACE}"/>
                    </a:ext>
                  </a:extLst>
                </p:cNvPr>
                <p:cNvSpPr/>
                <p:nvPr/>
              </p:nvSpPr>
              <p:spPr bwMode="auto">
                <a:xfrm>
                  <a:off x="2189163" y="538163"/>
                  <a:ext cx="733425" cy="677862"/>
                </a:xfrm>
                <a:custGeom>
                  <a:avLst/>
                  <a:gdLst>
                    <a:gd name="T0" fmla="*/ 75 w 175"/>
                    <a:gd name="T1" fmla="*/ 162 h 162"/>
                    <a:gd name="T2" fmla="*/ 87 w 175"/>
                    <a:gd name="T3" fmla="*/ 152 h 162"/>
                    <a:gd name="T4" fmla="*/ 76 w 175"/>
                    <a:gd name="T5" fmla="*/ 142 h 162"/>
                    <a:gd name="T6" fmla="*/ 69 w 175"/>
                    <a:gd name="T7" fmla="*/ 142 h 162"/>
                    <a:gd name="T8" fmla="*/ 37 w 175"/>
                    <a:gd name="T9" fmla="*/ 109 h 162"/>
                    <a:gd name="T10" fmla="*/ 70 w 175"/>
                    <a:gd name="T11" fmla="*/ 78 h 162"/>
                    <a:gd name="T12" fmla="*/ 114 w 175"/>
                    <a:gd name="T13" fmla="*/ 78 h 162"/>
                    <a:gd name="T14" fmla="*/ 146 w 175"/>
                    <a:gd name="T15" fmla="*/ 110 h 162"/>
                    <a:gd name="T16" fmla="*/ 146 w 175"/>
                    <a:gd name="T17" fmla="*/ 151 h 162"/>
                    <a:gd name="T18" fmla="*/ 158 w 175"/>
                    <a:gd name="T19" fmla="*/ 162 h 162"/>
                    <a:gd name="T20" fmla="*/ 163 w 175"/>
                    <a:gd name="T21" fmla="*/ 162 h 162"/>
                    <a:gd name="T22" fmla="*/ 175 w 175"/>
                    <a:gd name="T23" fmla="*/ 151 h 162"/>
                    <a:gd name="T24" fmla="*/ 175 w 175"/>
                    <a:gd name="T25" fmla="*/ 15 h 162"/>
                    <a:gd name="T26" fmla="*/ 117 w 175"/>
                    <a:gd name="T27" fmla="*/ 0 h 162"/>
                    <a:gd name="T28" fmla="*/ 0 w 175"/>
                    <a:gd name="T29" fmla="*/ 116 h 162"/>
                    <a:gd name="T30" fmla="*/ 10 w 175"/>
                    <a:gd name="T31" fmla="*/ 162 h 162"/>
                    <a:gd name="T32" fmla="*/ 75 w 175"/>
                    <a:gd name="T33" fmla="*/ 162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5" h="162">
                      <a:moveTo>
                        <a:pt x="75" y="162"/>
                      </a:moveTo>
                      <a:cubicBezTo>
                        <a:pt x="82" y="162"/>
                        <a:pt x="87" y="158"/>
                        <a:pt x="87" y="152"/>
                      </a:cubicBezTo>
                      <a:cubicBezTo>
                        <a:pt x="87" y="147"/>
                        <a:pt x="82" y="143"/>
                        <a:pt x="76" y="142"/>
                      </a:cubicBezTo>
                      <a:cubicBezTo>
                        <a:pt x="69" y="142"/>
                        <a:pt x="69" y="142"/>
                        <a:pt x="69" y="142"/>
                      </a:cubicBezTo>
                      <a:cubicBezTo>
                        <a:pt x="52" y="141"/>
                        <a:pt x="37" y="126"/>
                        <a:pt x="37" y="109"/>
                      </a:cubicBezTo>
                      <a:cubicBezTo>
                        <a:pt x="37" y="92"/>
                        <a:pt x="52" y="78"/>
                        <a:pt x="70" y="78"/>
                      </a:cubicBezTo>
                      <a:cubicBezTo>
                        <a:pt x="114" y="78"/>
                        <a:pt x="114" y="78"/>
                        <a:pt x="114" y="78"/>
                      </a:cubicBezTo>
                      <a:cubicBezTo>
                        <a:pt x="132" y="78"/>
                        <a:pt x="146" y="92"/>
                        <a:pt x="146" y="110"/>
                      </a:cubicBezTo>
                      <a:cubicBezTo>
                        <a:pt x="146" y="151"/>
                        <a:pt x="146" y="151"/>
                        <a:pt x="146" y="151"/>
                      </a:cubicBezTo>
                      <a:cubicBezTo>
                        <a:pt x="146" y="157"/>
                        <a:pt x="152" y="162"/>
                        <a:pt x="158" y="162"/>
                      </a:cubicBezTo>
                      <a:cubicBezTo>
                        <a:pt x="163" y="162"/>
                        <a:pt x="163" y="162"/>
                        <a:pt x="163" y="162"/>
                      </a:cubicBezTo>
                      <a:cubicBezTo>
                        <a:pt x="169" y="162"/>
                        <a:pt x="175" y="157"/>
                        <a:pt x="175" y="151"/>
                      </a:cubicBezTo>
                      <a:cubicBezTo>
                        <a:pt x="175" y="15"/>
                        <a:pt x="175" y="15"/>
                        <a:pt x="175" y="15"/>
                      </a:cubicBezTo>
                      <a:cubicBezTo>
                        <a:pt x="158" y="5"/>
                        <a:pt x="138" y="0"/>
                        <a:pt x="117" y="0"/>
                      </a:cubicBezTo>
                      <a:cubicBezTo>
                        <a:pt x="52" y="0"/>
                        <a:pt x="0" y="52"/>
                        <a:pt x="0" y="116"/>
                      </a:cubicBezTo>
                      <a:cubicBezTo>
                        <a:pt x="0" y="132"/>
                        <a:pt x="4" y="148"/>
                        <a:pt x="10" y="162"/>
                      </a:cubicBezTo>
                      <a:lnTo>
                        <a:pt x="75" y="1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ïṩ1iḑè">
                  <a:extLst>
                    <a:ext uri="{FF2B5EF4-FFF2-40B4-BE49-F238E27FC236}">
                      <a16:creationId xmlns:a16="http://schemas.microsoft.com/office/drawing/2014/main" id="{EB1D158A-9487-43BB-82EE-AFDBF5980A61}"/>
                    </a:ext>
                  </a:extLst>
                </p:cNvPr>
                <p:cNvSpPr/>
                <p:nvPr/>
              </p:nvSpPr>
              <p:spPr bwMode="auto">
                <a:xfrm>
                  <a:off x="2281238" y="666750"/>
                  <a:ext cx="885825" cy="842962"/>
                </a:xfrm>
                <a:custGeom>
                  <a:avLst/>
                  <a:gdLst>
                    <a:gd name="T0" fmla="*/ 174 w 211"/>
                    <a:gd name="T1" fmla="*/ 0 h 201"/>
                    <a:gd name="T2" fmla="*/ 174 w 211"/>
                    <a:gd name="T3" fmla="*/ 120 h 201"/>
                    <a:gd name="T4" fmla="*/ 141 w 211"/>
                    <a:gd name="T5" fmla="*/ 152 h 201"/>
                    <a:gd name="T6" fmla="*/ 136 w 211"/>
                    <a:gd name="T7" fmla="*/ 152 h 201"/>
                    <a:gd name="T8" fmla="*/ 103 w 211"/>
                    <a:gd name="T9" fmla="*/ 120 h 201"/>
                    <a:gd name="T10" fmla="*/ 103 w 211"/>
                    <a:gd name="T11" fmla="*/ 79 h 201"/>
                    <a:gd name="T12" fmla="*/ 92 w 211"/>
                    <a:gd name="T13" fmla="*/ 67 h 201"/>
                    <a:gd name="T14" fmla="*/ 48 w 211"/>
                    <a:gd name="T15" fmla="*/ 67 h 201"/>
                    <a:gd name="T16" fmla="*/ 36 w 211"/>
                    <a:gd name="T17" fmla="*/ 78 h 201"/>
                    <a:gd name="T18" fmla="*/ 48 w 211"/>
                    <a:gd name="T19" fmla="*/ 90 h 201"/>
                    <a:gd name="T20" fmla="*/ 55 w 211"/>
                    <a:gd name="T21" fmla="*/ 90 h 201"/>
                    <a:gd name="T22" fmla="*/ 86 w 211"/>
                    <a:gd name="T23" fmla="*/ 122 h 201"/>
                    <a:gd name="T24" fmla="*/ 53 w 211"/>
                    <a:gd name="T25" fmla="*/ 152 h 201"/>
                    <a:gd name="T26" fmla="*/ 0 w 211"/>
                    <a:gd name="T27" fmla="*/ 152 h 201"/>
                    <a:gd name="T28" fmla="*/ 95 w 211"/>
                    <a:gd name="T29" fmla="*/ 201 h 201"/>
                    <a:gd name="T30" fmla="*/ 211 w 211"/>
                    <a:gd name="T31" fmla="*/ 85 h 201"/>
                    <a:gd name="T32" fmla="*/ 174 w 211"/>
                    <a:gd name="T33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11" h="201">
                      <a:moveTo>
                        <a:pt x="174" y="0"/>
                      </a:moveTo>
                      <a:cubicBezTo>
                        <a:pt x="174" y="120"/>
                        <a:pt x="174" y="120"/>
                        <a:pt x="174" y="120"/>
                      </a:cubicBezTo>
                      <a:cubicBezTo>
                        <a:pt x="174" y="138"/>
                        <a:pt x="159" y="152"/>
                        <a:pt x="141" y="152"/>
                      </a:cubicBezTo>
                      <a:cubicBezTo>
                        <a:pt x="136" y="152"/>
                        <a:pt x="136" y="152"/>
                        <a:pt x="136" y="152"/>
                      </a:cubicBezTo>
                      <a:cubicBezTo>
                        <a:pt x="118" y="152"/>
                        <a:pt x="103" y="138"/>
                        <a:pt x="103" y="120"/>
                      </a:cubicBezTo>
                      <a:cubicBezTo>
                        <a:pt x="103" y="79"/>
                        <a:pt x="103" y="79"/>
                        <a:pt x="103" y="79"/>
                      </a:cubicBezTo>
                      <a:cubicBezTo>
                        <a:pt x="103" y="73"/>
                        <a:pt x="98" y="67"/>
                        <a:pt x="92" y="67"/>
                      </a:cubicBezTo>
                      <a:cubicBezTo>
                        <a:pt x="48" y="67"/>
                        <a:pt x="48" y="67"/>
                        <a:pt x="48" y="67"/>
                      </a:cubicBezTo>
                      <a:cubicBezTo>
                        <a:pt x="42" y="67"/>
                        <a:pt x="36" y="72"/>
                        <a:pt x="36" y="78"/>
                      </a:cubicBezTo>
                      <a:cubicBezTo>
                        <a:pt x="36" y="84"/>
                        <a:pt x="42" y="90"/>
                        <a:pt x="48" y="90"/>
                      </a:cubicBezTo>
                      <a:cubicBezTo>
                        <a:pt x="55" y="90"/>
                        <a:pt x="55" y="90"/>
                        <a:pt x="55" y="90"/>
                      </a:cubicBezTo>
                      <a:cubicBezTo>
                        <a:pt x="73" y="91"/>
                        <a:pt x="87" y="106"/>
                        <a:pt x="86" y="122"/>
                      </a:cubicBezTo>
                      <a:cubicBezTo>
                        <a:pt x="86" y="139"/>
                        <a:pt x="71" y="152"/>
                        <a:pt x="53" y="152"/>
                      </a:cubicBezTo>
                      <a:cubicBezTo>
                        <a:pt x="0" y="152"/>
                        <a:pt x="0" y="152"/>
                        <a:pt x="0" y="152"/>
                      </a:cubicBezTo>
                      <a:cubicBezTo>
                        <a:pt x="21" y="182"/>
                        <a:pt x="55" y="201"/>
                        <a:pt x="95" y="201"/>
                      </a:cubicBezTo>
                      <a:cubicBezTo>
                        <a:pt x="159" y="201"/>
                        <a:pt x="211" y="149"/>
                        <a:pt x="211" y="85"/>
                      </a:cubicBezTo>
                      <a:cubicBezTo>
                        <a:pt x="211" y="51"/>
                        <a:pt x="197" y="21"/>
                        <a:pt x="1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1" name="ïšḷiḍe">
                <a:extLst>
                  <a:ext uri="{FF2B5EF4-FFF2-40B4-BE49-F238E27FC236}">
                    <a16:creationId xmlns:a16="http://schemas.microsoft.com/office/drawing/2014/main" id="{88D23BF2-6790-4D68-A1D9-E2F95E3E7938}"/>
                  </a:ext>
                </a:extLst>
              </p:cNvPr>
              <p:cNvSpPr/>
              <p:nvPr/>
            </p:nvSpPr>
            <p:spPr bwMode="auto">
              <a:xfrm>
                <a:off x="6264454" y="1884736"/>
                <a:ext cx="731773" cy="667273"/>
              </a:xfrm>
              <a:custGeom>
                <a:avLst/>
                <a:gdLst>
                  <a:gd name="T0" fmla="*/ 189 w 255"/>
                  <a:gd name="T1" fmla="*/ 10 h 233"/>
                  <a:gd name="T2" fmla="*/ 104 w 255"/>
                  <a:gd name="T3" fmla="*/ 16 h 233"/>
                  <a:gd name="T4" fmla="*/ 18 w 255"/>
                  <a:gd name="T5" fmla="*/ 30 h 233"/>
                  <a:gd name="T6" fmla="*/ 6 w 255"/>
                  <a:gd name="T7" fmla="*/ 30 h 233"/>
                  <a:gd name="T8" fmla="*/ 3 w 255"/>
                  <a:gd name="T9" fmla="*/ 46 h 233"/>
                  <a:gd name="T10" fmla="*/ 115 w 255"/>
                  <a:gd name="T11" fmla="*/ 228 h 233"/>
                  <a:gd name="T12" fmla="*/ 124 w 255"/>
                  <a:gd name="T13" fmla="*/ 233 h 233"/>
                  <a:gd name="T14" fmla="*/ 130 w 255"/>
                  <a:gd name="T15" fmla="*/ 231 h 233"/>
                  <a:gd name="T16" fmla="*/ 134 w 255"/>
                  <a:gd name="T17" fmla="*/ 216 h 233"/>
                  <a:gd name="T18" fmla="*/ 84 w 255"/>
                  <a:gd name="T19" fmla="*/ 135 h 233"/>
                  <a:gd name="T20" fmla="*/ 170 w 255"/>
                  <a:gd name="T21" fmla="*/ 121 h 233"/>
                  <a:gd name="T22" fmla="*/ 255 w 255"/>
                  <a:gd name="T23" fmla="*/ 115 h 233"/>
                  <a:gd name="T24" fmla="*/ 189 w 255"/>
                  <a:gd name="T25" fmla="*/ 1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233">
                    <a:moveTo>
                      <a:pt x="189" y="10"/>
                    </a:moveTo>
                    <a:cubicBezTo>
                      <a:pt x="189" y="10"/>
                      <a:pt x="146" y="31"/>
                      <a:pt x="104" y="16"/>
                    </a:cubicBezTo>
                    <a:cubicBezTo>
                      <a:pt x="58" y="0"/>
                      <a:pt x="37" y="6"/>
                      <a:pt x="18" y="30"/>
                    </a:cubicBezTo>
                    <a:cubicBezTo>
                      <a:pt x="14" y="28"/>
                      <a:pt x="10" y="28"/>
                      <a:pt x="6" y="30"/>
                    </a:cubicBezTo>
                    <a:cubicBezTo>
                      <a:pt x="1" y="33"/>
                      <a:pt x="0" y="40"/>
                      <a:pt x="3" y="46"/>
                    </a:cubicBezTo>
                    <a:cubicBezTo>
                      <a:pt x="115" y="228"/>
                      <a:pt x="115" y="228"/>
                      <a:pt x="115" y="228"/>
                    </a:cubicBezTo>
                    <a:cubicBezTo>
                      <a:pt x="117" y="231"/>
                      <a:pt x="121" y="233"/>
                      <a:pt x="124" y="233"/>
                    </a:cubicBezTo>
                    <a:cubicBezTo>
                      <a:pt x="126" y="233"/>
                      <a:pt x="128" y="232"/>
                      <a:pt x="130" y="231"/>
                    </a:cubicBezTo>
                    <a:cubicBezTo>
                      <a:pt x="135" y="228"/>
                      <a:pt x="137" y="221"/>
                      <a:pt x="134" y="216"/>
                    </a:cubicBezTo>
                    <a:cubicBezTo>
                      <a:pt x="84" y="135"/>
                      <a:pt x="84" y="135"/>
                      <a:pt x="84" y="135"/>
                    </a:cubicBezTo>
                    <a:cubicBezTo>
                      <a:pt x="104" y="111"/>
                      <a:pt x="124" y="105"/>
                      <a:pt x="170" y="121"/>
                    </a:cubicBezTo>
                    <a:cubicBezTo>
                      <a:pt x="213" y="135"/>
                      <a:pt x="255" y="115"/>
                      <a:pt x="255" y="115"/>
                    </a:cubicBezTo>
                    <a:lnTo>
                      <a:pt x="189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ḻîḑè">
                <a:extLst>
                  <a:ext uri="{FF2B5EF4-FFF2-40B4-BE49-F238E27FC236}">
                    <a16:creationId xmlns:a16="http://schemas.microsoft.com/office/drawing/2014/main" id="{5A24FD2F-28B7-4D45-8E65-9CC934E86B8B}"/>
                  </a:ext>
                </a:extLst>
              </p:cNvPr>
              <p:cNvSpPr/>
              <p:nvPr/>
            </p:nvSpPr>
            <p:spPr bwMode="auto">
              <a:xfrm>
                <a:off x="7775449" y="3373873"/>
                <a:ext cx="667359" cy="636992"/>
              </a:xfrm>
              <a:custGeom>
                <a:avLst/>
                <a:gdLst>
                  <a:gd name="T0" fmla="*/ 1347 w 1348"/>
                  <a:gd name="T1" fmla="*/ 786 h 1289"/>
                  <a:gd name="T2" fmla="*/ 1347 w 1348"/>
                  <a:gd name="T3" fmla="*/ 1288 h 1289"/>
                  <a:gd name="T4" fmla="*/ 1054 w 1348"/>
                  <a:gd name="T5" fmla="*/ 1288 h 1289"/>
                  <a:gd name="T6" fmla="*/ 1054 w 1348"/>
                  <a:gd name="T7" fmla="*/ 819 h 1289"/>
                  <a:gd name="T8" fmla="*/ 912 w 1348"/>
                  <a:gd name="T9" fmla="*/ 627 h 1289"/>
                  <a:gd name="T10" fmla="*/ 761 w 1348"/>
                  <a:gd name="T11" fmla="*/ 736 h 1289"/>
                  <a:gd name="T12" fmla="*/ 753 w 1348"/>
                  <a:gd name="T13" fmla="*/ 803 h 1289"/>
                  <a:gd name="T14" fmla="*/ 753 w 1348"/>
                  <a:gd name="T15" fmla="*/ 1288 h 1289"/>
                  <a:gd name="T16" fmla="*/ 468 w 1348"/>
                  <a:gd name="T17" fmla="*/ 1288 h 1289"/>
                  <a:gd name="T18" fmla="*/ 468 w 1348"/>
                  <a:gd name="T19" fmla="*/ 418 h 1289"/>
                  <a:gd name="T20" fmla="*/ 753 w 1348"/>
                  <a:gd name="T21" fmla="*/ 418 h 1289"/>
                  <a:gd name="T22" fmla="*/ 753 w 1348"/>
                  <a:gd name="T23" fmla="*/ 543 h 1289"/>
                  <a:gd name="T24" fmla="*/ 1012 w 1348"/>
                  <a:gd name="T25" fmla="*/ 401 h 1289"/>
                  <a:gd name="T26" fmla="*/ 1347 w 1348"/>
                  <a:gd name="T27" fmla="*/ 786 h 1289"/>
                  <a:gd name="T28" fmla="*/ 167 w 1348"/>
                  <a:gd name="T29" fmla="*/ 0 h 1289"/>
                  <a:gd name="T30" fmla="*/ 0 w 1348"/>
                  <a:gd name="T31" fmla="*/ 151 h 1289"/>
                  <a:gd name="T32" fmla="*/ 159 w 1348"/>
                  <a:gd name="T33" fmla="*/ 301 h 1289"/>
                  <a:gd name="T34" fmla="*/ 167 w 1348"/>
                  <a:gd name="T35" fmla="*/ 301 h 1289"/>
                  <a:gd name="T36" fmla="*/ 326 w 1348"/>
                  <a:gd name="T37" fmla="*/ 151 h 1289"/>
                  <a:gd name="T38" fmla="*/ 167 w 1348"/>
                  <a:gd name="T39" fmla="*/ 0 h 1289"/>
                  <a:gd name="T40" fmla="*/ 17 w 1348"/>
                  <a:gd name="T41" fmla="*/ 1288 h 1289"/>
                  <a:gd name="T42" fmla="*/ 310 w 1348"/>
                  <a:gd name="T43" fmla="*/ 1288 h 1289"/>
                  <a:gd name="T44" fmla="*/ 310 w 1348"/>
                  <a:gd name="T45" fmla="*/ 418 h 1289"/>
                  <a:gd name="T46" fmla="*/ 17 w 1348"/>
                  <a:gd name="T47" fmla="*/ 418 h 1289"/>
                  <a:gd name="T48" fmla="*/ 17 w 1348"/>
                  <a:gd name="T49" fmla="*/ 1288 h 1289"/>
                  <a:gd name="T50" fmla="*/ 17 w 1348"/>
                  <a:gd name="T51" fmla="*/ 1288 h 1289"/>
                  <a:gd name="T52" fmla="*/ 17 w 1348"/>
                  <a:gd name="T53" fmla="*/ 1288 h 1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48" h="1289">
                    <a:moveTo>
                      <a:pt x="1347" y="786"/>
                    </a:moveTo>
                    <a:cubicBezTo>
                      <a:pt x="1347" y="1288"/>
                      <a:pt x="1347" y="1288"/>
                      <a:pt x="1347" y="1288"/>
                    </a:cubicBezTo>
                    <a:cubicBezTo>
                      <a:pt x="1054" y="1288"/>
                      <a:pt x="1054" y="1288"/>
                      <a:pt x="1054" y="1288"/>
                    </a:cubicBezTo>
                    <a:cubicBezTo>
                      <a:pt x="1054" y="819"/>
                      <a:pt x="1054" y="819"/>
                      <a:pt x="1054" y="819"/>
                    </a:cubicBezTo>
                    <a:cubicBezTo>
                      <a:pt x="1054" y="702"/>
                      <a:pt x="1020" y="627"/>
                      <a:pt x="912" y="627"/>
                    </a:cubicBezTo>
                    <a:cubicBezTo>
                      <a:pt x="836" y="627"/>
                      <a:pt x="786" y="677"/>
                      <a:pt x="761" y="736"/>
                    </a:cubicBezTo>
                    <a:cubicBezTo>
                      <a:pt x="761" y="752"/>
                      <a:pt x="753" y="777"/>
                      <a:pt x="753" y="803"/>
                    </a:cubicBezTo>
                    <a:cubicBezTo>
                      <a:pt x="753" y="1288"/>
                      <a:pt x="753" y="1288"/>
                      <a:pt x="753" y="1288"/>
                    </a:cubicBezTo>
                    <a:cubicBezTo>
                      <a:pt x="468" y="1288"/>
                      <a:pt x="468" y="1288"/>
                      <a:pt x="468" y="1288"/>
                    </a:cubicBezTo>
                    <a:cubicBezTo>
                      <a:pt x="468" y="1288"/>
                      <a:pt x="468" y="502"/>
                      <a:pt x="468" y="418"/>
                    </a:cubicBezTo>
                    <a:cubicBezTo>
                      <a:pt x="753" y="418"/>
                      <a:pt x="753" y="418"/>
                      <a:pt x="753" y="418"/>
                    </a:cubicBezTo>
                    <a:cubicBezTo>
                      <a:pt x="753" y="543"/>
                      <a:pt x="753" y="543"/>
                      <a:pt x="753" y="543"/>
                    </a:cubicBezTo>
                    <a:cubicBezTo>
                      <a:pt x="795" y="485"/>
                      <a:pt x="862" y="401"/>
                      <a:pt x="1012" y="401"/>
                    </a:cubicBezTo>
                    <a:cubicBezTo>
                      <a:pt x="1204" y="401"/>
                      <a:pt x="1347" y="527"/>
                      <a:pt x="1347" y="786"/>
                    </a:cubicBezTo>
                    <a:close/>
                    <a:moveTo>
                      <a:pt x="167" y="0"/>
                    </a:moveTo>
                    <a:cubicBezTo>
                      <a:pt x="67" y="0"/>
                      <a:pt x="0" y="67"/>
                      <a:pt x="0" y="151"/>
                    </a:cubicBezTo>
                    <a:cubicBezTo>
                      <a:pt x="0" y="234"/>
                      <a:pt x="67" y="301"/>
                      <a:pt x="159" y="301"/>
                    </a:cubicBezTo>
                    <a:cubicBezTo>
                      <a:pt x="167" y="301"/>
                      <a:pt x="167" y="301"/>
                      <a:pt x="167" y="301"/>
                    </a:cubicBezTo>
                    <a:cubicBezTo>
                      <a:pt x="268" y="301"/>
                      <a:pt x="326" y="234"/>
                      <a:pt x="326" y="151"/>
                    </a:cubicBezTo>
                    <a:cubicBezTo>
                      <a:pt x="326" y="67"/>
                      <a:pt x="268" y="0"/>
                      <a:pt x="167" y="0"/>
                    </a:cubicBezTo>
                    <a:close/>
                    <a:moveTo>
                      <a:pt x="17" y="1288"/>
                    </a:moveTo>
                    <a:cubicBezTo>
                      <a:pt x="310" y="1288"/>
                      <a:pt x="310" y="1288"/>
                      <a:pt x="310" y="1288"/>
                    </a:cubicBezTo>
                    <a:cubicBezTo>
                      <a:pt x="310" y="418"/>
                      <a:pt x="310" y="418"/>
                      <a:pt x="310" y="418"/>
                    </a:cubicBezTo>
                    <a:cubicBezTo>
                      <a:pt x="17" y="418"/>
                      <a:pt x="17" y="418"/>
                      <a:pt x="17" y="418"/>
                    </a:cubicBezTo>
                    <a:lnTo>
                      <a:pt x="17" y="1288"/>
                    </a:lnTo>
                    <a:close/>
                    <a:moveTo>
                      <a:pt x="17" y="1288"/>
                    </a:moveTo>
                    <a:lnTo>
                      <a:pt x="17" y="128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ṩḷîde">
                <a:extLst>
                  <a:ext uri="{FF2B5EF4-FFF2-40B4-BE49-F238E27FC236}">
                    <a16:creationId xmlns:a16="http://schemas.microsoft.com/office/drawing/2014/main" id="{616B8C46-B14A-4615-BE18-EBD8B54D7D79}"/>
                  </a:ext>
                </a:extLst>
              </p:cNvPr>
              <p:cNvSpPr/>
              <p:nvPr/>
            </p:nvSpPr>
            <p:spPr bwMode="auto">
              <a:xfrm>
                <a:off x="7035125" y="3732729"/>
                <a:ext cx="466263" cy="4645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63" y="0"/>
                    </a:moveTo>
                    <a:cubicBezTo>
                      <a:pt x="20630" y="0"/>
                      <a:pt x="20946" y="161"/>
                      <a:pt x="21208" y="481"/>
                    </a:cubicBezTo>
                    <a:cubicBezTo>
                      <a:pt x="21470" y="798"/>
                      <a:pt x="21599" y="1177"/>
                      <a:pt x="21599" y="1618"/>
                    </a:cubicBezTo>
                    <a:lnTo>
                      <a:pt x="21599" y="19981"/>
                    </a:lnTo>
                    <a:cubicBezTo>
                      <a:pt x="21599" y="20422"/>
                      <a:pt x="21470" y="20801"/>
                      <a:pt x="21208" y="21121"/>
                    </a:cubicBezTo>
                    <a:cubicBezTo>
                      <a:pt x="20946" y="21441"/>
                      <a:pt x="20630" y="21599"/>
                      <a:pt x="20263" y="21599"/>
                    </a:cubicBezTo>
                    <a:lnTo>
                      <a:pt x="1346" y="21599"/>
                    </a:lnTo>
                    <a:cubicBezTo>
                      <a:pt x="979" y="21599"/>
                      <a:pt x="663" y="21441"/>
                      <a:pt x="399" y="21121"/>
                    </a:cubicBezTo>
                    <a:cubicBezTo>
                      <a:pt x="132" y="20801"/>
                      <a:pt x="0" y="20422"/>
                      <a:pt x="0" y="19981"/>
                    </a:cubicBezTo>
                    <a:lnTo>
                      <a:pt x="0" y="1618"/>
                    </a:lnTo>
                    <a:cubicBezTo>
                      <a:pt x="0" y="1177"/>
                      <a:pt x="132" y="798"/>
                      <a:pt x="399" y="481"/>
                    </a:cubicBezTo>
                    <a:cubicBezTo>
                      <a:pt x="663" y="161"/>
                      <a:pt x="979" y="0"/>
                      <a:pt x="1346" y="0"/>
                    </a:cubicBezTo>
                    <a:lnTo>
                      <a:pt x="20263" y="0"/>
                    </a:lnTo>
                    <a:close/>
                    <a:moveTo>
                      <a:pt x="19805" y="2252"/>
                    </a:moveTo>
                    <a:lnTo>
                      <a:pt x="8590" y="2252"/>
                    </a:lnTo>
                    <a:lnTo>
                      <a:pt x="8426" y="3545"/>
                    </a:lnTo>
                    <a:lnTo>
                      <a:pt x="1804" y="3545"/>
                    </a:lnTo>
                    <a:lnTo>
                      <a:pt x="1804" y="5501"/>
                    </a:lnTo>
                    <a:lnTo>
                      <a:pt x="19805" y="5501"/>
                    </a:lnTo>
                    <a:lnTo>
                      <a:pt x="19805" y="2252"/>
                    </a:lnTo>
                    <a:close/>
                    <a:moveTo>
                      <a:pt x="19805" y="17746"/>
                    </a:moveTo>
                    <a:lnTo>
                      <a:pt x="1804" y="17746"/>
                    </a:lnTo>
                    <a:lnTo>
                      <a:pt x="1804" y="19350"/>
                    </a:lnTo>
                    <a:lnTo>
                      <a:pt x="19805" y="19350"/>
                    </a:lnTo>
                    <a:lnTo>
                      <a:pt x="19805" y="17746"/>
                    </a:lnTo>
                    <a:close/>
                    <a:moveTo>
                      <a:pt x="3116" y="2743"/>
                    </a:moveTo>
                    <a:lnTo>
                      <a:pt x="6820" y="2743"/>
                    </a:lnTo>
                    <a:lnTo>
                      <a:pt x="6820" y="1436"/>
                    </a:lnTo>
                    <a:lnTo>
                      <a:pt x="3116" y="1436"/>
                    </a:lnTo>
                    <a:lnTo>
                      <a:pt x="3116" y="2743"/>
                    </a:lnTo>
                    <a:close/>
                    <a:moveTo>
                      <a:pt x="6529" y="11631"/>
                    </a:moveTo>
                    <a:cubicBezTo>
                      <a:pt x="6529" y="12342"/>
                      <a:pt x="6639" y="13011"/>
                      <a:pt x="6862" y="13634"/>
                    </a:cubicBezTo>
                    <a:cubicBezTo>
                      <a:pt x="7084" y="14257"/>
                      <a:pt x="7388" y="14800"/>
                      <a:pt x="7775" y="15264"/>
                    </a:cubicBezTo>
                    <a:cubicBezTo>
                      <a:pt x="8162" y="15731"/>
                      <a:pt x="8617" y="16095"/>
                      <a:pt x="9134" y="16359"/>
                    </a:cubicBezTo>
                    <a:cubicBezTo>
                      <a:pt x="9655" y="16630"/>
                      <a:pt x="10211" y="16762"/>
                      <a:pt x="10806" y="16762"/>
                    </a:cubicBezTo>
                    <a:cubicBezTo>
                      <a:pt x="11398" y="16762"/>
                      <a:pt x="11954" y="16630"/>
                      <a:pt x="12470" y="16359"/>
                    </a:cubicBezTo>
                    <a:cubicBezTo>
                      <a:pt x="12984" y="16095"/>
                      <a:pt x="13435" y="15731"/>
                      <a:pt x="13824" y="15264"/>
                    </a:cubicBezTo>
                    <a:cubicBezTo>
                      <a:pt x="14211" y="14800"/>
                      <a:pt x="14515" y="14257"/>
                      <a:pt x="14737" y="13634"/>
                    </a:cubicBezTo>
                    <a:cubicBezTo>
                      <a:pt x="14960" y="13011"/>
                      <a:pt x="15070" y="12342"/>
                      <a:pt x="15070" y="11631"/>
                    </a:cubicBezTo>
                    <a:cubicBezTo>
                      <a:pt x="15070" y="10917"/>
                      <a:pt x="14960" y="10250"/>
                      <a:pt x="14737" y="9625"/>
                    </a:cubicBezTo>
                    <a:cubicBezTo>
                      <a:pt x="14515" y="9002"/>
                      <a:pt x="14211" y="8461"/>
                      <a:pt x="13824" y="8003"/>
                    </a:cubicBezTo>
                    <a:cubicBezTo>
                      <a:pt x="13435" y="7542"/>
                      <a:pt x="12982" y="7178"/>
                      <a:pt x="12463" y="6914"/>
                    </a:cubicBezTo>
                    <a:cubicBezTo>
                      <a:pt x="11944" y="6646"/>
                      <a:pt x="11391" y="6511"/>
                      <a:pt x="10806" y="6511"/>
                    </a:cubicBezTo>
                    <a:cubicBezTo>
                      <a:pt x="10211" y="6511"/>
                      <a:pt x="9655" y="6646"/>
                      <a:pt x="9134" y="6914"/>
                    </a:cubicBezTo>
                    <a:cubicBezTo>
                      <a:pt x="8617" y="7178"/>
                      <a:pt x="8162" y="7542"/>
                      <a:pt x="7775" y="8003"/>
                    </a:cubicBezTo>
                    <a:cubicBezTo>
                      <a:pt x="7388" y="8461"/>
                      <a:pt x="7084" y="9002"/>
                      <a:pt x="6862" y="9625"/>
                    </a:cubicBezTo>
                    <a:cubicBezTo>
                      <a:pt x="6639" y="10250"/>
                      <a:pt x="6529" y="10917"/>
                      <a:pt x="6529" y="11631"/>
                    </a:cubicBezTo>
                    <a:moveTo>
                      <a:pt x="13724" y="11631"/>
                    </a:moveTo>
                    <a:cubicBezTo>
                      <a:pt x="13724" y="12109"/>
                      <a:pt x="13648" y="12565"/>
                      <a:pt x="13501" y="12999"/>
                    </a:cubicBezTo>
                    <a:cubicBezTo>
                      <a:pt x="13352" y="13434"/>
                      <a:pt x="13146" y="13813"/>
                      <a:pt x="12879" y="14127"/>
                    </a:cubicBezTo>
                    <a:cubicBezTo>
                      <a:pt x="12612" y="14439"/>
                      <a:pt x="12301" y="14688"/>
                      <a:pt x="11942" y="14870"/>
                    </a:cubicBezTo>
                    <a:cubicBezTo>
                      <a:pt x="11582" y="15052"/>
                      <a:pt x="11205" y="15144"/>
                      <a:pt x="10806" y="15144"/>
                    </a:cubicBezTo>
                    <a:cubicBezTo>
                      <a:pt x="10407" y="15144"/>
                      <a:pt x="10025" y="15052"/>
                      <a:pt x="9662" y="14870"/>
                    </a:cubicBezTo>
                    <a:cubicBezTo>
                      <a:pt x="9300" y="14688"/>
                      <a:pt x="8987" y="14439"/>
                      <a:pt x="8725" y="14127"/>
                    </a:cubicBezTo>
                    <a:cubicBezTo>
                      <a:pt x="8463" y="13813"/>
                      <a:pt x="8257" y="13440"/>
                      <a:pt x="8103" y="13008"/>
                    </a:cubicBezTo>
                    <a:cubicBezTo>
                      <a:pt x="7951" y="12579"/>
                      <a:pt x="7875" y="12118"/>
                      <a:pt x="7875" y="11631"/>
                    </a:cubicBezTo>
                    <a:cubicBezTo>
                      <a:pt x="7875" y="11152"/>
                      <a:pt x="7951" y="10700"/>
                      <a:pt x="8103" y="10265"/>
                    </a:cubicBezTo>
                    <a:cubicBezTo>
                      <a:pt x="8257" y="9836"/>
                      <a:pt x="8463" y="9460"/>
                      <a:pt x="8725" y="9140"/>
                    </a:cubicBezTo>
                    <a:cubicBezTo>
                      <a:pt x="8987" y="8823"/>
                      <a:pt x="9298" y="8576"/>
                      <a:pt x="9657" y="8394"/>
                    </a:cubicBezTo>
                    <a:cubicBezTo>
                      <a:pt x="10015" y="8218"/>
                      <a:pt x="10399" y="8130"/>
                      <a:pt x="10806" y="8130"/>
                    </a:cubicBezTo>
                    <a:cubicBezTo>
                      <a:pt x="11205" y="8130"/>
                      <a:pt x="11582" y="8218"/>
                      <a:pt x="11942" y="8394"/>
                    </a:cubicBezTo>
                    <a:cubicBezTo>
                      <a:pt x="12301" y="8576"/>
                      <a:pt x="12612" y="8823"/>
                      <a:pt x="12879" y="9140"/>
                    </a:cubicBezTo>
                    <a:cubicBezTo>
                      <a:pt x="13146" y="9460"/>
                      <a:pt x="13352" y="9836"/>
                      <a:pt x="13501" y="10265"/>
                    </a:cubicBezTo>
                    <a:cubicBezTo>
                      <a:pt x="13648" y="10700"/>
                      <a:pt x="13724" y="11152"/>
                      <a:pt x="13724" y="11631"/>
                    </a:cubicBezTo>
                    <a:moveTo>
                      <a:pt x="9692" y="11631"/>
                    </a:moveTo>
                    <a:cubicBezTo>
                      <a:pt x="9692" y="11246"/>
                      <a:pt x="9799" y="10929"/>
                      <a:pt x="10020" y="10682"/>
                    </a:cubicBezTo>
                    <a:cubicBezTo>
                      <a:pt x="10238" y="10432"/>
                      <a:pt x="10500" y="10309"/>
                      <a:pt x="10806" y="10309"/>
                    </a:cubicBezTo>
                    <a:lnTo>
                      <a:pt x="10806" y="10280"/>
                    </a:lnTo>
                    <a:cubicBezTo>
                      <a:pt x="10945" y="10280"/>
                      <a:pt x="11065" y="10224"/>
                      <a:pt x="11163" y="10109"/>
                    </a:cubicBezTo>
                    <a:cubicBezTo>
                      <a:pt x="11261" y="9998"/>
                      <a:pt x="11310" y="9862"/>
                      <a:pt x="11310" y="9704"/>
                    </a:cubicBezTo>
                    <a:cubicBezTo>
                      <a:pt x="11310" y="9533"/>
                      <a:pt x="11261" y="9392"/>
                      <a:pt x="11163" y="9275"/>
                    </a:cubicBezTo>
                    <a:cubicBezTo>
                      <a:pt x="11065" y="9157"/>
                      <a:pt x="10945" y="9096"/>
                      <a:pt x="10806" y="9096"/>
                    </a:cubicBezTo>
                    <a:cubicBezTo>
                      <a:pt x="10228" y="9096"/>
                      <a:pt x="9733" y="9348"/>
                      <a:pt x="9322" y="9848"/>
                    </a:cubicBezTo>
                    <a:cubicBezTo>
                      <a:pt x="8913" y="10350"/>
                      <a:pt x="8708" y="10943"/>
                      <a:pt x="8708" y="11628"/>
                    </a:cubicBezTo>
                    <a:cubicBezTo>
                      <a:pt x="8708" y="11777"/>
                      <a:pt x="8757" y="11913"/>
                      <a:pt x="8854" y="12027"/>
                    </a:cubicBezTo>
                    <a:cubicBezTo>
                      <a:pt x="8952" y="12147"/>
                      <a:pt x="9063" y="12206"/>
                      <a:pt x="9187" y="12206"/>
                    </a:cubicBezTo>
                    <a:cubicBezTo>
                      <a:pt x="9329" y="12206"/>
                      <a:pt x="9447" y="12148"/>
                      <a:pt x="9545" y="12027"/>
                    </a:cubicBezTo>
                    <a:cubicBezTo>
                      <a:pt x="9643" y="11916"/>
                      <a:pt x="9692" y="11780"/>
                      <a:pt x="9692" y="1163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ṧliďé">
                <a:extLst>
                  <a:ext uri="{FF2B5EF4-FFF2-40B4-BE49-F238E27FC236}">
                    <a16:creationId xmlns:a16="http://schemas.microsoft.com/office/drawing/2014/main" id="{7FEFC7CD-150A-428A-BAED-1766CF858804}"/>
                  </a:ext>
                </a:extLst>
              </p:cNvPr>
              <p:cNvSpPr/>
              <p:nvPr/>
            </p:nvSpPr>
            <p:spPr bwMode="auto">
              <a:xfrm>
                <a:off x="7215938" y="1373630"/>
                <a:ext cx="337250" cy="484784"/>
              </a:xfrm>
              <a:custGeom>
                <a:avLst/>
                <a:gdLst>
                  <a:gd name="T0" fmla="*/ 499 w 667"/>
                  <a:gd name="T1" fmla="*/ 52 h 959"/>
                  <a:gd name="T2" fmla="*/ 551 w 667"/>
                  <a:gd name="T3" fmla="*/ 104 h 959"/>
                  <a:gd name="T4" fmla="*/ 593 w 667"/>
                  <a:gd name="T5" fmla="*/ 219 h 959"/>
                  <a:gd name="T6" fmla="*/ 562 w 667"/>
                  <a:gd name="T7" fmla="*/ 323 h 959"/>
                  <a:gd name="T8" fmla="*/ 478 w 667"/>
                  <a:gd name="T9" fmla="*/ 396 h 959"/>
                  <a:gd name="T10" fmla="*/ 437 w 667"/>
                  <a:gd name="T11" fmla="*/ 459 h 959"/>
                  <a:gd name="T12" fmla="*/ 478 w 667"/>
                  <a:gd name="T13" fmla="*/ 511 h 959"/>
                  <a:gd name="T14" fmla="*/ 572 w 667"/>
                  <a:gd name="T15" fmla="*/ 583 h 959"/>
                  <a:gd name="T16" fmla="*/ 624 w 667"/>
                  <a:gd name="T17" fmla="*/ 667 h 959"/>
                  <a:gd name="T18" fmla="*/ 614 w 667"/>
                  <a:gd name="T19" fmla="*/ 812 h 959"/>
                  <a:gd name="T20" fmla="*/ 437 w 667"/>
                  <a:gd name="T21" fmla="*/ 937 h 959"/>
                  <a:gd name="T22" fmla="*/ 166 w 667"/>
                  <a:gd name="T23" fmla="*/ 948 h 959"/>
                  <a:gd name="T24" fmla="*/ 20 w 667"/>
                  <a:gd name="T25" fmla="*/ 844 h 959"/>
                  <a:gd name="T26" fmla="*/ 20 w 667"/>
                  <a:gd name="T27" fmla="*/ 698 h 959"/>
                  <a:gd name="T28" fmla="*/ 166 w 667"/>
                  <a:gd name="T29" fmla="*/ 594 h 959"/>
                  <a:gd name="T30" fmla="*/ 301 w 667"/>
                  <a:gd name="T31" fmla="*/ 573 h 959"/>
                  <a:gd name="T32" fmla="*/ 333 w 667"/>
                  <a:gd name="T33" fmla="*/ 531 h 959"/>
                  <a:gd name="T34" fmla="*/ 322 w 667"/>
                  <a:gd name="T35" fmla="*/ 459 h 959"/>
                  <a:gd name="T36" fmla="*/ 312 w 667"/>
                  <a:gd name="T37" fmla="*/ 438 h 959"/>
                  <a:gd name="T38" fmla="*/ 197 w 667"/>
                  <a:gd name="T39" fmla="*/ 417 h 959"/>
                  <a:gd name="T40" fmla="*/ 83 w 667"/>
                  <a:gd name="T41" fmla="*/ 313 h 959"/>
                  <a:gd name="T42" fmla="*/ 93 w 667"/>
                  <a:gd name="T43" fmla="*/ 156 h 959"/>
                  <a:gd name="T44" fmla="*/ 270 w 667"/>
                  <a:gd name="T45" fmla="*/ 21 h 959"/>
                  <a:gd name="T46" fmla="*/ 666 w 667"/>
                  <a:gd name="T47" fmla="*/ 0 h 959"/>
                  <a:gd name="T48" fmla="*/ 551 w 667"/>
                  <a:gd name="T49" fmla="*/ 771 h 959"/>
                  <a:gd name="T50" fmla="*/ 520 w 667"/>
                  <a:gd name="T51" fmla="*/ 687 h 959"/>
                  <a:gd name="T52" fmla="*/ 406 w 667"/>
                  <a:gd name="T53" fmla="*/ 604 h 959"/>
                  <a:gd name="T54" fmla="*/ 374 w 667"/>
                  <a:gd name="T55" fmla="*/ 604 h 959"/>
                  <a:gd name="T56" fmla="*/ 322 w 667"/>
                  <a:gd name="T57" fmla="*/ 604 h 959"/>
                  <a:gd name="T58" fmla="*/ 239 w 667"/>
                  <a:gd name="T59" fmla="*/ 625 h 959"/>
                  <a:gd name="T60" fmla="*/ 166 w 667"/>
                  <a:gd name="T61" fmla="*/ 656 h 959"/>
                  <a:gd name="T62" fmla="*/ 124 w 667"/>
                  <a:gd name="T63" fmla="*/ 750 h 959"/>
                  <a:gd name="T64" fmla="*/ 187 w 667"/>
                  <a:gd name="T65" fmla="*/ 854 h 959"/>
                  <a:gd name="T66" fmla="*/ 353 w 667"/>
                  <a:gd name="T67" fmla="*/ 906 h 959"/>
                  <a:gd name="T68" fmla="*/ 551 w 667"/>
                  <a:gd name="T69" fmla="*/ 771 h 959"/>
                  <a:gd name="T70" fmla="*/ 468 w 667"/>
                  <a:gd name="T71" fmla="*/ 323 h 959"/>
                  <a:gd name="T72" fmla="*/ 468 w 667"/>
                  <a:gd name="T73" fmla="*/ 198 h 959"/>
                  <a:gd name="T74" fmla="*/ 385 w 667"/>
                  <a:gd name="T75" fmla="*/ 73 h 959"/>
                  <a:gd name="T76" fmla="*/ 260 w 667"/>
                  <a:gd name="T77" fmla="*/ 63 h 959"/>
                  <a:gd name="T78" fmla="*/ 197 w 667"/>
                  <a:gd name="T79" fmla="*/ 136 h 959"/>
                  <a:gd name="T80" fmla="*/ 197 w 667"/>
                  <a:gd name="T81" fmla="*/ 250 h 959"/>
                  <a:gd name="T82" fmla="*/ 281 w 667"/>
                  <a:gd name="T83" fmla="*/ 375 h 959"/>
                  <a:gd name="T84" fmla="*/ 406 w 667"/>
                  <a:gd name="T85" fmla="*/ 396 h 959"/>
                  <a:gd name="T86" fmla="*/ 437 w 667"/>
                  <a:gd name="T87" fmla="*/ 365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67" h="959">
                    <a:moveTo>
                      <a:pt x="583" y="52"/>
                    </a:moveTo>
                    <a:cubicBezTo>
                      <a:pt x="499" y="52"/>
                      <a:pt x="499" y="52"/>
                      <a:pt x="499" y="52"/>
                    </a:cubicBezTo>
                    <a:cubicBezTo>
                      <a:pt x="520" y="73"/>
                      <a:pt x="520" y="73"/>
                      <a:pt x="520" y="73"/>
                    </a:cubicBezTo>
                    <a:cubicBezTo>
                      <a:pt x="531" y="84"/>
                      <a:pt x="541" y="94"/>
                      <a:pt x="551" y="104"/>
                    </a:cubicBezTo>
                    <a:cubicBezTo>
                      <a:pt x="562" y="125"/>
                      <a:pt x="572" y="136"/>
                      <a:pt x="583" y="156"/>
                    </a:cubicBezTo>
                    <a:cubicBezTo>
                      <a:pt x="593" y="177"/>
                      <a:pt x="593" y="198"/>
                      <a:pt x="593" y="219"/>
                    </a:cubicBezTo>
                    <a:cubicBezTo>
                      <a:pt x="593" y="240"/>
                      <a:pt x="593" y="261"/>
                      <a:pt x="583" y="281"/>
                    </a:cubicBezTo>
                    <a:cubicBezTo>
                      <a:pt x="572" y="292"/>
                      <a:pt x="572" y="313"/>
                      <a:pt x="562" y="323"/>
                    </a:cubicBezTo>
                    <a:cubicBezTo>
                      <a:pt x="551" y="344"/>
                      <a:pt x="531" y="354"/>
                      <a:pt x="520" y="365"/>
                    </a:cubicBezTo>
                    <a:cubicBezTo>
                      <a:pt x="478" y="396"/>
                      <a:pt x="478" y="396"/>
                      <a:pt x="478" y="396"/>
                    </a:cubicBezTo>
                    <a:cubicBezTo>
                      <a:pt x="468" y="406"/>
                      <a:pt x="458" y="417"/>
                      <a:pt x="458" y="417"/>
                    </a:cubicBezTo>
                    <a:cubicBezTo>
                      <a:pt x="447" y="427"/>
                      <a:pt x="437" y="438"/>
                      <a:pt x="437" y="459"/>
                    </a:cubicBezTo>
                    <a:cubicBezTo>
                      <a:pt x="437" y="469"/>
                      <a:pt x="447" y="479"/>
                      <a:pt x="458" y="490"/>
                    </a:cubicBezTo>
                    <a:cubicBezTo>
                      <a:pt x="468" y="500"/>
                      <a:pt x="478" y="511"/>
                      <a:pt x="478" y="511"/>
                    </a:cubicBezTo>
                    <a:cubicBezTo>
                      <a:pt x="531" y="542"/>
                      <a:pt x="531" y="542"/>
                      <a:pt x="531" y="542"/>
                    </a:cubicBezTo>
                    <a:cubicBezTo>
                      <a:pt x="541" y="552"/>
                      <a:pt x="562" y="573"/>
                      <a:pt x="572" y="583"/>
                    </a:cubicBezTo>
                    <a:cubicBezTo>
                      <a:pt x="583" y="594"/>
                      <a:pt x="593" y="604"/>
                      <a:pt x="603" y="614"/>
                    </a:cubicBezTo>
                    <a:cubicBezTo>
                      <a:pt x="614" y="635"/>
                      <a:pt x="614" y="646"/>
                      <a:pt x="624" y="667"/>
                    </a:cubicBezTo>
                    <a:cubicBezTo>
                      <a:pt x="624" y="677"/>
                      <a:pt x="635" y="698"/>
                      <a:pt x="635" y="719"/>
                    </a:cubicBezTo>
                    <a:cubicBezTo>
                      <a:pt x="635" y="750"/>
                      <a:pt x="624" y="781"/>
                      <a:pt x="614" y="812"/>
                    </a:cubicBezTo>
                    <a:cubicBezTo>
                      <a:pt x="593" y="833"/>
                      <a:pt x="572" y="864"/>
                      <a:pt x="541" y="885"/>
                    </a:cubicBezTo>
                    <a:cubicBezTo>
                      <a:pt x="520" y="906"/>
                      <a:pt x="478" y="927"/>
                      <a:pt x="437" y="937"/>
                    </a:cubicBezTo>
                    <a:cubicBezTo>
                      <a:pt x="395" y="948"/>
                      <a:pt x="343" y="958"/>
                      <a:pt x="291" y="958"/>
                    </a:cubicBezTo>
                    <a:cubicBezTo>
                      <a:pt x="239" y="958"/>
                      <a:pt x="197" y="958"/>
                      <a:pt x="166" y="948"/>
                    </a:cubicBezTo>
                    <a:cubicBezTo>
                      <a:pt x="124" y="937"/>
                      <a:pt x="93" y="917"/>
                      <a:pt x="72" y="906"/>
                    </a:cubicBezTo>
                    <a:cubicBezTo>
                      <a:pt x="51" y="885"/>
                      <a:pt x="31" y="864"/>
                      <a:pt x="20" y="844"/>
                    </a:cubicBezTo>
                    <a:cubicBezTo>
                      <a:pt x="10" y="823"/>
                      <a:pt x="0" y="802"/>
                      <a:pt x="0" y="781"/>
                    </a:cubicBezTo>
                    <a:cubicBezTo>
                      <a:pt x="0" y="760"/>
                      <a:pt x="10" y="729"/>
                      <a:pt x="20" y="698"/>
                    </a:cubicBezTo>
                    <a:cubicBezTo>
                      <a:pt x="41" y="677"/>
                      <a:pt x="62" y="646"/>
                      <a:pt x="103" y="625"/>
                    </a:cubicBezTo>
                    <a:cubicBezTo>
                      <a:pt x="124" y="614"/>
                      <a:pt x="145" y="604"/>
                      <a:pt x="166" y="594"/>
                    </a:cubicBezTo>
                    <a:cubicBezTo>
                      <a:pt x="197" y="594"/>
                      <a:pt x="218" y="583"/>
                      <a:pt x="239" y="583"/>
                    </a:cubicBezTo>
                    <a:cubicBezTo>
                      <a:pt x="260" y="573"/>
                      <a:pt x="281" y="573"/>
                      <a:pt x="301" y="573"/>
                    </a:cubicBezTo>
                    <a:cubicBezTo>
                      <a:pt x="322" y="573"/>
                      <a:pt x="343" y="573"/>
                      <a:pt x="353" y="573"/>
                    </a:cubicBezTo>
                    <a:cubicBezTo>
                      <a:pt x="353" y="552"/>
                      <a:pt x="343" y="542"/>
                      <a:pt x="333" y="531"/>
                    </a:cubicBezTo>
                    <a:cubicBezTo>
                      <a:pt x="322" y="521"/>
                      <a:pt x="322" y="500"/>
                      <a:pt x="322" y="479"/>
                    </a:cubicBezTo>
                    <a:cubicBezTo>
                      <a:pt x="322" y="469"/>
                      <a:pt x="322" y="459"/>
                      <a:pt x="322" y="459"/>
                    </a:cubicBezTo>
                    <a:cubicBezTo>
                      <a:pt x="322" y="448"/>
                      <a:pt x="333" y="438"/>
                      <a:pt x="333" y="438"/>
                    </a:cubicBezTo>
                    <a:cubicBezTo>
                      <a:pt x="322" y="438"/>
                      <a:pt x="322" y="438"/>
                      <a:pt x="312" y="438"/>
                    </a:cubicBezTo>
                    <a:cubicBezTo>
                      <a:pt x="301" y="438"/>
                      <a:pt x="301" y="438"/>
                      <a:pt x="291" y="438"/>
                    </a:cubicBezTo>
                    <a:cubicBezTo>
                      <a:pt x="260" y="438"/>
                      <a:pt x="218" y="427"/>
                      <a:pt x="197" y="417"/>
                    </a:cubicBezTo>
                    <a:cubicBezTo>
                      <a:pt x="166" y="406"/>
                      <a:pt x="145" y="396"/>
                      <a:pt x="124" y="375"/>
                    </a:cubicBezTo>
                    <a:cubicBezTo>
                      <a:pt x="103" y="354"/>
                      <a:pt x="93" y="334"/>
                      <a:pt x="83" y="313"/>
                    </a:cubicBezTo>
                    <a:cubicBezTo>
                      <a:pt x="72" y="292"/>
                      <a:pt x="62" y="261"/>
                      <a:pt x="62" y="240"/>
                    </a:cubicBezTo>
                    <a:cubicBezTo>
                      <a:pt x="62" y="209"/>
                      <a:pt x="72" y="177"/>
                      <a:pt x="93" y="156"/>
                    </a:cubicBezTo>
                    <a:cubicBezTo>
                      <a:pt x="103" y="125"/>
                      <a:pt x="124" y="94"/>
                      <a:pt x="156" y="73"/>
                    </a:cubicBezTo>
                    <a:cubicBezTo>
                      <a:pt x="187" y="42"/>
                      <a:pt x="228" y="21"/>
                      <a:pt x="270" y="21"/>
                    </a:cubicBezTo>
                    <a:cubicBezTo>
                      <a:pt x="312" y="11"/>
                      <a:pt x="353" y="0"/>
                      <a:pt x="395" y="0"/>
                    </a:cubicBezTo>
                    <a:cubicBezTo>
                      <a:pt x="666" y="0"/>
                      <a:pt x="666" y="0"/>
                      <a:pt x="666" y="0"/>
                    </a:cubicBezTo>
                    <a:lnTo>
                      <a:pt x="583" y="52"/>
                    </a:lnTo>
                    <a:close/>
                    <a:moveTo>
                      <a:pt x="551" y="771"/>
                    </a:moveTo>
                    <a:cubicBezTo>
                      <a:pt x="551" y="750"/>
                      <a:pt x="541" y="739"/>
                      <a:pt x="541" y="729"/>
                    </a:cubicBezTo>
                    <a:cubicBezTo>
                      <a:pt x="531" y="708"/>
                      <a:pt x="531" y="698"/>
                      <a:pt x="520" y="687"/>
                    </a:cubicBezTo>
                    <a:cubicBezTo>
                      <a:pt x="510" y="677"/>
                      <a:pt x="489" y="667"/>
                      <a:pt x="468" y="646"/>
                    </a:cubicBezTo>
                    <a:cubicBezTo>
                      <a:pt x="458" y="635"/>
                      <a:pt x="426" y="625"/>
                      <a:pt x="406" y="604"/>
                    </a:cubicBezTo>
                    <a:lnTo>
                      <a:pt x="395" y="604"/>
                    </a:lnTo>
                    <a:cubicBezTo>
                      <a:pt x="374" y="604"/>
                      <a:pt x="374" y="604"/>
                      <a:pt x="374" y="604"/>
                    </a:cubicBezTo>
                    <a:cubicBezTo>
                      <a:pt x="374" y="604"/>
                      <a:pt x="364" y="604"/>
                      <a:pt x="353" y="604"/>
                    </a:cubicBezTo>
                    <a:cubicBezTo>
                      <a:pt x="343" y="604"/>
                      <a:pt x="333" y="604"/>
                      <a:pt x="322" y="604"/>
                    </a:cubicBezTo>
                    <a:cubicBezTo>
                      <a:pt x="312" y="604"/>
                      <a:pt x="291" y="604"/>
                      <a:pt x="281" y="614"/>
                    </a:cubicBezTo>
                    <a:cubicBezTo>
                      <a:pt x="260" y="614"/>
                      <a:pt x="249" y="614"/>
                      <a:pt x="239" y="625"/>
                    </a:cubicBezTo>
                    <a:cubicBezTo>
                      <a:pt x="228" y="625"/>
                      <a:pt x="218" y="625"/>
                      <a:pt x="208" y="635"/>
                    </a:cubicBezTo>
                    <a:cubicBezTo>
                      <a:pt x="187" y="635"/>
                      <a:pt x="176" y="646"/>
                      <a:pt x="166" y="656"/>
                    </a:cubicBezTo>
                    <a:cubicBezTo>
                      <a:pt x="156" y="667"/>
                      <a:pt x="145" y="677"/>
                      <a:pt x="135" y="698"/>
                    </a:cubicBezTo>
                    <a:cubicBezTo>
                      <a:pt x="124" y="708"/>
                      <a:pt x="124" y="729"/>
                      <a:pt x="124" y="750"/>
                    </a:cubicBezTo>
                    <a:cubicBezTo>
                      <a:pt x="124" y="771"/>
                      <a:pt x="124" y="792"/>
                      <a:pt x="135" y="812"/>
                    </a:cubicBezTo>
                    <a:cubicBezTo>
                      <a:pt x="145" y="833"/>
                      <a:pt x="166" y="844"/>
                      <a:pt x="187" y="854"/>
                    </a:cubicBezTo>
                    <a:cubicBezTo>
                      <a:pt x="208" y="875"/>
                      <a:pt x="228" y="885"/>
                      <a:pt x="260" y="896"/>
                    </a:cubicBezTo>
                    <a:cubicBezTo>
                      <a:pt x="281" y="896"/>
                      <a:pt x="322" y="906"/>
                      <a:pt x="353" y="906"/>
                    </a:cubicBezTo>
                    <a:cubicBezTo>
                      <a:pt x="416" y="906"/>
                      <a:pt x="468" y="885"/>
                      <a:pt x="499" y="864"/>
                    </a:cubicBezTo>
                    <a:cubicBezTo>
                      <a:pt x="531" y="844"/>
                      <a:pt x="551" y="802"/>
                      <a:pt x="551" y="771"/>
                    </a:cubicBezTo>
                    <a:close/>
                    <a:moveTo>
                      <a:pt x="437" y="365"/>
                    </a:moveTo>
                    <a:cubicBezTo>
                      <a:pt x="458" y="354"/>
                      <a:pt x="468" y="334"/>
                      <a:pt x="468" y="323"/>
                    </a:cubicBezTo>
                    <a:cubicBezTo>
                      <a:pt x="468" y="302"/>
                      <a:pt x="478" y="292"/>
                      <a:pt x="478" y="271"/>
                    </a:cubicBezTo>
                    <a:cubicBezTo>
                      <a:pt x="478" y="250"/>
                      <a:pt x="468" y="229"/>
                      <a:pt x="468" y="198"/>
                    </a:cubicBezTo>
                    <a:cubicBezTo>
                      <a:pt x="458" y="177"/>
                      <a:pt x="447" y="146"/>
                      <a:pt x="437" y="125"/>
                    </a:cubicBezTo>
                    <a:cubicBezTo>
                      <a:pt x="416" y="104"/>
                      <a:pt x="406" y="84"/>
                      <a:pt x="385" y="73"/>
                    </a:cubicBezTo>
                    <a:cubicBezTo>
                      <a:pt x="364" y="52"/>
                      <a:pt x="333" y="42"/>
                      <a:pt x="312" y="42"/>
                    </a:cubicBezTo>
                    <a:cubicBezTo>
                      <a:pt x="291" y="42"/>
                      <a:pt x="270" y="52"/>
                      <a:pt x="260" y="63"/>
                    </a:cubicBezTo>
                    <a:cubicBezTo>
                      <a:pt x="239" y="63"/>
                      <a:pt x="228" y="73"/>
                      <a:pt x="218" y="84"/>
                    </a:cubicBezTo>
                    <a:cubicBezTo>
                      <a:pt x="208" y="104"/>
                      <a:pt x="197" y="115"/>
                      <a:pt x="197" y="136"/>
                    </a:cubicBezTo>
                    <a:cubicBezTo>
                      <a:pt x="187" y="146"/>
                      <a:pt x="187" y="167"/>
                      <a:pt x="187" y="177"/>
                    </a:cubicBezTo>
                    <a:cubicBezTo>
                      <a:pt x="187" y="198"/>
                      <a:pt x="187" y="219"/>
                      <a:pt x="197" y="250"/>
                    </a:cubicBezTo>
                    <a:cubicBezTo>
                      <a:pt x="208" y="271"/>
                      <a:pt x="208" y="302"/>
                      <a:pt x="228" y="323"/>
                    </a:cubicBezTo>
                    <a:cubicBezTo>
                      <a:pt x="239" y="344"/>
                      <a:pt x="260" y="365"/>
                      <a:pt x="281" y="375"/>
                    </a:cubicBezTo>
                    <a:cubicBezTo>
                      <a:pt x="301" y="396"/>
                      <a:pt x="322" y="396"/>
                      <a:pt x="353" y="396"/>
                    </a:cubicBezTo>
                    <a:cubicBezTo>
                      <a:pt x="364" y="396"/>
                      <a:pt x="385" y="396"/>
                      <a:pt x="406" y="396"/>
                    </a:cubicBezTo>
                    <a:cubicBezTo>
                      <a:pt x="416" y="386"/>
                      <a:pt x="426" y="375"/>
                      <a:pt x="437" y="365"/>
                    </a:cubicBezTo>
                    <a:close/>
                    <a:moveTo>
                      <a:pt x="437" y="365"/>
                    </a:moveTo>
                    <a:lnTo>
                      <a:pt x="437" y="36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ś1ïḍè">
                <a:extLst>
                  <a:ext uri="{FF2B5EF4-FFF2-40B4-BE49-F238E27FC236}">
                    <a16:creationId xmlns:a16="http://schemas.microsoft.com/office/drawing/2014/main" id="{F0F281DD-4C1B-47E5-83A3-B040C20A4018}"/>
                  </a:ext>
                </a:extLst>
              </p:cNvPr>
              <p:cNvSpPr/>
              <p:nvPr/>
            </p:nvSpPr>
            <p:spPr bwMode="auto">
              <a:xfrm>
                <a:off x="4730602" y="1429703"/>
                <a:ext cx="419744" cy="817611"/>
              </a:xfrm>
              <a:custGeom>
                <a:avLst/>
                <a:gdLst>
                  <a:gd name="T0" fmla="*/ 502 w 503"/>
                  <a:gd name="T1" fmla="*/ 351 h 980"/>
                  <a:gd name="T2" fmla="*/ 318 w 503"/>
                  <a:gd name="T3" fmla="*/ 351 h 980"/>
                  <a:gd name="T4" fmla="*/ 318 w 503"/>
                  <a:gd name="T5" fmla="*/ 260 h 980"/>
                  <a:gd name="T6" fmla="*/ 368 w 503"/>
                  <a:gd name="T7" fmla="*/ 176 h 980"/>
                  <a:gd name="T8" fmla="*/ 485 w 503"/>
                  <a:gd name="T9" fmla="*/ 176 h 980"/>
                  <a:gd name="T10" fmla="*/ 485 w 503"/>
                  <a:gd name="T11" fmla="*/ 0 h 980"/>
                  <a:gd name="T12" fmla="*/ 284 w 503"/>
                  <a:gd name="T13" fmla="*/ 0 h 980"/>
                  <a:gd name="T14" fmla="*/ 117 w 503"/>
                  <a:gd name="T15" fmla="*/ 168 h 980"/>
                  <a:gd name="T16" fmla="*/ 117 w 503"/>
                  <a:gd name="T17" fmla="*/ 351 h 980"/>
                  <a:gd name="T18" fmla="*/ 0 w 503"/>
                  <a:gd name="T19" fmla="*/ 351 h 980"/>
                  <a:gd name="T20" fmla="*/ 0 w 503"/>
                  <a:gd name="T21" fmla="*/ 494 h 980"/>
                  <a:gd name="T22" fmla="*/ 117 w 503"/>
                  <a:gd name="T23" fmla="*/ 494 h 980"/>
                  <a:gd name="T24" fmla="*/ 117 w 503"/>
                  <a:gd name="T25" fmla="*/ 979 h 980"/>
                  <a:gd name="T26" fmla="*/ 318 w 503"/>
                  <a:gd name="T27" fmla="*/ 979 h 980"/>
                  <a:gd name="T28" fmla="*/ 318 w 503"/>
                  <a:gd name="T29" fmla="*/ 494 h 980"/>
                  <a:gd name="T30" fmla="*/ 451 w 503"/>
                  <a:gd name="T31" fmla="*/ 494 h 980"/>
                  <a:gd name="T32" fmla="*/ 502 w 503"/>
                  <a:gd name="T33" fmla="*/ 351 h 980"/>
                  <a:gd name="T34" fmla="*/ 502 w 503"/>
                  <a:gd name="T35" fmla="*/ 351 h 980"/>
                  <a:gd name="T36" fmla="*/ 502 w 503"/>
                  <a:gd name="T37" fmla="*/ 351 h 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3" h="980">
                    <a:moveTo>
                      <a:pt x="502" y="351"/>
                    </a:moveTo>
                    <a:cubicBezTo>
                      <a:pt x="318" y="351"/>
                      <a:pt x="318" y="351"/>
                      <a:pt x="318" y="351"/>
                    </a:cubicBezTo>
                    <a:cubicBezTo>
                      <a:pt x="318" y="260"/>
                      <a:pt x="318" y="260"/>
                      <a:pt x="318" y="260"/>
                    </a:cubicBezTo>
                    <a:cubicBezTo>
                      <a:pt x="318" y="260"/>
                      <a:pt x="309" y="176"/>
                      <a:pt x="368" y="176"/>
                    </a:cubicBezTo>
                    <a:cubicBezTo>
                      <a:pt x="485" y="176"/>
                      <a:pt x="485" y="176"/>
                      <a:pt x="485" y="176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284" y="0"/>
                      <a:pt x="117" y="0"/>
                      <a:pt x="117" y="168"/>
                    </a:cubicBezTo>
                    <a:cubicBezTo>
                      <a:pt x="117" y="209"/>
                      <a:pt x="117" y="268"/>
                      <a:pt x="117" y="351"/>
                    </a:cubicBezTo>
                    <a:cubicBezTo>
                      <a:pt x="0" y="351"/>
                      <a:pt x="0" y="351"/>
                      <a:pt x="0" y="351"/>
                    </a:cubicBezTo>
                    <a:cubicBezTo>
                      <a:pt x="0" y="494"/>
                      <a:pt x="0" y="494"/>
                      <a:pt x="0" y="494"/>
                    </a:cubicBezTo>
                    <a:cubicBezTo>
                      <a:pt x="117" y="494"/>
                      <a:pt x="117" y="494"/>
                      <a:pt x="117" y="494"/>
                    </a:cubicBezTo>
                    <a:cubicBezTo>
                      <a:pt x="117" y="719"/>
                      <a:pt x="117" y="979"/>
                      <a:pt x="117" y="979"/>
                    </a:cubicBezTo>
                    <a:cubicBezTo>
                      <a:pt x="318" y="979"/>
                      <a:pt x="318" y="979"/>
                      <a:pt x="318" y="979"/>
                    </a:cubicBezTo>
                    <a:cubicBezTo>
                      <a:pt x="318" y="494"/>
                      <a:pt x="318" y="494"/>
                      <a:pt x="318" y="494"/>
                    </a:cubicBezTo>
                    <a:cubicBezTo>
                      <a:pt x="451" y="494"/>
                      <a:pt x="451" y="494"/>
                      <a:pt x="451" y="494"/>
                    </a:cubicBezTo>
                    <a:lnTo>
                      <a:pt x="502" y="351"/>
                    </a:lnTo>
                    <a:close/>
                    <a:moveTo>
                      <a:pt x="502" y="351"/>
                    </a:moveTo>
                    <a:lnTo>
                      <a:pt x="502" y="35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6" name="îṥļïḍè">
                <a:extLst>
                  <a:ext uri="{FF2B5EF4-FFF2-40B4-BE49-F238E27FC236}">
                    <a16:creationId xmlns:a16="http://schemas.microsoft.com/office/drawing/2014/main" id="{92E2B8DB-A74B-48DC-B2A7-988BA43720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6656" y="4494498"/>
                <a:ext cx="402020" cy="585315"/>
                <a:chOff x="4294188" y="1712913"/>
                <a:chExt cx="285750" cy="415925"/>
              </a:xfrm>
              <a:solidFill>
                <a:schemeClr val="bg2"/>
              </a:solidFill>
            </p:grpSpPr>
            <p:sp>
              <p:nvSpPr>
                <p:cNvPr id="47" name="îšḷïḍe">
                  <a:extLst>
                    <a:ext uri="{FF2B5EF4-FFF2-40B4-BE49-F238E27FC236}">
                      <a16:creationId xmlns:a16="http://schemas.microsoft.com/office/drawing/2014/main" id="{929D64A7-A386-444A-946D-7252C7554D65}"/>
                    </a:ext>
                  </a:extLst>
                </p:cNvPr>
                <p:cNvSpPr/>
                <p:nvPr/>
              </p:nvSpPr>
              <p:spPr bwMode="auto">
                <a:xfrm>
                  <a:off x="4294188" y="1712913"/>
                  <a:ext cx="285750" cy="415925"/>
                </a:xfrm>
                <a:custGeom>
                  <a:avLst/>
                  <a:gdLst>
                    <a:gd name="T0" fmla="*/ 396 w 793"/>
                    <a:gd name="T1" fmla="*/ 146 h 1157"/>
                    <a:gd name="T2" fmla="*/ 553 w 793"/>
                    <a:gd name="T3" fmla="*/ 209 h 1157"/>
                    <a:gd name="T4" fmla="*/ 615 w 793"/>
                    <a:gd name="T5" fmla="*/ 365 h 1157"/>
                    <a:gd name="T6" fmla="*/ 553 w 793"/>
                    <a:gd name="T7" fmla="*/ 511 h 1157"/>
                    <a:gd name="T8" fmla="*/ 396 w 793"/>
                    <a:gd name="T9" fmla="*/ 709 h 1157"/>
                    <a:gd name="T10" fmla="*/ 240 w 793"/>
                    <a:gd name="T11" fmla="*/ 511 h 1157"/>
                    <a:gd name="T12" fmla="*/ 178 w 793"/>
                    <a:gd name="T13" fmla="*/ 365 h 1157"/>
                    <a:gd name="T14" fmla="*/ 240 w 793"/>
                    <a:gd name="T15" fmla="*/ 209 h 1157"/>
                    <a:gd name="T16" fmla="*/ 396 w 793"/>
                    <a:gd name="T17" fmla="*/ 146 h 1157"/>
                    <a:gd name="T18" fmla="*/ 396 w 793"/>
                    <a:gd name="T19" fmla="*/ 0 h 1157"/>
                    <a:gd name="T20" fmla="*/ 136 w 793"/>
                    <a:gd name="T21" fmla="*/ 105 h 1157"/>
                    <a:gd name="T22" fmla="*/ 136 w 793"/>
                    <a:gd name="T23" fmla="*/ 615 h 1157"/>
                    <a:gd name="T24" fmla="*/ 396 w 793"/>
                    <a:gd name="T25" fmla="*/ 1156 h 1157"/>
                    <a:gd name="T26" fmla="*/ 646 w 793"/>
                    <a:gd name="T27" fmla="*/ 615 h 1157"/>
                    <a:gd name="T28" fmla="*/ 646 w 793"/>
                    <a:gd name="T29" fmla="*/ 105 h 1157"/>
                    <a:gd name="T30" fmla="*/ 396 w 793"/>
                    <a:gd name="T31" fmla="*/ 0 h 1157"/>
                    <a:gd name="T32" fmla="*/ 396 w 793"/>
                    <a:gd name="T33" fmla="*/ 146 h 1157"/>
                    <a:gd name="T34" fmla="*/ 396 w 793"/>
                    <a:gd name="T35" fmla="*/ 0 h 1157"/>
                    <a:gd name="T36" fmla="*/ 396 w 793"/>
                    <a:gd name="T37" fmla="*/ 0 h 1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93" h="1157">
                      <a:moveTo>
                        <a:pt x="396" y="146"/>
                      </a:moveTo>
                      <a:cubicBezTo>
                        <a:pt x="448" y="146"/>
                        <a:pt x="511" y="167"/>
                        <a:pt x="553" y="209"/>
                      </a:cubicBezTo>
                      <a:cubicBezTo>
                        <a:pt x="584" y="250"/>
                        <a:pt x="615" y="302"/>
                        <a:pt x="615" y="365"/>
                      </a:cubicBezTo>
                      <a:cubicBezTo>
                        <a:pt x="615" y="417"/>
                        <a:pt x="584" y="469"/>
                        <a:pt x="553" y="511"/>
                      </a:cubicBezTo>
                      <a:cubicBezTo>
                        <a:pt x="542" y="521"/>
                        <a:pt x="469" y="594"/>
                        <a:pt x="396" y="709"/>
                      </a:cubicBezTo>
                      <a:cubicBezTo>
                        <a:pt x="323" y="594"/>
                        <a:pt x="250" y="521"/>
                        <a:pt x="240" y="511"/>
                      </a:cubicBezTo>
                      <a:cubicBezTo>
                        <a:pt x="198" y="469"/>
                        <a:pt x="178" y="417"/>
                        <a:pt x="178" y="365"/>
                      </a:cubicBezTo>
                      <a:cubicBezTo>
                        <a:pt x="178" y="302"/>
                        <a:pt x="198" y="250"/>
                        <a:pt x="240" y="209"/>
                      </a:cubicBezTo>
                      <a:cubicBezTo>
                        <a:pt x="282" y="167"/>
                        <a:pt x="334" y="146"/>
                        <a:pt x="396" y="146"/>
                      </a:cubicBezTo>
                      <a:lnTo>
                        <a:pt x="396" y="0"/>
                      </a:lnTo>
                      <a:cubicBezTo>
                        <a:pt x="303" y="0"/>
                        <a:pt x="209" y="32"/>
                        <a:pt x="136" y="105"/>
                      </a:cubicBezTo>
                      <a:cubicBezTo>
                        <a:pt x="0" y="250"/>
                        <a:pt x="0" y="480"/>
                        <a:pt x="136" y="615"/>
                      </a:cubicBezTo>
                      <a:cubicBezTo>
                        <a:pt x="136" y="615"/>
                        <a:pt x="396" y="865"/>
                        <a:pt x="396" y="1156"/>
                      </a:cubicBezTo>
                      <a:cubicBezTo>
                        <a:pt x="396" y="865"/>
                        <a:pt x="646" y="615"/>
                        <a:pt x="646" y="615"/>
                      </a:cubicBezTo>
                      <a:cubicBezTo>
                        <a:pt x="792" y="480"/>
                        <a:pt x="792" y="250"/>
                        <a:pt x="646" y="105"/>
                      </a:cubicBezTo>
                      <a:cubicBezTo>
                        <a:pt x="584" y="32"/>
                        <a:pt x="490" y="0"/>
                        <a:pt x="396" y="0"/>
                      </a:cubicBezTo>
                      <a:lnTo>
                        <a:pt x="396" y="146"/>
                      </a:lnTo>
                      <a:close/>
                      <a:moveTo>
                        <a:pt x="396" y="0"/>
                      </a:moveTo>
                      <a:lnTo>
                        <a:pt x="39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iṩļiḋé">
                  <a:extLst>
                    <a:ext uri="{FF2B5EF4-FFF2-40B4-BE49-F238E27FC236}">
                      <a16:creationId xmlns:a16="http://schemas.microsoft.com/office/drawing/2014/main" id="{7CF3FC5F-1290-491F-9553-4B52467A3B5C}"/>
                    </a:ext>
                  </a:extLst>
                </p:cNvPr>
                <p:cNvSpPr/>
                <p:nvPr/>
              </p:nvSpPr>
              <p:spPr bwMode="auto">
                <a:xfrm>
                  <a:off x="4410075" y="1817688"/>
                  <a:ext cx="52388" cy="52387"/>
                </a:xfrm>
                <a:custGeom>
                  <a:avLst/>
                  <a:gdLst>
                    <a:gd name="T0" fmla="*/ 146 w 147"/>
                    <a:gd name="T1" fmla="*/ 73 h 147"/>
                    <a:gd name="T2" fmla="*/ 73 w 147"/>
                    <a:gd name="T3" fmla="*/ 146 h 147"/>
                    <a:gd name="T4" fmla="*/ 0 w 147"/>
                    <a:gd name="T5" fmla="*/ 73 h 147"/>
                    <a:gd name="T6" fmla="*/ 73 w 147"/>
                    <a:gd name="T7" fmla="*/ 0 h 147"/>
                    <a:gd name="T8" fmla="*/ 146 w 147"/>
                    <a:gd name="T9" fmla="*/ 73 h 147"/>
                    <a:gd name="T10" fmla="*/ 146 w 147"/>
                    <a:gd name="T11" fmla="*/ 73 h 147"/>
                    <a:gd name="T12" fmla="*/ 146 w 147"/>
                    <a:gd name="T13" fmla="*/ 7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7" h="147">
                      <a:moveTo>
                        <a:pt x="146" y="73"/>
                      </a:moveTo>
                      <a:cubicBezTo>
                        <a:pt x="146" y="104"/>
                        <a:pt x="115" y="146"/>
                        <a:pt x="73" y="146"/>
                      </a:cubicBezTo>
                      <a:cubicBezTo>
                        <a:pt x="32" y="146"/>
                        <a:pt x="0" y="104"/>
                        <a:pt x="0" y="73"/>
                      </a:cubicBezTo>
                      <a:cubicBezTo>
                        <a:pt x="0" y="31"/>
                        <a:pt x="32" y="0"/>
                        <a:pt x="73" y="0"/>
                      </a:cubicBezTo>
                      <a:cubicBezTo>
                        <a:pt x="115" y="0"/>
                        <a:pt x="146" y="31"/>
                        <a:pt x="146" y="73"/>
                      </a:cubicBezTo>
                      <a:close/>
                      <a:moveTo>
                        <a:pt x="146" y="73"/>
                      </a:moveTo>
                      <a:lnTo>
                        <a:pt x="146" y="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7" name="islíḓè">
              <a:extLst>
                <a:ext uri="{FF2B5EF4-FFF2-40B4-BE49-F238E27FC236}">
                  <a16:creationId xmlns:a16="http://schemas.microsoft.com/office/drawing/2014/main" id="{08015750-5EEB-4F97-8DF0-1335E1918929}"/>
                </a:ext>
              </a:extLst>
            </p:cNvPr>
            <p:cNvGrpSpPr/>
            <p:nvPr/>
          </p:nvGrpSpPr>
          <p:grpSpPr>
            <a:xfrm>
              <a:off x="6660853" y="3744001"/>
              <a:ext cx="712143" cy="712143"/>
              <a:chOff x="713590" y="3744001"/>
              <a:chExt cx="712143" cy="712143"/>
            </a:xfrm>
          </p:grpSpPr>
          <p:sp>
            <p:nvSpPr>
              <p:cNvPr id="20" name="iSľiḑè">
                <a:extLst>
                  <a:ext uri="{FF2B5EF4-FFF2-40B4-BE49-F238E27FC236}">
                    <a16:creationId xmlns:a16="http://schemas.microsoft.com/office/drawing/2014/main" id="{BEBD1A0C-25F5-4718-B74A-C3848F90A4C0}"/>
                  </a:ext>
                </a:extLst>
              </p:cNvPr>
              <p:cNvSpPr/>
              <p:nvPr/>
            </p:nvSpPr>
            <p:spPr>
              <a:xfrm>
                <a:off x="713590" y="3744001"/>
                <a:ext cx="712143" cy="7121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îśľiďê">
                <a:extLst>
                  <a:ext uri="{FF2B5EF4-FFF2-40B4-BE49-F238E27FC236}">
                    <a16:creationId xmlns:a16="http://schemas.microsoft.com/office/drawing/2014/main" id="{E3AA7B1F-A413-4337-B175-145F6E897DC0}"/>
                  </a:ext>
                </a:extLst>
              </p:cNvPr>
              <p:cNvSpPr/>
              <p:nvPr/>
            </p:nvSpPr>
            <p:spPr bwMode="auto">
              <a:xfrm>
                <a:off x="880208" y="3918582"/>
                <a:ext cx="360052" cy="359508"/>
              </a:xfrm>
              <a:custGeom>
                <a:avLst/>
                <a:gdLst>
                  <a:gd name="connsiteX0" fmla="*/ 257564 w 607639"/>
                  <a:gd name="connsiteY0" fmla="*/ 417889 h 606722"/>
                  <a:gd name="connsiteX1" fmla="*/ 261939 w 607639"/>
                  <a:gd name="connsiteY1" fmla="*/ 435248 h 606722"/>
                  <a:gd name="connsiteX2" fmla="*/ 253189 w 607639"/>
                  <a:gd name="connsiteY2" fmla="*/ 435248 h 606722"/>
                  <a:gd name="connsiteX3" fmla="*/ 455707 w 607639"/>
                  <a:gd name="connsiteY3" fmla="*/ 316558 h 606722"/>
                  <a:gd name="connsiteX4" fmla="*/ 435859 w 607639"/>
                  <a:gd name="connsiteY4" fmla="*/ 336288 h 606722"/>
                  <a:gd name="connsiteX5" fmla="*/ 435859 w 607639"/>
                  <a:gd name="connsiteY5" fmla="*/ 494567 h 606722"/>
                  <a:gd name="connsiteX6" fmla="*/ 455707 w 607639"/>
                  <a:gd name="connsiteY6" fmla="*/ 514385 h 606722"/>
                  <a:gd name="connsiteX7" fmla="*/ 508576 w 607639"/>
                  <a:gd name="connsiteY7" fmla="*/ 514385 h 606722"/>
                  <a:gd name="connsiteX8" fmla="*/ 528336 w 607639"/>
                  <a:gd name="connsiteY8" fmla="*/ 494567 h 606722"/>
                  <a:gd name="connsiteX9" fmla="*/ 508576 w 607639"/>
                  <a:gd name="connsiteY9" fmla="*/ 474837 h 606722"/>
                  <a:gd name="connsiteX10" fmla="*/ 475555 w 607639"/>
                  <a:gd name="connsiteY10" fmla="*/ 474837 h 606722"/>
                  <a:gd name="connsiteX11" fmla="*/ 475555 w 607639"/>
                  <a:gd name="connsiteY11" fmla="*/ 435201 h 606722"/>
                  <a:gd name="connsiteX12" fmla="*/ 508576 w 607639"/>
                  <a:gd name="connsiteY12" fmla="*/ 435201 h 606722"/>
                  <a:gd name="connsiteX13" fmla="*/ 528336 w 607639"/>
                  <a:gd name="connsiteY13" fmla="*/ 415472 h 606722"/>
                  <a:gd name="connsiteX14" fmla="*/ 508576 w 607639"/>
                  <a:gd name="connsiteY14" fmla="*/ 395653 h 606722"/>
                  <a:gd name="connsiteX15" fmla="*/ 475555 w 607639"/>
                  <a:gd name="connsiteY15" fmla="*/ 395653 h 606722"/>
                  <a:gd name="connsiteX16" fmla="*/ 475555 w 607639"/>
                  <a:gd name="connsiteY16" fmla="*/ 356106 h 606722"/>
                  <a:gd name="connsiteX17" fmla="*/ 508576 w 607639"/>
                  <a:gd name="connsiteY17" fmla="*/ 356106 h 606722"/>
                  <a:gd name="connsiteX18" fmla="*/ 528336 w 607639"/>
                  <a:gd name="connsiteY18" fmla="*/ 336288 h 606722"/>
                  <a:gd name="connsiteX19" fmla="*/ 508576 w 607639"/>
                  <a:gd name="connsiteY19" fmla="*/ 316558 h 606722"/>
                  <a:gd name="connsiteX20" fmla="*/ 350058 w 607639"/>
                  <a:gd name="connsiteY20" fmla="*/ 316558 h 606722"/>
                  <a:gd name="connsiteX21" fmla="*/ 330210 w 607639"/>
                  <a:gd name="connsiteY21" fmla="*/ 336288 h 606722"/>
                  <a:gd name="connsiteX22" fmla="*/ 330210 w 607639"/>
                  <a:gd name="connsiteY22" fmla="*/ 494567 h 606722"/>
                  <a:gd name="connsiteX23" fmla="*/ 350058 w 607639"/>
                  <a:gd name="connsiteY23" fmla="*/ 514385 h 606722"/>
                  <a:gd name="connsiteX24" fmla="*/ 402838 w 607639"/>
                  <a:gd name="connsiteY24" fmla="*/ 514385 h 606722"/>
                  <a:gd name="connsiteX25" fmla="*/ 422686 w 607639"/>
                  <a:gd name="connsiteY25" fmla="*/ 494567 h 606722"/>
                  <a:gd name="connsiteX26" fmla="*/ 402838 w 607639"/>
                  <a:gd name="connsiteY26" fmla="*/ 474837 h 606722"/>
                  <a:gd name="connsiteX27" fmla="*/ 369817 w 607639"/>
                  <a:gd name="connsiteY27" fmla="*/ 474837 h 606722"/>
                  <a:gd name="connsiteX28" fmla="*/ 369817 w 607639"/>
                  <a:gd name="connsiteY28" fmla="*/ 336288 h 606722"/>
                  <a:gd name="connsiteX29" fmla="*/ 350058 w 607639"/>
                  <a:gd name="connsiteY29" fmla="*/ 316558 h 606722"/>
                  <a:gd name="connsiteX30" fmla="*/ 257582 w 607639"/>
                  <a:gd name="connsiteY30" fmla="*/ 316558 h 606722"/>
                  <a:gd name="connsiteX31" fmla="*/ 238356 w 607639"/>
                  <a:gd name="connsiteY31" fmla="*/ 331489 h 606722"/>
                  <a:gd name="connsiteX32" fmla="*/ 198749 w 607639"/>
                  <a:gd name="connsiteY32" fmla="*/ 489768 h 606722"/>
                  <a:gd name="connsiteX33" fmla="*/ 213168 w 607639"/>
                  <a:gd name="connsiteY33" fmla="*/ 513763 h 606722"/>
                  <a:gd name="connsiteX34" fmla="*/ 237199 w 607639"/>
                  <a:gd name="connsiteY34" fmla="*/ 499366 h 606722"/>
                  <a:gd name="connsiteX35" fmla="*/ 243341 w 607639"/>
                  <a:gd name="connsiteY35" fmla="*/ 474837 h 606722"/>
                  <a:gd name="connsiteX36" fmla="*/ 271822 w 607639"/>
                  <a:gd name="connsiteY36" fmla="*/ 474837 h 606722"/>
                  <a:gd name="connsiteX37" fmla="*/ 277964 w 607639"/>
                  <a:gd name="connsiteY37" fmla="*/ 499366 h 606722"/>
                  <a:gd name="connsiteX38" fmla="*/ 297189 w 607639"/>
                  <a:gd name="connsiteY38" fmla="*/ 514385 h 606722"/>
                  <a:gd name="connsiteX39" fmla="*/ 301995 w 607639"/>
                  <a:gd name="connsiteY39" fmla="*/ 513763 h 606722"/>
                  <a:gd name="connsiteX40" fmla="*/ 316414 w 607639"/>
                  <a:gd name="connsiteY40" fmla="*/ 489768 h 606722"/>
                  <a:gd name="connsiteX41" fmla="*/ 276807 w 607639"/>
                  <a:gd name="connsiteY41" fmla="*/ 331489 h 606722"/>
                  <a:gd name="connsiteX42" fmla="*/ 257582 w 607639"/>
                  <a:gd name="connsiteY42" fmla="*/ 316558 h 606722"/>
                  <a:gd name="connsiteX43" fmla="*/ 112236 w 607639"/>
                  <a:gd name="connsiteY43" fmla="*/ 316558 h 606722"/>
                  <a:gd name="connsiteX44" fmla="*/ 92477 w 607639"/>
                  <a:gd name="connsiteY44" fmla="*/ 336288 h 606722"/>
                  <a:gd name="connsiteX45" fmla="*/ 92477 w 607639"/>
                  <a:gd name="connsiteY45" fmla="*/ 415472 h 606722"/>
                  <a:gd name="connsiteX46" fmla="*/ 112236 w 607639"/>
                  <a:gd name="connsiteY46" fmla="*/ 435201 h 606722"/>
                  <a:gd name="connsiteX47" fmla="*/ 145257 w 607639"/>
                  <a:gd name="connsiteY47" fmla="*/ 435201 h 606722"/>
                  <a:gd name="connsiteX48" fmla="*/ 145257 w 607639"/>
                  <a:gd name="connsiteY48" fmla="*/ 474837 h 606722"/>
                  <a:gd name="connsiteX49" fmla="*/ 112236 w 607639"/>
                  <a:gd name="connsiteY49" fmla="*/ 474837 h 606722"/>
                  <a:gd name="connsiteX50" fmla="*/ 92477 w 607639"/>
                  <a:gd name="connsiteY50" fmla="*/ 494567 h 606722"/>
                  <a:gd name="connsiteX51" fmla="*/ 112236 w 607639"/>
                  <a:gd name="connsiteY51" fmla="*/ 514385 h 606722"/>
                  <a:gd name="connsiteX52" fmla="*/ 165105 w 607639"/>
                  <a:gd name="connsiteY52" fmla="*/ 514385 h 606722"/>
                  <a:gd name="connsiteX53" fmla="*/ 184953 w 607639"/>
                  <a:gd name="connsiteY53" fmla="*/ 494567 h 606722"/>
                  <a:gd name="connsiteX54" fmla="*/ 184953 w 607639"/>
                  <a:gd name="connsiteY54" fmla="*/ 415472 h 606722"/>
                  <a:gd name="connsiteX55" fmla="*/ 165105 w 607639"/>
                  <a:gd name="connsiteY55" fmla="*/ 395653 h 606722"/>
                  <a:gd name="connsiteX56" fmla="*/ 132084 w 607639"/>
                  <a:gd name="connsiteY56" fmla="*/ 395653 h 606722"/>
                  <a:gd name="connsiteX57" fmla="*/ 132084 w 607639"/>
                  <a:gd name="connsiteY57" fmla="*/ 356106 h 606722"/>
                  <a:gd name="connsiteX58" fmla="*/ 165105 w 607639"/>
                  <a:gd name="connsiteY58" fmla="*/ 356106 h 606722"/>
                  <a:gd name="connsiteX59" fmla="*/ 184953 w 607639"/>
                  <a:gd name="connsiteY59" fmla="*/ 336288 h 606722"/>
                  <a:gd name="connsiteX60" fmla="*/ 165105 w 607639"/>
                  <a:gd name="connsiteY60" fmla="*/ 316558 h 606722"/>
                  <a:gd name="connsiteX61" fmla="*/ 501901 w 607639"/>
                  <a:gd name="connsiteY61" fmla="*/ 145037 h 606722"/>
                  <a:gd name="connsiteX62" fmla="*/ 501901 w 607639"/>
                  <a:gd name="connsiteY62" fmla="*/ 184674 h 606722"/>
                  <a:gd name="connsiteX63" fmla="*/ 541597 w 607639"/>
                  <a:gd name="connsiteY63" fmla="*/ 224221 h 606722"/>
                  <a:gd name="connsiteX64" fmla="*/ 567943 w 607639"/>
                  <a:gd name="connsiteY64" fmla="*/ 214090 h 606722"/>
                  <a:gd name="connsiteX65" fmla="*/ 567943 w 607639"/>
                  <a:gd name="connsiteY65" fmla="*/ 164856 h 606722"/>
                  <a:gd name="connsiteX66" fmla="*/ 548184 w 607639"/>
                  <a:gd name="connsiteY66" fmla="*/ 145037 h 606722"/>
                  <a:gd name="connsiteX67" fmla="*/ 383079 w 607639"/>
                  <a:gd name="connsiteY67" fmla="*/ 145037 h 606722"/>
                  <a:gd name="connsiteX68" fmla="*/ 383079 w 607639"/>
                  <a:gd name="connsiteY68" fmla="*/ 184674 h 606722"/>
                  <a:gd name="connsiteX69" fmla="*/ 422686 w 607639"/>
                  <a:gd name="connsiteY69" fmla="*/ 224221 h 606722"/>
                  <a:gd name="connsiteX70" fmla="*/ 462294 w 607639"/>
                  <a:gd name="connsiteY70" fmla="*/ 184674 h 606722"/>
                  <a:gd name="connsiteX71" fmla="*/ 462294 w 607639"/>
                  <a:gd name="connsiteY71" fmla="*/ 145037 h 606722"/>
                  <a:gd name="connsiteX72" fmla="*/ 264168 w 607639"/>
                  <a:gd name="connsiteY72" fmla="*/ 145037 h 606722"/>
                  <a:gd name="connsiteX73" fmla="*/ 264168 w 607639"/>
                  <a:gd name="connsiteY73" fmla="*/ 184674 h 606722"/>
                  <a:gd name="connsiteX74" fmla="*/ 303775 w 607639"/>
                  <a:gd name="connsiteY74" fmla="*/ 224221 h 606722"/>
                  <a:gd name="connsiteX75" fmla="*/ 343472 w 607639"/>
                  <a:gd name="connsiteY75" fmla="*/ 184674 h 606722"/>
                  <a:gd name="connsiteX76" fmla="*/ 343472 w 607639"/>
                  <a:gd name="connsiteY76" fmla="*/ 145037 h 606722"/>
                  <a:gd name="connsiteX77" fmla="*/ 145257 w 607639"/>
                  <a:gd name="connsiteY77" fmla="*/ 145037 h 606722"/>
                  <a:gd name="connsiteX78" fmla="*/ 145257 w 607639"/>
                  <a:gd name="connsiteY78" fmla="*/ 184674 h 606722"/>
                  <a:gd name="connsiteX79" fmla="*/ 184953 w 607639"/>
                  <a:gd name="connsiteY79" fmla="*/ 224221 h 606722"/>
                  <a:gd name="connsiteX80" fmla="*/ 224561 w 607639"/>
                  <a:gd name="connsiteY80" fmla="*/ 184674 h 606722"/>
                  <a:gd name="connsiteX81" fmla="*/ 224561 w 607639"/>
                  <a:gd name="connsiteY81" fmla="*/ 145037 h 606722"/>
                  <a:gd name="connsiteX82" fmla="*/ 59456 w 607639"/>
                  <a:gd name="connsiteY82" fmla="*/ 145037 h 606722"/>
                  <a:gd name="connsiteX83" fmla="*/ 39608 w 607639"/>
                  <a:gd name="connsiteY83" fmla="*/ 164856 h 606722"/>
                  <a:gd name="connsiteX84" fmla="*/ 39608 w 607639"/>
                  <a:gd name="connsiteY84" fmla="*/ 214090 h 606722"/>
                  <a:gd name="connsiteX85" fmla="*/ 66042 w 607639"/>
                  <a:gd name="connsiteY85" fmla="*/ 224221 h 606722"/>
                  <a:gd name="connsiteX86" fmla="*/ 105650 w 607639"/>
                  <a:gd name="connsiteY86" fmla="*/ 184674 h 606722"/>
                  <a:gd name="connsiteX87" fmla="*/ 105650 w 607639"/>
                  <a:gd name="connsiteY87" fmla="*/ 145037 h 606722"/>
                  <a:gd name="connsiteX88" fmla="*/ 99063 w 607639"/>
                  <a:gd name="connsiteY88" fmla="*/ 0 h 606722"/>
                  <a:gd name="connsiteX89" fmla="*/ 508576 w 607639"/>
                  <a:gd name="connsiteY89" fmla="*/ 0 h 606722"/>
                  <a:gd name="connsiteX90" fmla="*/ 567943 w 607639"/>
                  <a:gd name="connsiteY90" fmla="*/ 59366 h 606722"/>
                  <a:gd name="connsiteX91" fmla="*/ 567943 w 607639"/>
                  <a:gd name="connsiteY91" fmla="*/ 108956 h 606722"/>
                  <a:gd name="connsiteX92" fmla="*/ 607639 w 607639"/>
                  <a:gd name="connsiteY92" fmla="*/ 164856 h 606722"/>
                  <a:gd name="connsiteX93" fmla="*/ 607639 w 607639"/>
                  <a:gd name="connsiteY93" fmla="*/ 586904 h 606722"/>
                  <a:gd name="connsiteX94" fmla="*/ 587791 w 607639"/>
                  <a:gd name="connsiteY94" fmla="*/ 606722 h 606722"/>
                  <a:gd name="connsiteX95" fmla="*/ 19848 w 607639"/>
                  <a:gd name="connsiteY95" fmla="*/ 606722 h 606722"/>
                  <a:gd name="connsiteX96" fmla="*/ 0 w 607639"/>
                  <a:gd name="connsiteY96" fmla="*/ 586904 h 606722"/>
                  <a:gd name="connsiteX97" fmla="*/ 0 w 607639"/>
                  <a:gd name="connsiteY97" fmla="*/ 164856 h 606722"/>
                  <a:gd name="connsiteX98" fmla="*/ 39608 w 607639"/>
                  <a:gd name="connsiteY98" fmla="*/ 108956 h 606722"/>
                  <a:gd name="connsiteX99" fmla="*/ 39608 w 607639"/>
                  <a:gd name="connsiteY99" fmla="*/ 59366 h 606722"/>
                  <a:gd name="connsiteX100" fmla="*/ 99063 w 607639"/>
                  <a:gd name="connsiteY100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607639" h="606722">
                    <a:moveTo>
                      <a:pt x="257564" y="417889"/>
                    </a:moveTo>
                    <a:lnTo>
                      <a:pt x="261939" y="435248"/>
                    </a:lnTo>
                    <a:lnTo>
                      <a:pt x="253189" y="435248"/>
                    </a:lnTo>
                    <a:close/>
                    <a:moveTo>
                      <a:pt x="455707" y="316558"/>
                    </a:moveTo>
                    <a:cubicBezTo>
                      <a:pt x="444760" y="316558"/>
                      <a:pt x="435859" y="325357"/>
                      <a:pt x="435859" y="336288"/>
                    </a:cubicBezTo>
                    <a:lnTo>
                      <a:pt x="435859" y="494567"/>
                    </a:lnTo>
                    <a:cubicBezTo>
                      <a:pt x="435859" y="505498"/>
                      <a:pt x="444760" y="514385"/>
                      <a:pt x="455707" y="514385"/>
                    </a:cubicBezTo>
                    <a:lnTo>
                      <a:pt x="508576" y="514385"/>
                    </a:lnTo>
                    <a:cubicBezTo>
                      <a:pt x="519524" y="514385"/>
                      <a:pt x="528336" y="505498"/>
                      <a:pt x="528336" y="494567"/>
                    </a:cubicBezTo>
                    <a:cubicBezTo>
                      <a:pt x="528336" y="483636"/>
                      <a:pt x="519524" y="474837"/>
                      <a:pt x="508576" y="474837"/>
                    </a:cubicBezTo>
                    <a:lnTo>
                      <a:pt x="475555" y="474837"/>
                    </a:lnTo>
                    <a:lnTo>
                      <a:pt x="475555" y="435201"/>
                    </a:lnTo>
                    <a:lnTo>
                      <a:pt x="508576" y="435201"/>
                    </a:lnTo>
                    <a:cubicBezTo>
                      <a:pt x="519524" y="435201"/>
                      <a:pt x="528336" y="426403"/>
                      <a:pt x="528336" y="415472"/>
                    </a:cubicBezTo>
                    <a:cubicBezTo>
                      <a:pt x="528336" y="404541"/>
                      <a:pt x="519524" y="395653"/>
                      <a:pt x="508576" y="395653"/>
                    </a:cubicBezTo>
                    <a:lnTo>
                      <a:pt x="475555" y="395653"/>
                    </a:lnTo>
                    <a:lnTo>
                      <a:pt x="475555" y="356106"/>
                    </a:lnTo>
                    <a:lnTo>
                      <a:pt x="508576" y="356106"/>
                    </a:lnTo>
                    <a:cubicBezTo>
                      <a:pt x="519524" y="356106"/>
                      <a:pt x="528336" y="347219"/>
                      <a:pt x="528336" y="336288"/>
                    </a:cubicBezTo>
                    <a:cubicBezTo>
                      <a:pt x="528336" y="325357"/>
                      <a:pt x="519524" y="316558"/>
                      <a:pt x="508576" y="316558"/>
                    </a:cubicBezTo>
                    <a:close/>
                    <a:moveTo>
                      <a:pt x="350058" y="316558"/>
                    </a:moveTo>
                    <a:cubicBezTo>
                      <a:pt x="339110" y="316558"/>
                      <a:pt x="330210" y="325357"/>
                      <a:pt x="330210" y="336288"/>
                    </a:cubicBezTo>
                    <a:lnTo>
                      <a:pt x="330210" y="494567"/>
                    </a:lnTo>
                    <a:cubicBezTo>
                      <a:pt x="330210" y="505498"/>
                      <a:pt x="339110" y="514385"/>
                      <a:pt x="350058" y="514385"/>
                    </a:cubicBezTo>
                    <a:lnTo>
                      <a:pt x="402838" y="514385"/>
                    </a:lnTo>
                    <a:cubicBezTo>
                      <a:pt x="413786" y="514385"/>
                      <a:pt x="422686" y="505498"/>
                      <a:pt x="422686" y="494567"/>
                    </a:cubicBezTo>
                    <a:cubicBezTo>
                      <a:pt x="422686" y="483636"/>
                      <a:pt x="413786" y="474837"/>
                      <a:pt x="402838" y="474837"/>
                    </a:cubicBezTo>
                    <a:lnTo>
                      <a:pt x="369817" y="474837"/>
                    </a:lnTo>
                    <a:lnTo>
                      <a:pt x="369817" y="336288"/>
                    </a:lnTo>
                    <a:cubicBezTo>
                      <a:pt x="369817" y="325357"/>
                      <a:pt x="361006" y="316558"/>
                      <a:pt x="350058" y="316558"/>
                    </a:cubicBezTo>
                    <a:close/>
                    <a:moveTo>
                      <a:pt x="257582" y="316558"/>
                    </a:moveTo>
                    <a:cubicBezTo>
                      <a:pt x="248503" y="316558"/>
                      <a:pt x="240581" y="322690"/>
                      <a:pt x="238356" y="331489"/>
                    </a:cubicBezTo>
                    <a:lnTo>
                      <a:pt x="198749" y="489768"/>
                    </a:lnTo>
                    <a:cubicBezTo>
                      <a:pt x="196079" y="500343"/>
                      <a:pt x="202487" y="511097"/>
                      <a:pt x="213168" y="513763"/>
                    </a:cubicBezTo>
                    <a:cubicBezTo>
                      <a:pt x="223759" y="516429"/>
                      <a:pt x="234529" y="509942"/>
                      <a:pt x="237199" y="499366"/>
                    </a:cubicBezTo>
                    <a:lnTo>
                      <a:pt x="243341" y="474837"/>
                    </a:lnTo>
                    <a:lnTo>
                      <a:pt x="271822" y="474837"/>
                    </a:lnTo>
                    <a:lnTo>
                      <a:pt x="277964" y="499366"/>
                    </a:lnTo>
                    <a:cubicBezTo>
                      <a:pt x="280189" y="508342"/>
                      <a:pt x="288288" y="514385"/>
                      <a:pt x="297189" y="514385"/>
                    </a:cubicBezTo>
                    <a:cubicBezTo>
                      <a:pt x="298791" y="514385"/>
                      <a:pt x="300393" y="514207"/>
                      <a:pt x="301995" y="513763"/>
                    </a:cubicBezTo>
                    <a:cubicBezTo>
                      <a:pt x="312587" y="511097"/>
                      <a:pt x="319084" y="500432"/>
                      <a:pt x="316414" y="489768"/>
                    </a:cubicBezTo>
                    <a:lnTo>
                      <a:pt x="276807" y="331489"/>
                    </a:lnTo>
                    <a:cubicBezTo>
                      <a:pt x="274582" y="322690"/>
                      <a:pt x="266660" y="316558"/>
                      <a:pt x="257582" y="316558"/>
                    </a:cubicBezTo>
                    <a:close/>
                    <a:moveTo>
                      <a:pt x="112236" y="316558"/>
                    </a:moveTo>
                    <a:cubicBezTo>
                      <a:pt x="101377" y="316558"/>
                      <a:pt x="92477" y="325357"/>
                      <a:pt x="92477" y="336288"/>
                    </a:cubicBezTo>
                    <a:lnTo>
                      <a:pt x="92477" y="415472"/>
                    </a:lnTo>
                    <a:cubicBezTo>
                      <a:pt x="92477" y="426403"/>
                      <a:pt x="101377" y="435201"/>
                      <a:pt x="112236" y="435201"/>
                    </a:cubicBezTo>
                    <a:lnTo>
                      <a:pt x="145257" y="435201"/>
                    </a:lnTo>
                    <a:lnTo>
                      <a:pt x="145257" y="474837"/>
                    </a:lnTo>
                    <a:lnTo>
                      <a:pt x="112236" y="474837"/>
                    </a:lnTo>
                    <a:cubicBezTo>
                      <a:pt x="101377" y="474837"/>
                      <a:pt x="92477" y="483636"/>
                      <a:pt x="92477" y="494567"/>
                    </a:cubicBezTo>
                    <a:cubicBezTo>
                      <a:pt x="92477" y="505498"/>
                      <a:pt x="101377" y="514385"/>
                      <a:pt x="112236" y="514385"/>
                    </a:cubicBezTo>
                    <a:lnTo>
                      <a:pt x="165105" y="514385"/>
                    </a:lnTo>
                    <a:cubicBezTo>
                      <a:pt x="176053" y="514385"/>
                      <a:pt x="184953" y="505498"/>
                      <a:pt x="184953" y="494567"/>
                    </a:cubicBezTo>
                    <a:lnTo>
                      <a:pt x="184953" y="415472"/>
                    </a:lnTo>
                    <a:cubicBezTo>
                      <a:pt x="184953" y="404541"/>
                      <a:pt x="176053" y="395653"/>
                      <a:pt x="165105" y="395653"/>
                    </a:cubicBezTo>
                    <a:lnTo>
                      <a:pt x="132084" y="395653"/>
                    </a:lnTo>
                    <a:lnTo>
                      <a:pt x="132084" y="356106"/>
                    </a:lnTo>
                    <a:lnTo>
                      <a:pt x="165105" y="356106"/>
                    </a:lnTo>
                    <a:cubicBezTo>
                      <a:pt x="176053" y="356106"/>
                      <a:pt x="184953" y="347219"/>
                      <a:pt x="184953" y="336288"/>
                    </a:cubicBezTo>
                    <a:cubicBezTo>
                      <a:pt x="184953" y="325357"/>
                      <a:pt x="176053" y="316558"/>
                      <a:pt x="165105" y="316558"/>
                    </a:cubicBezTo>
                    <a:close/>
                    <a:moveTo>
                      <a:pt x="501901" y="145037"/>
                    </a:moveTo>
                    <a:lnTo>
                      <a:pt x="501901" y="184674"/>
                    </a:lnTo>
                    <a:cubicBezTo>
                      <a:pt x="501901" y="206447"/>
                      <a:pt x="519702" y="224221"/>
                      <a:pt x="541597" y="224221"/>
                    </a:cubicBezTo>
                    <a:cubicBezTo>
                      <a:pt x="551388" y="224221"/>
                      <a:pt x="560733" y="220578"/>
                      <a:pt x="567943" y="214090"/>
                    </a:cubicBezTo>
                    <a:lnTo>
                      <a:pt x="567943" y="164856"/>
                    </a:lnTo>
                    <a:cubicBezTo>
                      <a:pt x="567943" y="153924"/>
                      <a:pt x="559131" y="145037"/>
                      <a:pt x="548184" y="145037"/>
                    </a:cubicBezTo>
                    <a:close/>
                    <a:moveTo>
                      <a:pt x="383079" y="145037"/>
                    </a:moveTo>
                    <a:lnTo>
                      <a:pt x="383079" y="184674"/>
                    </a:lnTo>
                    <a:cubicBezTo>
                      <a:pt x="383079" y="206447"/>
                      <a:pt x="400791" y="224221"/>
                      <a:pt x="422686" y="224221"/>
                    </a:cubicBezTo>
                    <a:cubicBezTo>
                      <a:pt x="444493" y="224221"/>
                      <a:pt x="462294" y="206447"/>
                      <a:pt x="462294" y="184674"/>
                    </a:cubicBezTo>
                    <a:lnTo>
                      <a:pt x="462294" y="145037"/>
                    </a:lnTo>
                    <a:close/>
                    <a:moveTo>
                      <a:pt x="264168" y="145037"/>
                    </a:moveTo>
                    <a:lnTo>
                      <a:pt x="264168" y="184674"/>
                    </a:lnTo>
                    <a:cubicBezTo>
                      <a:pt x="264168" y="206447"/>
                      <a:pt x="281969" y="224221"/>
                      <a:pt x="303775" y="224221"/>
                    </a:cubicBezTo>
                    <a:cubicBezTo>
                      <a:pt x="325671" y="224221"/>
                      <a:pt x="343472" y="206447"/>
                      <a:pt x="343472" y="184674"/>
                    </a:cubicBezTo>
                    <a:lnTo>
                      <a:pt x="343472" y="145037"/>
                    </a:lnTo>
                    <a:close/>
                    <a:moveTo>
                      <a:pt x="145257" y="145037"/>
                    </a:moveTo>
                    <a:lnTo>
                      <a:pt x="145257" y="184674"/>
                    </a:lnTo>
                    <a:cubicBezTo>
                      <a:pt x="145257" y="206447"/>
                      <a:pt x="163058" y="224221"/>
                      <a:pt x="184953" y="224221"/>
                    </a:cubicBezTo>
                    <a:cubicBezTo>
                      <a:pt x="206759" y="224221"/>
                      <a:pt x="224561" y="206447"/>
                      <a:pt x="224561" y="184674"/>
                    </a:cubicBezTo>
                    <a:lnTo>
                      <a:pt x="224561" y="145037"/>
                    </a:lnTo>
                    <a:close/>
                    <a:moveTo>
                      <a:pt x="59456" y="145037"/>
                    </a:moveTo>
                    <a:cubicBezTo>
                      <a:pt x="48508" y="145037"/>
                      <a:pt x="39608" y="153924"/>
                      <a:pt x="39608" y="164856"/>
                    </a:cubicBezTo>
                    <a:lnTo>
                      <a:pt x="39608" y="214090"/>
                    </a:lnTo>
                    <a:cubicBezTo>
                      <a:pt x="46817" y="220578"/>
                      <a:pt x="56163" y="224221"/>
                      <a:pt x="66042" y="224221"/>
                    </a:cubicBezTo>
                    <a:cubicBezTo>
                      <a:pt x="87937" y="224221"/>
                      <a:pt x="105650" y="206447"/>
                      <a:pt x="105650" y="184674"/>
                    </a:cubicBezTo>
                    <a:lnTo>
                      <a:pt x="105650" y="145037"/>
                    </a:lnTo>
                    <a:close/>
                    <a:moveTo>
                      <a:pt x="99063" y="0"/>
                    </a:moveTo>
                    <a:lnTo>
                      <a:pt x="508576" y="0"/>
                    </a:lnTo>
                    <a:cubicBezTo>
                      <a:pt x="541330" y="0"/>
                      <a:pt x="567943" y="26661"/>
                      <a:pt x="567943" y="59366"/>
                    </a:cubicBezTo>
                    <a:lnTo>
                      <a:pt x="567943" y="108956"/>
                    </a:lnTo>
                    <a:cubicBezTo>
                      <a:pt x="591084" y="117043"/>
                      <a:pt x="607639" y="139083"/>
                      <a:pt x="607639" y="164856"/>
                    </a:cubicBezTo>
                    <a:lnTo>
                      <a:pt x="607639" y="586904"/>
                    </a:lnTo>
                    <a:cubicBezTo>
                      <a:pt x="607639" y="597835"/>
                      <a:pt x="598739" y="606722"/>
                      <a:pt x="587791" y="606722"/>
                    </a:cubicBezTo>
                    <a:lnTo>
                      <a:pt x="19848" y="606722"/>
                    </a:lnTo>
                    <a:cubicBezTo>
                      <a:pt x="8901" y="606722"/>
                      <a:pt x="0" y="597835"/>
                      <a:pt x="0" y="586904"/>
                    </a:cubicBezTo>
                    <a:lnTo>
                      <a:pt x="0" y="164856"/>
                    </a:lnTo>
                    <a:cubicBezTo>
                      <a:pt x="0" y="139083"/>
                      <a:pt x="16555" y="117043"/>
                      <a:pt x="39608" y="108956"/>
                    </a:cubicBezTo>
                    <a:lnTo>
                      <a:pt x="39608" y="59366"/>
                    </a:lnTo>
                    <a:cubicBezTo>
                      <a:pt x="39608" y="26661"/>
                      <a:pt x="66309" y="0"/>
                      <a:pt x="990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" name="îšḻidé">
              <a:extLst>
                <a:ext uri="{FF2B5EF4-FFF2-40B4-BE49-F238E27FC236}">
                  <a16:creationId xmlns:a16="http://schemas.microsoft.com/office/drawing/2014/main" id="{87AC25FF-0DA6-413D-AAF3-1204FA0389A4}"/>
                </a:ext>
              </a:extLst>
            </p:cNvPr>
            <p:cNvGrpSpPr/>
            <p:nvPr/>
          </p:nvGrpSpPr>
          <p:grpSpPr>
            <a:xfrm>
              <a:off x="7484929" y="3457137"/>
              <a:ext cx="4035559" cy="1306539"/>
              <a:chOff x="719137" y="2442364"/>
              <a:chExt cx="5376847" cy="1306539"/>
            </a:xfrm>
          </p:grpSpPr>
          <p:sp>
            <p:nvSpPr>
              <p:cNvPr id="18" name="işḻiḓe">
                <a:extLst>
                  <a:ext uri="{FF2B5EF4-FFF2-40B4-BE49-F238E27FC236}">
                    <a16:creationId xmlns:a16="http://schemas.microsoft.com/office/drawing/2014/main" id="{47FC61D8-CFBD-42D5-8FF5-7BF0BFE7C30A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9" name="iṣľîďé">
                <a:extLst>
                  <a:ext uri="{FF2B5EF4-FFF2-40B4-BE49-F238E27FC236}">
                    <a16:creationId xmlns:a16="http://schemas.microsoft.com/office/drawing/2014/main" id="{7F533CD4-43B3-4126-A682-94C0B0799F0F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9" name="îṣ1îḋé">
              <a:extLst>
                <a:ext uri="{FF2B5EF4-FFF2-40B4-BE49-F238E27FC236}">
                  <a16:creationId xmlns:a16="http://schemas.microsoft.com/office/drawing/2014/main" id="{C9CAF08D-6BB7-47AE-8A9C-7A8A18C01B46}"/>
                </a:ext>
              </a:extLst>
            </p:cNvPr>
            <p:cNvSpPr/>
            <p:nvPr/>
          </p:nvSpPr>
          <p:spPr>
            <a:xfrm>
              <a:off x="6660853" y="5217430"/>
              <a:ext cx="712143" cy="7121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0" name="îśļîďê">
              <a:extLst>
                <a:ext uri="{FF2B5EF4-FFF2-40B4-BE49-F238E27FC236}">
                  <a16:creationId xmlns:a16="http://schemas.microsoft.com/office/drawing/2014/main" id="{6A701937-AA9B-42AF-8ADD-336CC397FC50}"/>
                </a:ext>
              </a:extLst>
            </p:cNvPr>
            <p:cNvSpPr/>
            <p:nvPr/>
          </p:nvSpPr>
          <p:spPr bwMode="auto">
            <a:xfrm>
              <a:off x="6835829" y="5391739"/>
              <a:ext cx="343334" cy="360052"/>
            </a:xfrm>
            <a:custGeom>
              <a:avLst/>
              <a:gdLst>
                <a:gd name="T0" fmla="*/ 6188 w 6214"/>
                <a:gd name="T1" fmla="*/ 2298 h 6526"/>
                <a:gd name="T2" fmla="*/ 3245 w 6214"/>
                <a:gd name="T3" fmla="*/ 48 h 6526"/>
                <a:gd name="T4" fmla="*/ 99 w 6214"/>
                <a:gd name="T5" fmla="*/ 2077 h 6526"/>
                <a:gd name="T6" fmla="*/ 209 w 6214"/>
                <a:gd name="T7" fmla="*/ 2428 h 6526"/>
                <a:gd name="T8" fmla="*/ 1022 w 6214"/>
                <a:gd name="T9" fmla="*/ 2577 h 6526"/>
                <a:gd name="T10" fmla="*/ 925 w 6214"/>
                <a:gd name="T11" fmla="*/ 3687 h 6526"/>
                <a:gd name="T12" fmla="*/ 630 w 6214"/>
                <a:gd name="T13" fmla="*/ 5529 h 6526"/>
                <a:gd name="T14" fmla="*/ 59 w 6214"/>
                <a:gd name="T15" fmla="*/ 5913 h 6526"/>
                <a:gd name="T16" fmla="*/ 443 w 6214"/>
                <a:gd name="T17" fmla="*/ 6526 h 6526"/>
                <a:gd name="T18" fmla="*/ 6155 w 6214"/>
                <a:gd name="T19" fmla="*/ 6141 h 6526"/>
                <a:gd name="T20" fmla="*/ 5770 w 6214"/>
                <a:gd name="T21" fmla="*/ 5529 h 6526"/>
                <a:gd name="T22" fmla="*/ 5397 w 6214"/>
                <a:gd name="T23" fmla="*/ 5346 h 6526"/>
                <a:gd name="T24" fmla="*/ 5300 w 6214"/>
                <a:gd name="T25" fmla="*/ 3441 h 6526"/>
                <a:gd name="T26" fmla="*/ 5266 w 6214"/>
                <a:gd name="T27" fmla="*/ 2432 h 6526"/>
                <a:gd name="T28" fmla="*/ 6004 w 6214"/>
                <a:gd name="T29" fmla="*/ 2433 h 6526"/>
                <a:gd name="T30" fmla="*/ 4351 w 6214"/>
                <a:gd name="T31" fmla="*/ 2577 h 6526"/>
                <a:gd name="T32" fmla="*/ 4319 w 6214"/>
                <a:gd name="T33" fmla="*/ 3481 h 6526"/>
                <a:gd name="T34" fmla="*/ 2020 w 6214"/>
                <a:gd name="T35" fmla="*/ 3508 h 6526"/>
                <a:gd name="T36" fmla="*/ 1971 w 6214"/>
                <a:gd name="T37" fmla="*/ 2577 h 6526"/>
                <a:gd name="T38" fmla="*/ 4385 w 6214"/>
                <a:gd name="T39" fmla="*/ 2431 h 6526"/>
                <a:gd name="T40" fmla="*/ 2848 w 6214"/>
                <a:gd name="T41" fmla="*/ 4193 h 6526"/>
                <a:gd name="T42" fmla="*/ 3106 w 6214"/>
                <a:gd name="T43" fmla="*/ 3903 h 6526"/>
                <a:gd name="T44" fmla="*/ 2791 w 6214"/>
                <a:gd name="T45" fmla="*/ 3178 h 6526"/>
                <a:gd name="T46" fmla="*/ 3106 w 6214"/>
                <a:gd name="T47" fmla="*/ 2880 h 6526"/>
                <a:gd name="T48" fmla="*/ 3221 w 6214"/>
                <a:gd name="T49" fmla="*/ 3045 h 6526"/>
                <a:gd name="T50" fmla="*/ 3429 w 6214"/>
                <a:gd name="T51" fmla="*/ 3432 h 6526"/>
                <a:gd name="T52" fmla="*/ 3221 w 6214"/>
                <a:gd name="T53" fmla="*/ 3743 h 6526"/>
                <a:gd name="T54" fmla="*/ 3675 w 6214"/>
                <a:gd name="T55" fmla="*/ 4184 h 6526"/>
                <a:gd name="T56" fmla="*/ 3221 w 6214"/>
                <a:gd name="T57" fmla="*/ 4658 h 6526"/>
                <a:gd name="T58" fmla="*/ 3106 w 6214"/>
                <a:gd name="T59" fmla="*/ 4824 h 6526"/>
                <a:gd name="T60" fmla="*/ 2642 w 6214"/>
                <a:gd name="T61" fmla="*/ 4193 h 6526"/>
                <a:gd name="T62" fmla="*/ 2068 w 6214"/>
                <a:gd name="T63" fmla="*/ 4417 h 6526"/>
                <a:gd name="T64" fmla="*/ 4254 w 6214"/>
                <a:gd name="T65" fmla="*/ 4469 h 6526"/>
                <a:gd name="T66" fmla="*/ 2068 w 6214"/>
                <a:gd name="T67" fmla="*/ 5338 h 6526"/>
                <a:gd name="T68" fmla="*/ 3220 w 6214"/>
                <a:gd name="T69" fmla="*/ 4499 h 6526"/>
                <a:gd name="T70" fmla="*/ 3416 w 6214"/>
                <a:gd name="T71" fmla="*/ 4026 h 6526"/>
                <a:gd name="T72" fmla="*/ 3220 w 6214"/>
                <a:gd name="T73" fmla="*/ 4499 h 6526"/>
                <a:gd name="T74" fmla="*/ 2944 w 6214"/>
                <a:gd name="T75" fmla="*/ 3640 h 6526"/>
                <a:gd name="T76" fmla="*/ 3106 w 6214"/>
                <a:gd name="T77" fmla="*/ 3205 h 6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214" h="6526">
                  <a:moveTo>
                    <a:pt x="6004" y="2433"/>
                  </a:moveTo>
                  <a:cubicBezTo>
                    <a:pt x="6088" y="2433"/>
                    <a:pt x="6163" y="2378"/>
                    <a:pt x="6188" y="2298"/>
                  </a:cubicBezTo>
                  <a:cubicBezTo>
                    <a:pt x="6214" y="2218"/>
                    <a:pt x="6184" y="2131"/>
                    <a:pt x="6116" y="2082"/>
                  </a:cubicBezTo>
                  <a:lnTo>
                    <a:pt x="3245" y="48"/>
                  </a:lnTo>
                  <a:cubicBezTo>
                    <a:pt x="3178" y="1"/>
                    <a:pt x="3090" y="0"/>
                    <a:pt x="3023" y="47"/>
                  </a:cubicBezTo>
                  <a:lnTo>
                    <a:pt x="99" y="2077"/>
                  </a:lnTo>
                  <a:cubicBezTo>
                    <a:pt x="30" y="2125"/>
                    <a:pt x="0" y="2212"/>
                    <a:pt x="25" y="2293"/>
                  </a:cubicBezTo>
                  <a:cubicBezTo>
                    <a:pt x="50" y="2373"/>
                    <a:pt x="125" y="2428"/>
                    <a:pt x="209" y="2428"/>
                  </a:cubicBezTo>
                  <a:lnTo>
                    <a:pt x="1057" y="2429"/>
                  </a:lnTo>
                  <a:cubicBezTo>
                    <a:pt x="1035" y="2474"/>
                    <a:pt x="1022" y="2524"/>
                    <a:pt x="1022" y="2577"/>
                  </a:cubicBezTo>
                  <a:lnTo>
                    <a:pt x="1022" y="3441"/>
                  </a:lnTo>
                  <a:cubicBezTo>
                    <a:pt x="962" y="3506"/>
                    <a:pt x="925" y="3592"/>
                    <a:pt x="925" y="3687"/>
                  </a:cubicBezTo>
                  <a:lnTo>
                    <a:pt x="925" y="5340"/>
                  </a:lnTo>
                  <a:cubicBezTo>
                    <a:pt x="798" y="5348"/>
                    <a:pt x="688" y="5422"/>
                    <a:pt x="630" y="5529"/>
                  </a:cubicBezTo>
                  <a:lnTo>
                    <a:pt x="443" y="5529"/>
                  </a:lnTo>
                  <a:cubicBezTo>
                    <a:pt x="231" y="5529"/>
                    <a:pt x="59" y="5701"/>
                    <a:pt x="59" y="5913"/>
                  </a:cubicBezTo>
                  <a:lnTo>
                    <a:pt x="59" y="6141"/>
                  </a:lnTo>
                  <a:cubicBezTo>
                    <a:pt x="59" y="6353"/>
                    <a:pt x="231" y="6526"/>
                    <a:pt x="443" y="6526"/>
                  </a:cubicBezTo>
                  <a:lnTo>
                    <a:pt x="5770" y="6526"/>
                  </a:lnTo>
                  <a:cubicBezTo>
                    <a:pt x="5982" y="6526"/>
                    <a:pt x="6155" y="6353"/>
                    <a:pt x="6155" y="6141"/>
                  </a:cubicBezTo>
                  <a:lnTo>
                    <a:pt x="6155" y="5913"/>
                  </a:lnTo>
                  <a:cubicBezTo>
                    <a:pt x="6155" y="5701"/>
                    <a:pt x="5982" y="5529"/>
                    <a:pt x="5770" y="5529"/>
                  </a:cubicBezTo>
                  <a:lnTo>
                    <a:pt x="5643" y="5529"/>
                  </a:lnTo>
                  <a:cubicBezTo>
                    <a:pt x="5593" y="5436"/>
                    <a:pt x="5503" y="5368"/>
                    <a:pt x="5397" y="5346"/>
                  </a:cubicBezTo>
                  <a:lnTo>
                    <a:pt x="5397" y="3687"/>
                  </a:lnTo>
                  <a:cubicBezTo>
                    <a:pt x="5397" y="3592"/>
                    <a:pt x="5360" y="3506"/>
                    <a:pt x="5300" y="3441"/>
                  </a:cubicBezTo>
                  <a:lnTo>
                    <a:pt x="5300" y="2577"/>
                  </a:lnTo>
                  <a:cubicBezTo>
                    <a:pt x="5300" y="2525"/>
                    <a:pt x="5288" y="2476"/>
                    <a:pt x="5266" y="2432"/>
                  </a:cubicBezTo>
                  <a:lnTo>
                    <a:pt x="6004" y="2433"/>
                  </a:lnTo>
                  <a:lnTo>
                    <a:pt x="6004" y="2433"/>
                  </a:lnTo>
                  <a:close/>
                  <a:moveTo>
                    <a:pt x="4385" y="2431"/>
                  </a:moveTo>
                  <a:cubicBezTo>
                    <a:pt x="4363" y="2476"/>
                    <a:pt x="4351" y="2525"/>
                    <a:pt x="4351" y="2577"/>
                  </a:cubicBezTo>
                  <a:lnTo>
                    <a:pt x="4351" y="3441"/>
                  </a:lnTo>
                  <a:cubicBezTo>
                    <a:pt x="4339" y="3454"/>
                    <a:pt x="4329" y="3467"/>
                    <a:pt x="4319" y="3481"/>
                  </a:cubicBezTo>
                  <a:cubicBezTo>
                    <a:pt x="4147" y="3016"/>
                    <a:pt x="3700" y="2683"/>
                    <a:pt x="3174" y="2683"/>
                  </a:cubicBezTo>
                  <a:cubicBezTo>
                    <a:pt x="2639" y="2683"/>
                    <a:pt x="2184" y="3028"/>
                    <a:pt x="2020" y="3508"/>
                  </a:cubicBezTo>
                  <a:cubicBezTo>
                    <a:pt x="2006" y="3484"/>
                    <a:pt x="1990" y="3461"/>
                    <a:pt x="1971" y="3441"/>
                  </a:cubicBezTo>
                  <a:lnTo>
                    <a:pt x="1971" y="2577"/>
                  </a:lnTo>
                  <a:cubicBezTo>
                    <a:pt x="1971" y="2524"/>
                    <a:pt x="1958" y="2474"/>
                    <a:pt x="1936" y="2430"/>
                  </a:cubicBezTo>
                  <a:lnTo>
                    <a:pt x="4385" y="2431"/>
                  </a:lnTo>
                  <a:close/>
                  <a:moveTo>
                    <a:pt x="2642" y="4193"/>
                  </a:moveTo>
                  <a:lnTo>
                    <a:pt x="2848" y="4193"/>
                  </a:lnTo>
                  <a:cubicBezTo>
                    <a:pt x="2864" y="4370"/>
                    <a:pt x="2950" y="4472"/>
                    <a:pt x="3106" y="4499"/>
                  </a:cubicBezTo>
                  <a:lnTo>
                    <a:pt x="3106" y="3903"/>
                  </a:lnTo>
                  <a:cubicBezTo>
                    <a:pt x="2819" y="3845"/>
                    <a:pt x="2675" y="3705"/>
                    <a:pt x="2675" y="3482"/>
                  </a:cubicBezTo>
                  <a:cubicBezTo>
                    <a:pt x="2675" y="3356"/>
                    <a:pt x="2714" y="3255"/>
                    <a:pt x="2791" y="3178"/>
                  </a:cubicBezTo>
                  <a:cubicBezTo>
                    <a:pt x="2869" y="3101"/>
                    <a:pt x="2974" y="3057"/>
                    <a:pt x="3106" y="3045"/>
                  </a:cubicBezTo>
                  <a:lnTo>
                    <a:pt x="3106" y="2880"/>
                  </a:lnTo>
                  <a:lnTo>
                    <a:pt x="3221" y="2880"/>
                  </a:lnTo>
                  <a:lnTo>
                    <a:pt x="3221" y="3045"/>
                  </a:lnTo>
                  <a:cubicBezTo>
                    <a:pt x="3473" y="3064"/>
                    <a:pt x="3612" y="3193"/>
                    <a:pt x="3637" y="3432"/>
                  </a:cubicBezTo>
                  <a:lnTo>
                    <a:pt x="3429" y="3432"/>
                  </a:lnTo>
                  <a:cubicBezTo>
                    <a:pt x="3418" y="3299"/>
                    <a:pt x="3348" y="3224"/>
                    <a:pt x="3221" y="3207"/>
                  </a:cubicBezTo>
                  <a:lnTo>
                    <a:pt x="3221" y="3743"/>
                  </a:lnTo>
                  <a:cubicBezTo>
                    <a:pt x="3397" y="3779"/>
                    <a:pt x="3516" y="3832"/>
                    <a:pt x="3580" y="3901"/>
                  </a:cubicBezTo>
                  <a:cubicBezTo>
                    <a:pt x="3643" y="3970"/>
                    <a:pt x="3675" y="4065"/>
                    <a:pt x="3675" y="4184"/>
                  </a:cubicBezTo>
                  <a:cubicBezTo>
                    <a:pt x="3675" y="4308"/>
                    <a:pt x="3634" y="4417"/>
                    <a:pt x="3554" y="4509"/>
                  </a:cubicBezTo>
                  <a:cubicBezTo>
                    <a:pt x="3474" y="4601"/>
                    <a:pt x="3363" y="4651"/>
                    <a:pt x="3221" y="4658"/>
                  </a:cubicBezTo>
                  <a:lnTo>
                    <a:pt x="3221" y="4824"/>
                  </a:lnTo>
                  <a:lnTo>
                    <a:pt x="3106" y="4824"/>
                  </a:lnTo>
                  <a:lnTo>
                    <a:pt x="3106" y="4660"/>
                  </a:lnTo>
                  <a:cubicBezTo>
                    <a:pt x="2816" y="4629"/>
                    <a:pt x="2661" y="4473"/>
                    <a:pt x="2642" y="4193"/>
                  </a:cubicBezTo>
                  <a:close/>
                  <a:moveTo>
                    <a:pt x="2068" y="5339"/>
                  </a:moveTo>
                  <a:lnTo>
                    <a:pt x="2068" y="4417"/>
                  </a:lnTo>
                  <a:cubicBezTo>
                    <a:pt x="2262" y="4834"/>
                    <a:pt x="2684" y="5123"/>
                    <a:pt x="3174" y="5123"/>
                  </a:cubicBezTo>
                  <a:cubicBezTo>
                    <a:pt x="3643" y="5123"/>
                    <a:pt x="4050" y="4858"/>
                    <a:pt x="4254" y="4469"/>
                  </a:cubicBezTo>
                  <a:lnTo>
                    <a:pt x="4254" y="5338"/>
                  </a:lnTo>
                  <a:lnTo>
                    <a:pt x="2068" y="5338"/>
                  </a:lnTo>
                  <a:lnTo>
                    <a:pt x="2068" y="5339"/>
                  </a:lnTo>
                  <a:close/>
                  <a:moveTo>
                    <a:pt x="3220" y="4499"/>
                  </a:moveTo>
                  <a:lnTo>
                    <a:pt x="3220" y="3928"/>
                  </a:lnTo>
                  <a:cubicBezTo>
                    <a:pt x="3318" y="3954"/>
                    <a:pt x="3383" y="3987"/>
                    <a:pt x="3416" y="4026"/>
                  </a:cubicBezTo>
                  <a:cubicBezTo>
                    <a:pt x="3450" y="4066"/>
                    <a:pt x="3467" y="4123"/>
                    <a:pt x="3467" y="4197"/>
                  </a:cubicBezTo>
                  <a:cubicBezTo>
                    <a:pt x="3467" y="4378"/>
                    <a:pt x="3385" y="4478"/>
                    <a:pt x="3220" y="4499"/>
                  </a:cubicBezTo>
                  <a:close/>
                  <a:moveTo>
                    <a:pt x="3106" y="3719"/>
                  </a:moveTo>
                  <a:cubicBezTo>
                    <a:pt x="3040" y="3702"/>
                    <a:pt x="2985" y="3676"/>
                    <a:pt x="2944" y="3640"/>
                  </a:cubicBezTo>
                  <a:cubicBezTo>
                    <a:pt x="2902" y="3603"/>
                    <a:pt x="2881" y="3545"/>
                    <a:pt x="2881" y="3466"/>
                  </a:cubicBezTo>
                  <a:cubicBezTo>
                    <a:pt x="2881" y="3318"/>
                    <a:pt x="2956" y="3231"/>
                    <a:pt x="3106" y="3205"/>
                  </a:cubicBezTo>
                  <a:lnTo>
                    <a:pt x="3106" y="37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1" name="íSḷïďe">
              <a:extLst>
                <a:ext uri="{FF2B5EF4-FFF2-40B4-BE49-F238E27FC236}">
                  <a16:creationId xmlns:a16="http://schemas.microsoft.com/office/drawing/2014/main" id="{FCABD243-5677-486F-84CC-398B110D83EE}"/>
                </a:ext>
              </a:extLst>
            </p:cNvPr>
            <p:cNvGrpSpPr/>
            <p:nvPr/>
          </p:nvGrpSpPr>
          <p:grpSpPr>
            <a:xfrm>
              <a:off x="7484929" y="4930566"/>
              <a:ext cx="4035559" cy="1306539"/>
              <a:chOff x="719137" y="2442364"/>
              <a:chExt cx="5376847" cy="1306539"/>
            </a:xfrm>
          </p:grpSpPr>
          <p:sp>
            <p:nvSpPr>
              <p:cNvPr id="16" name="i$ḷîḍe">
                <a:extLst>
                  <a:ext uri="{FF2B5EF4-FFF2-40B4-BE49-F238E27FC236}">
                    <a16:creationId xmlns:a16="http://schemas.microsoft.com/office/drawing/2014/main" id="{F8518DBF-A707-4A58-A4D2-09BD106D15AE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7" name="ïŝ1ïďè">
                <a:extLst>
                  <a:ext uri="{FF2B5EF4-FFF2-40B4-BE49-F238E27FC236}">
                    <a16:creationId xmlns:a16="http://schemas.microsoft.com/office/drawing/2014/main" id="{653526DF-64C2-43EE-9FCE-61ECE01D0067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2" name="íŝľîḓè">
              <a:extLst>
                <a:ext uri="{FF2B5EF4-FFF2-40B4-BE49-F238E27FC236}">
                  <a16:creationId xmlns:a16="http://schemas.microsoft.com/office/drawing/2014/main" id="{5A2A2C49-6E48-4C3B-A8AC-F8ADCAD6FBC5}"/>
                </a:ext>
              </a:extLst>
            </p:cNvPr>
            <p:cNvGrpSpPr/>
            <p:nvPr/>
          </p:nvGrpSpPr>
          <p:grpSpPr>
            <a:xfrm>
              <a:off x="6703388" y="1215476"/>
              <a:ext cx="4817880" cy="1899399"/>
              <a:chOff x="687278" y="2398652"/>
              <a:chExt cx="3524773" cy="1899399"/>
            </a:xfrm>
          </p:grpSpPr>
          <p:sp>
            <p:nvSpPr>
              <p:cNvPr id="14" name="işļíďé">
                <a:extLst>
                  <a:ext uri="{FF2B5EF4-FFF2-40B4-BE49-F238E27FC236}">
                    <a16:creationId xmlns:a16="http://schemas.microsoft.com/office/drawing/2014/main" id="{A7C3248D-9C0E-4140-AD78-A7E79891E002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457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5" name="íṩ1îḑê">
                <a:extLst>
                  <a:ext uri="{FF2B5EF4-FFF2-40B4-BE49-F238E27FC236}">
                    <a16:creationId xmlns:a16="http://schemas.microsoft.com/office/drawing/2014/main" id="{52A276A9-3230-441F-85CB-3D4811FA9A1F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2B190D8-DF17-46AC-AE02-033F198E0DEF}"/>
                </a:ext>
              </a:extLst>
            </p:cNvPr>
            <p:cNvCxnSpPr/>
            <p:nvPr/>
          </p:nvCxnSpPr>
          <p:spPr>
            <a:xfrm>
              <a:off x="6423781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756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椭圆 7">
            <a:extLst>
              <a:ext uri="{FF2B5EF4-FFF2-40B4-BE49-F238E27FC236}">
                <a16:creationId xmlns:a16="http://schemas.microsoft.com/office/drawing/2014/main" id="{F5D947FC-A600-49ED-A705-C8044F70D0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52501" y="1696636"/>
            <a:ext cx="2037063" cy="2037063"/>
          </a:xfrm>
          <a:prstGeom prst="wedgeEllipseCallout">
            <a:avLst>
              <a:gd name="adj1" fmla="val 62086"/>
              <a:gd name="adj2" fmla="val 18859"/>
            </a:avLst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文本框 601">
            <a:extLst>
              <a:ext uri="{FF2B5EF4-FFF2-40B4-BE49-F238E27FC236}">
                <a16:creationId xmlns:a16="http://schemas.microsoft.com/office/drawing/2014/main" id="{F1B75B81-5AD3-4691-AD3F-E229C9C45BB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23621" y="1740533"/>
            <a:ext cx="1949268" cy="1949268"/>
          </a:xfrm>
          <a:prstGeom prst="ellipse">
            <a:avLst/>
          </a:prstGeom>
          <a:noFill/>
          <a:ln>
            <a:noFill/>
          </a:ln>
        </p:spPr>
        <p:txBody>
          <a:bodyPr wrap="none" rtlCol="0" anchor="ctr">
            <a:normAutofit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293AB9DB-074D-49BC-9614-C66A2789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699" y="3241018"/>
            <a:ext cx="4748789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6D461D5C-8ACF-484F-BA2E-1290CB20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815" y="4136368"/>
            <a:ext cx="4748789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607A76-0581-44C5-AE17-BD4F8B930701}"/>
              </a:ext>
            </a:extLst>
          </p:cNvPr>
          <p:cNvSpPr txBox="1"/>
          <p:nvPr/>
        </p:nvSpPr>
        <p:spPr>
          <a:xfrm>
            <a:off x="5860681" y="2249181"/>
            <a:ext cx="1175816" cy="102232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9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E15F1-8B60-4393-BEBE-6C9C51CF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3C0337-9D01-489D-A9CF-B5DFB395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C6EAB-3505-4FF6-B332-29335224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5" name="b1b2cf17-e46c-45a5-a4ef-f09d7a702bc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3FF0217-7A8C-41AA-9DFD-6239146D024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6831" y="1118549"/>
            <a:ext cx="10838338" cy="4930937"/>
            <a:chOff x="676831" y="1118549"/>
            <a:chExt cx="10838338" cy="4930937"/>
          </a:xfrm>
        </p:grpSpPr>
        <p:sp>
          <p:nvSpPr>
            <p:cNvPr id="6" name="îśľïḑè">
              <a:extLst>
                <a:ext uri="{FF2B5EF4-FFF2-40B4-BE49-F238E27FC236}">
                  <a16:creationId xmlns:a16="http://schemas.microsoft.com/office/drawing/2014/main" id="{0DBBEA8F-5A41-430C-AC86-A48D76EB0E68}"/>
                </a:ext>
              </a:extLst>
            </p:cNvPr>
            <p:cNvSpPr/>
            <p:nvPr/>
          </p:nvSpPr>
          <p:spPr bwMode="auto">
            <a:xfrm>
              <a:off x="3944239" y="1907235"/>
              <a:ext cx="4409564" cy="397656"/>
            </a:xfrm>
            <a:custGeom>
              <a:avLst/>
              <a:gdLst>
                <a:gd name="T0" fmla="*/ 2147483646 w 43200"/>
                <a:gd name="T1" fmla="*/ 0 h 21600"/>
                <a:gd name="T2" fmla="*/ 0 w 43200"/>
                <a:gd name="T3" fmla="*/ 0 h 21600"/>
                <a:gd name="T4" fmla="*/ 2147483646 w 432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200" h="21600" stroke="0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200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îṡ1ídé">
              <a:extLst>
                <a:ext uri="{FF2B5EF4-FFF2-40B4-BE49-F238E27FC236}">
                  <a16:creationId xmlns:a16="http://schemas.microsoft.com/office/drawing/2014/main" id="{AAEEA0C4-96A7-41F7-A973-9DD5DB4F8A26}"/>
                </a:ext>
              </a:extLst>
            </p:cNvPr>
            <p:cNvSpPr/>
            <p:nvPr/>
          </p:nvSpPr>
          <p:spPr bwMode="auto">
            <a:xfrm>
              <a:off x="1339591" y="1907235"/>
              <a:ext cx="9565838" cy="1089135"/>
            </a:xfrm>
            <a:custGeom>
              <a:avLst/>
              <a:gdLst>
                <a:gd name="T0" fmla="*/ 2147483646 w 43200"/>
                <a:gd name="T1" fmla="*/ 0 h 22093"/>
                <a:gd name="T2" fmla="*/ 24179014 w 43200"/>
                <a:gd name="T3" fmla="*/ 222113 h 22093"/>
                <a:gd name="T4" fmla="*/ 2147483646 w 43200"/>
                <a:gd name="T5" fmla="*/ 21915678 h 220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2093" fill="none" extrusionOk="0">
                  <a:moveTo>
                    <a:pt x="43194" y="-1"/>
                  </a:moveTo>
                  <a:cubicBezTo>
                    <a:pt x="43198" y="164"/>
                    <a:pt x="43200" y="328"/>
                    <a:pt x="43200" y="493"/>
                  </a:cubicBezTo>
                  <a:cubicBezTo>
                    <a:pt x="43200" y="12422"/>
                    <a:pt x="33529" y="22093"/>
                    <a:pt x="21600" y="22093"/>
                  </a:cubicBezTo>
                  <a:cubicBezTo>
                    <a:pt x="9670" y="22093"/>
                    <a:pt x="0" y="12422"/>
                    <a:pt x="0" y="493"/>
                  </a:cubicBezTo>
                  <a:cubicBezTo>
                    <a:pt x="-1" y="330"/>
                    <a:pt x="1" y="167"/>
                    <a:pt x="5" y="4"/>
                  </a:cubicBezTo>
                </a:path>
                <a:path w="43200" h="22093" stroke="0" extrusionOk="0">
                  <a:moveTo>
                    <a:pt x="43194" y="-1"/>
                  </a:moveTo>
                  <a:cubicBezTo>
                    <a:pt x="43198" y="164"/>
                    <a:pt x="43200" y="328"/>
                    <a:pt x="43200" y="493"/>
                  </a:cubicBezTo>
                  <a:cubicBezTo>
                    <a:pt x="43200" y="12422"/>
                    <a:pt x="33529" y="22093"/>
                    <a:pt x="21600" y="22093"/>
                  </a:cubicBezTo>
                  <a:cubicBezTo>
                    <a:pt x="9670" y="22093"/>
                    <a:pt x="0" y="12422"/>
                    <a:pt x="0" y="493"/>
                  </a:cubicBezTo>
                  <a:cubicBezTo>
                    <a:pt x="-1" y="330"/>
                    <a:pt x="1" y="167"/>
                    <a:pt x="5" y="4"/>
                  </a:cubicBezTo>
                  <a:lnTo>
                    <a:pt x="21600" y="493"/>
                  </a:lnTo>
                  <a:lnTo>
                    <a:pt x="43194" y="-1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îṧ1îḍe">
              <a:extLst>
                <a:ext uri="{FF2B5EF4-FFF2-40B4-BE49-F238E27FC236}">
                  <a16:creationId xmlns:a16="http://schemas.microsoft.com/office/drawing/2014/main" id="{AC1980F4-C1FC-41CB-A6B0-087C0587BFFE}"/>
                </a:ext>
              </a:extLst>
            </p:cNvPr>
            <p:cNvSpPr/>
            <p:nvPr/>
          </p:nvSpPr>
          <p:spPr bwMode="auto">
            <a:xfrm>
              <a:off x="5618813" y="2417560"/>
              <a:ext cx="954375" cy="501489"/>
            </a:xfrm>
            <a:custGeom>
              <a:avLst/>
              <a:gdLst>
                <a:gd name="T0" fmla="*/ 2147483646 w 432"/>
                <a:gd name="T1" fmla="*/ 2147483646 h 213"/>
                <a:gd name="T2" fmla="*/ 2147483646 w 432"/>
                <a:gd name="T3" fmla="*/ 2147483646 h 213"/>
                <a:gd name="T4" fmla="*/ 2147483646 w 432"/>
                <a:gd name="T5" fmla="*/ 2147483646 h 213"/>
                <a:gd name="T6" fmla="*/ 2147483646 w 432"/>
                <a:gd name="T7" fmla="*/ 2147483646 h 213"/>
                <a:gd name="T8" fmla="*/ 2147483646 w 432"/>
                <a:gd name="T9" fmla="*/ 0 h 213"/>
                <a:gd name="T10" fmla="*/ 0 w 432"/>
                <a:gd name="T11" fmla="*/ 2147483646 h 213"/>
                <a:gd name="T12" fmla="*/ 2147483646 w 432"/>
                <a:gd name="T13" fmla="*/ 2147483646 h 213"/>
                <a:gd name="T14" fmla="*/ 2147483646 w 432"/>
                <a:gd name="T15" fmla="*/ 2147483646 h 2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2" h="213">
                  <a:moveTo>
                    <a:pt x="48" y="213"/>
                  </a:moveTo>
                  <a:lnTo>
                    <a:pt x="408" y="213"/>
                  </a:lnTo>
                  <a:lnTo>
                    <a:pt x="288" y="45"/>
                  </a:lnTo>
                  <a:lnTo>
                    <a:pt x="432" y="45"/>
                  </a:lnTo>
                  <a:lnTo>
                    <a:pt x="215" y="0"/>
                  </a:lnTo>
                  <a:lnTo>
                    <a:pt x="0" y="45"/>
                  </a:lnTo>
                  <a:lnTo>
                    <a:pt x="144" y="45"/>
                  </a:lnTo>
                  <a:lnTo>
                    <a:pt x="48" y="21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ïŝḷïḓè">
              <a:extLst>
                <a:ext uri="{FF2B5EF4-FFF2-40B4-BE49-F238E27FC236}">
                  <a16:creationId xmlns:a16="http://schemas.microsoft.com/office/drawing/2014/main" id="{BEF9E23A-6D6C-4F65-9C54-992EC54B1F4B}"/>
                </a:ext>
              </a:extLst>
            </p:cNvPr>
            <p:cNvSpPr/>
            <p:nvPr/>
          </p:nvSpPr>
          <p:spPr bwMode="auto">
            <a:xfrm>
              <a:off x="3758666" y="2331402"/>
              <a:ext cx="1645854" cy="424167"/>
            </a:xfrm>
            <a:custGeom>
              <a:avLst/>
              <a:gdLst>
                <a:gd name="T0" fmla="*/ 2147483646 w 248"/>
                <a:gd name="T1" fmla="*/ 2147483646 h 64"/>
                <a:gd name="T2" fmla="*/ 0 w 248"/>
                <a:gd name="T3" fmla="*/ 2147483646 h 64"/>
                <a:gd name="T4" fmla="*/ 2147483646 w 248"/>
                <a:gd name="T5" fmla="*/ 2147483646 h 64"/>
                <a:gd name="T6" fmla="*/ 2147483646 w 248"/>
                <a:gd name="T7" fmla="*/ 2147483646 h 64"/>
                <a:gd name="T8" fmla="*/ 2147483646 w 248"/>
                <a:gd name="T9" fmla="*/ 0 h 64"/>
                <a:gd name="T10" fmla="*/ 2147483646 w 248"/>
                <a:gd name="T11" fmla="*/ 2147483646 h 64"/>
                <a:gd name="T12" fmla="*/ 2147483646 w 248"/>
                <a:gd name="T13" fmla="*/ 2147483646 h 64"/>
                <a:gd name="T14" fmla="*/ 2147483646 w 248"/>
                <a:gd name="T15" fmla="*/ 2147483646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8" h="64">
                  <a:moveTo>
                    <a:pt x="96" y="64"/>
                  </a:moveTo>
                  <a:lnTo>
                    <a:pt x="0" y="56"/>
                  </a:lnTo>
                  <a:lnTo>
                    <a:pt x="120" y="16"/>
                  </a:lnTo>
                  <a:lnTo>
                    <a:pt x="64" y="16"/>
                  </a:lnTo>
                  <a:lnTo>
                    <a:pt x="184" y="0"/>
                  </a:lnTo>
                  <a:lnTo>
                    <a:pt x="248" y="16"/>
                  </a:lnTo>
                  <a:lnTo>
                    <a:pt x="192" y="16"/>
                  </a:lnTo>
                  <a:lnTo>
                    <a:pt x="96" y="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íslíḋe">
              <a:extLst>
                <a:ext uri="{FF2B5EF4-FFF2-40B4-BE49-F238E27FC236}">
                  <a16:creationId xmlns:a16="http://schemas.microsoft.com/office/drawing/2014/main" id="{00ADAE73-F573-4537-9679-CB75E65E1F9C}"/>
                </a:ext>
              </a:extLst>
            </p:cNvPr>
            <p:cNvSpPr/>
            <p:nvPr/>
          </p:nvSpPr>
          <p:spPr bwMode="auto">
            <a:xfrm>
              <a:off x="6679230" y="2331402"/>
              <a:ext cx="1648064" cy="424167"/>
            </a:xfrm>
            <a:custGeom>
              <a:avLst/>
              <a:gdLst>
                <a:gd name="T0" fmla="*/ 2147483646 w 248"/>
                <a:gd name="T1" fmla="*/ 2147483646 h 64"/>
                <a:gd name="T2" fmla="*/ 2147483646 w 248"/>
                <a:gd name="T3" fmla="*/ 2147483646 h 64"/>
                <a:gd name="T4" fmla="*/ 2147483646 w 248"/>
                <a:gd name="T5" fmla="*/ 2147483646 h 64"/>
                <a:gd name="T6" fmla="*/ 2147483646 w 248"/>
                <a:gd name="T7" fmla="*/ 2147483646 h 64"/>
                <a:gd name="T8" fmla="*/ 2147483646 w 248"/>
                <a:gd name="T9" fmla="*/ 0 h 64"/>
                <a:gd name="T10" fmla="*/ 0 w 248"/>
                <a:gd name="T11" fmla="*/ 2147483646 h 64"/>
                <a:gd name="T12" fmla="*/ 2147483646 w 248"/>
                <a:gd name="T13" fmla="*/ 2147483646 h 64"/>
                <a:gd name="T14" fmla="*/ 2147483646 w 248"/>
                <a:gd name="T15" fmla="*/ 2147483646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8" h="64">
                  <a:moveTo>
                    <a:pt x="152" y="64"/>
                  </a:moveTo>
                  <a:lnTo>
                    <a:pt x="248" y="56"/>
                  </a:lnTo>
                  <a:lnTo>
                    <a:pt x="128" y="16"/>
                  </a:lnTo>
                  <a:lnTo>
                    <a:pt x="184" y="16"/>
                  </a:lnTo>
                  <a:lnTo>
                    <a:pt x="64" y="0"/>
                  </a:lnTo>
                  <a:lnTo>
                    <a:pt x="0" y="16"/>
                  </a:lnTo>
                  <a:lnTo>
                    <a:pt x="56" y="16"/>
                  </a:lnTo>
                  <a:lnTo>
                    <a:pt x="152" y="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íṣļïḓé">
              <a:extLst>
                <a:ext uri="{FF2B5EF4-FFF2-40B4-BE49-F238E27FC236}">
                  <a16:creationId xmlns:a16="http://schemas.microsoft.com/office/drawing/2014/main" id="{642E8A19-16D3-46D8-A076-93E7FD59AF19}"/>
                </a:ext>
              </a:extLst>
            </p:cNvPr>
            <p:cNvSpPr/>
            <p:nvPr/>
          </p:nvSpPr>
          <p:spPr bwMode="auto">
            <a:xfrm>
              <a:off x="4017142" y="1242265"/>
              <a:ext cx="4111323" cy="1062626"/>
            </a:xfrm>
            <a:custGeom>
              <a:avLst/>
              <a:gdLst>
                <a:gd name="T0" fmla="*/ 2147483646 w 33632"/>
                <a:gd name="T1" fmla="*/ 606490021 h 21600"/>
                <a:gd name="T2" fmla="*/ 0 w 33632"/>
                <a:gd name="T3" fmla="*/ 591203519 h 21600"/>
                <a:gd name="T4" fmla="*/ 2147483646 w 3363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32" h="21600" fill="none" extrusionOk="0">
                  <a:moveTo>
                    <a:pt x="33631" y="13727"/>
                  </a:moveTo>
                  <a:cubicBezTo>
                    <a:pt x="29528" y="18712"/>
                    <a:pt x="23411" y="21599"/>
                    <a:pt x="16955" y="21600"/>
                  </a:cubicBezTo>
                  <a:cubicBezTo>
                    <a:pt x="10343" y="21600"/>
                    <a:pt x="4095" y="18571"/>
                    <a:pt x="-1" y="13382"/>
                  </a:cubicBezTo>
                </a:path>
                <a:path w="33632" h="21600" stroke="0" extrusionOk="0">
                  <a:moveTo>
                    <a:pt x="33631" y="13727"/>
                  </a:moveTo>
                  <a:cubicBezTo>
                    <a:pt x="29528" y="18712"/>
                    <a:pt x="23411" y="21599"/>
                    <a:pt x="16955" y="21600"/>
                  </a:cubicBezTo>
                  <a:cubicBezTo>
                    <a:pt x="10343" y="21600"/>
                    <a:pt x="4095" y="18571"/>
                    <a:pt x="-1" y="13382"/>
                  </a:cubicBezTo>
                  <a:lnTo>
                    <a:pt x="16955" y="0"/>
                  </a:lnTo>
                  <a:lnTo>
                    <a:pt x="33631" y="13727"/>
                  </a:lnTo>
                  <a:close/>
                </a:path>
              </a:pathLst>
            </a:custGeom>
            <a:noFill/>
            <a:ln w="63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îśľîḓé">
              <a:extLst>
                <a:ext uri="{FF2B5EF4-FFF2-40B4-BE49-F238E27FC236}">
                  <a16:creationId xmlns:a16="http://schemas.microsoft.com/office/drawing/2014/main" id="{04DE3E68-CA08-41B2-829C-A2ED659729CA}"/>
                </a:ext>
              </a:extLst>
            </p:cNvPr>
            <p:cNvSpPr/>
            <p:nvPr/>
          </p:nvSpPr>
          <p:spPr bwMode="auto">
            <a:xfrm rot="16200000">
              <a:off x="5704974" y="577832"/>
              <a:ext cx="795312" cy="1876746"/>
            </a:xfrm>
            <a:custGeom>
              <a:avLst/>
              <a:gdLst>
                <a:gd name="T0" fmla="*/ 3339858 w 21785"/>
                <a:gd name="T1" fmla="*/ 0 h 43200"/>
                <a:gd name="T2" fmla="*/ 0 w 21785"/>
                <a:gd name="T3" fmla="*/ 1450932753 h 43200"/>
                <a:gd name="T4" fmla="*/ 3339858 w 21785"/>
                <a:gd name="T5" fmla="*/ 72548355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785" h="43200" fill="none" extrusionOk="0">
                  <a:moveTo>
                    <a:pt x="184" y="0"/>
                  </a:moveTo>
                  <a:cubicBezTo>
                    <a:pt x="12114" y="0"/>
                    <a:pt x="21785" y="9670"/>
                    <a:pt x="21785" y="21600"/>
                  </a:cubicBezTo>
                  <a:cubicBezTo>
                    <a:pt x="21785" y="33529"/>
                    <a:pt x="12114" y="43200"/>
                    <a:pt x="185" y="43200"/>
                  </a:cubicBezTo>
                  <a:cubicBezTo>
                    <a:pt x="123" y="43200"/>
                    <a:pt x="61" y="43199"/>
                    <a:pt x="-1" y="43199"/>
                  </a:cubicBezTo>
                </a:path>
                <a:path w="21785" h="43200" stroke="0" extrusionOk="0">
                  <a:moveTo>
                    <a:pt x="184" y="0"/>
                  </a:moveTo>
                  <a:cubicBezTo>
                    <a:pt x="12114" y="0"/>
                    <a:pt x="21785" y="9670"/>
                    <a:pt x="21785" y="21600"/>
                  </a:cubicBezTo>
                  <a:cubicBezTo>
                    <a:pt x="21785" y="33529"/>
                    <a:pt x="12114" y="43200"/>
                    <a:pt x="185" y="43200"/>
                  </a:cubicBezTo>
                  <a:cubicBezTo>
                    <a:pt x="123" y="43200"/>
                    <a:pt x="61" y="43199"/>
                    <a:pt x="-1" y="43199"/>
                  </a:cubicBezTo>
                  <a:lnTo>
                    <a:pt x="185" y="2160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lIns="0" tIns="0" rIns="0" bIns="0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3" name="ïSlîḋé">
              <a:extLst>
                <a:ext uri="{FF2B5EF4-FFF2-40B4-BE49-F238E27FC236}">
                  <a16:creationId xmlns:a16="http://schemas.microsoft.com/office/drawing/2014/main" id="{703C181D-B9E7-4AED-AB9A-4A56E15EC1C1}"/>
                </a:ext>
              </a:extLst>
            </p:cNvPr>
            <p:cNvSpPr/>
            <p:nvPr/>
          </p:nvSpPr>
          <p:spPr bwMode="auto">
            <a:xfrm>
              <a:off x="676831" y="1907235"/>
              <a:ext cx="10838338" cy="6627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íśḻiḓê">
              <a:extLst>
                <a:ext uri="{FF2B5EF4-FFF2-40B4-BE49-F238E27FC236}">
                  <a16:creationId xmlns:a16="http://schemas.microsoft.com/office/drawing/2014/main" id="{87B5D1DA-D64F-45B1-9170-A92DA0753583}"/>
                </a:ext>
              </a:extLst>
            </p:cNvPr>
            <p:cNvSpPr/>
            <p:nvPr/>
          </p:nvSpPr>
          <p:spPr bwMode="auto">
            <a:xfrm flipV="1">
              <a:off x="2269665" y="1907235"/>
              <a:ext cx="3826335" cy="4142251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îṧļiḑè">
              <a:extLst>
                <a:ext uri="{FF2B5EF4-FFF2-40B4-BE49-F238E27FC236}">
                  <a16:creationId xmlns:a16="http://schemas.microsoft.com/office/drawing/2014/main" id="{055D55CE-C415-4D58-BD6B-8C22A6236FA1}"/>
                </a:ext>
              </a:extLst>
            </p:cNvPr>
            <p:cNvSpPr/>
            <p:nvPr/>
          </p:nvSpPr>
          <p:spPr bwMode="auto">
            <a:xfrm>
              <a:off x="6096001" y="1907235"/>
              <a:ext cx="3773315" cy="4142251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ïṣ1íḑê">
              <a:extLst>
                <a:ext uri="{FF2B5EF4-FFF2-40B4-BE49-F238E27FC236}">
                  <a16:creationId xmlns:a16="http://schemas.microsoft.com/office/drawing/2014/main" id="{0191C9B7-20F6-43DB-94E4-2763D1A6EA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9852" y="1907235"/>
              <a:ext cx="10732296" cy="1274708"/>
              <a:chOff x="3552" y="1994"/>
              <a:chExt cx="1616" cy="192"/>
            </a:xfrm>
          </p:grpSpPr>
          <p:sp>
            <p:nvSpPr>
              <p:cNvPr id="33" name="iṡ1ïďè">
                <a:extLst>
                  <a:ext uri="{FF2B5EF4-FFF2-40B4-BE49-F238E27FC236}">
                    <a16:creationId xmlns:a16="http://schemas.microsoft.com/office/drawing/2014/main" id="{DD036AC3-6C95-4F41-95C0-E062475F65F0}"/>
                  </a:ext>
                </a:extLst>
              </p:cNvPr>
              <p:cNvSpPr/>
              <p:nvPr/>
            </p:nvSpPr>
            <p:spPr bwMode="auto">
              <a:xfrm flipV="1">
                <a:off x="3552" y="1994"/>
                <a:ext cx="808" cy="19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iṧ1íḋe">
                <a:extLst>
                  <a:ext uri="{FF2B5EF4-FFF2-40B4-BE49-F238E27FC236}">
                    <a16:creationId xmlns:a16="http://schemas.microsoft.com/office/drawing/2014/main" id="{0F8337D9-DD71-4FDC-9708-5ADB4E5F47E9}"/>
                  </a:ext>
                </a:extLst>
              </p:cNvPr>
              <p:cNvSpPr/>
              <p:nvPr/>
            </p:nvSpPr>
            <p:spPr bwMode="auto">
              <a:xfrm>
                <a:off x="4360" y="1994"/>
                <a:ext cx="808" cy="19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í$ļïḍê">
              <a:extLst>
                <a:ext uri="{FF2B5EF4-FFF2-40B4-BE49-F238E27FC236}">
                  <a16:creationId xmlns:a16="http://schemas.microsoft.com/office/drawing/2014/main" id="{B3A55E41-E8D6-4E63-9860-B5C5801D7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9852" y="1907235"/>
              <a:ext cx="10732296" cy="636250"/>
              <a:chOff x="3552" y="1994"/>
              <a:chExt cx="1616" cy="96"/>
            </a:xfrm>
          </p:grpSpPr>
          <p:sp>
            <p:nvSpPr>
              <p:cNvPr id="31" name="ï$ḻidé">
                <a:extLst>
                  <a:ext uri="{FF2B5EF4-FFF2-40B4-BE49-F238E27FC236}">
                    <a16:creationId xmlns:a16="http://schemas.microsoft.com/office/drawing/2014/main" id="{8C811724-7750-4F5C-AB4A-A63765572228}"/>
                  </a:ext>
                </a:extLst>
              </p:cNvPr>
              <p:cNvSpPr/>
              <p:nvPr/>
            </p:nvSpPr>
            <p:spPr bwMode="auto">
              <a:xfrm flipV="1">
                <a:off x="3552" y="1994"/>
                <a:ext cx="808" cy="96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iŝḻîďe">
                <a:extLst>
                  <a:ext uri="{FF2B5EF4-FFF2-40B4-BE49-F238E27FC236}">
                    <a16:creationId xmlns:a16="http://schemas.microsoft.com/office/drawing/2014/main" id="{B1006522-E57C-4715-91F2-E13418661614}"/>
                  </a:ext>
                </a:extLst>
              </p:cNvPr>
              <p:cNvSpPr/>
              <p:nvPr/>
            </p:nvSpPr>
            <p:spPr bwMode="auto">
              <a:xfrm>
                <a:off x="4360" y="1994"/>
                <a:ext cx="808" cy="96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iṥlîḋe">
              <a:extLst>
                <a:ext uri="{FF2B5EF4-FFF2-40B4-BE49-F238E27FC236}">
                  <a16:creationId xmlns:a16="http://schemas.microsoft.com/office/drawing/2014/main" id="{AE8EE3FA-5802-4E9F-9E1F-639EC8572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9852" y="1907235"/>
              <a:ext cx="10732296" cy="212083"/>
              <a:chOff x="3552" y="1994"/>
              <a:chExt cx="1616" cy="32"/>
            </a:xfrm>
          </p:grpSpPr>
          <p:sp>
            <p:nvSpPr>
              <p:cNvPr id="29" name="íṡḻîḋê">
                <a:extLst>
                  <a:ext uri="{FF2B5EF4-FFF2-40B4-BE49-F238E27FC236}">
                    <a16:creationId xmlns:a16="http://schemas.microsoft.com/office/drawing/2014/main" id="{FFB85A1D-55E7-4A70-96F4-995E163260E0}"/>
                  </a:ext>
                </a:extLst>
              </p:cNvPr>
              <p:cNvSpPr/>
              <p:nvPr/>
            </p:nvSpPr>
            <p:spPr bwMode="auto">
              <a:xfrm flipV="1">
                <a:off x="3552" y="1994"/>
                <a:ext cx="808" cy="3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iṥḷïḍè">
                <a:extLst>
                  <a:ext uri="{FF2B5EF4-FFF2-40B4-BE49-F238E27FC236}">
                    <a16:creationId xmlns:a16="http://schemas.microsoft.com/office/drawing/2014/main" id="{36E70818-C10E-4F9F-AF89-D78033C4B1EB}"/>
                  </a:ext>
                </a:extLst>
              </p:cNvPr>
              <p:cNvSpPr/>
              <p:nvPr/>
            </p:nvSpPr>
            <p:spPr bwMode="auto">
              <a:xfrm>
                <a:off x="4360" y="1994"/>
                <a:ext cx="808" cy="3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" name="îš1ïḑè">
              <a:extLst>
                <a:ext uri="{FF2B5EF4-FFF2-40B4-BE49-F238E27FC236}">
                  <a16:creationId xmlns:a16="http://schemas.microsoft.com/office/drawing/2014/main" id="{9FD78F82-4E94-42A7-84B6-77A03A144998}"/>
                </a:ext>
              </a:extLst>
            </p:cNvPr>
            <p:cNvSpPr txBox="1"/>
            <p:nvPr/>
          </p:nvSpPr>
          <p:spPr bwMode="auto">
            <a:xfrm>
              <a:off x="5041969" y="1371711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grpSp>
          <p:nvGrpSpPr>
            <p:cNvPr id="20" name="ïśļídè">
              <a:extLst>
                <a:ext uri="{FF2B5EF4-FFF2-40B4-BE49-F238E27FC236}">
                  <a16:creationId xmlns:a16="http://schemas.microsoft.com/office/drawing/2014/main" id="{FDD1591D-D2E9-480A-B0C6-218B95F1AA87}"/>
                </a:ext>
              </a:extLst>
            </p:cNvPr>
            <p:cNvGrpSpPr/>
            <p:nvPr/>
          </p:nvGrpSpPr>
          <p:grpSpPr>
            <a:xfrm>
              <a:off x="756750" y="4194000"/>
              <a:ext cx="2729250" cy="633368"/>
              <a:chOff x="666750" y="1573270"/>
              <a:chExt cx="2729250" cy="633368"/>
            </a:xfrm>
          </p:grpSpPr>
          <p:sp>
            <p:nvSpPr>
              <p:cNvPr id="27" name="íš1îḋè">
                <a:extLst>
                  <a:ext uri="{FF2B5EF4-FFF2-40B4-BE49-F238E27FC236}">
                    <a16:creationId xmlns:a16="http://schemas.microsoft.com/office/drawing/2014/main" id="{AD25FF36-A572-407B-8037-BE6509100CE1}"/>
                  </a:ext>
                </a:extLst>
              </p:cNvPr>
              <p:cNvSpPr/>
              <p:nvPr/>
            </p:nvSpPr>
            <p:spPr>
              <a:xfrm>
                <a:off x="1806824" y="1573270"/>
                <a:ext cx="449102" cy="272872"/>
              </a:xfrm>
              <a:prstGeom prst="rect">
                <a:avLst/>
              </a:prstGeom>
            </p:spPr>
            <p:txBody>
              <a:bodyPr wrap="none">
                <a:prstTxWarp prst="textPlain">
                  <a:avLst/>
                </a:prstTxWarp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accent1"/>
                    </a:solidFill>
                  </a:rPr>
                  <a:t>36K</a:t>
                </a:r>
              </a:p>
            </p:txBody>
          </p:sp>
          <p:sp>
            <p:nvSpPr>
              <p:cNvPr id="28" name="iṩļïďê">
                <a:extLst>
                  <a:ext uri="{FF2B5EF4-FFF2-40B4-BE49-F238E27FC236}">
                    <a16:creationId xmlns:a16="http://schemas.microsoft.com/office/drawing/2014/main" id="{783448E1-9FDD-4072-906E-BA68F42D4F83}"/>
                  </a:ext>
                </a:extLst>
              </p:cNvPr>
              <p:cNvSpPr/>
              <p:nvPr/>
            </p:nvSpPr>
            <p:spPr bwMode="auto">
              <a:xfrm>
                <a:off x="666750" y="1864170"/>
                <a:ext cx="2729250" cy="342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200" dirty="0"/>
                  <a:t>Supporting text here. </a:t>
                </a:r>
              </a:p>
            </p:txBody>
          </p:sp>
        </p:grpSp>
        <p:grpSp>
          <p:nvGrpSpPr>
            <p:cNvPr id="21" name="îṣḻíḋé">
              <a:extLst>
                <a:ext uri="{FF2B5EF4-FFF2-40B4-BE49-F238E27FC236}">
                  <a16:creationId xmlns:a16="http://schemas.microsoft.com/office/drawing/2014/main" id="{11A42097-52EB-42F5-9CA8-B4F27558A20C}"/>
                </a:ext>
              </a:extLst>
            </p:cNvPr>
            <p:cNvGrpSpPr/>
            <p:nvPr/>
          </p:nvGrpSpPr>
          <p:grpSpPr>
            <a:xfrm>
              <a:off x="4731375" y="4194000"/>
              <a:ext cx="2729250" cy="633368"/>
              <a:chOff x="666750" y="1573270"/>
              <a:chExt cx="2729250" cy="633368"/>
            </a:xfrm>
          </p:grpSpPr>
          <p:sp>
            <p:nvSpPr>
              <p:cNvPr id="25" name="îṥľiḑé">
                <a:extLst>
                  <a:ext uri="{FF2B5EF4-FFF2-40B4-BE49-F238E27FC236}">
                    <a16:creationId xmlns:a16="http://schemas.microsoft.com/office/drawing/2014/main" id="{017A5829-AA6D-4D3D-976F-4268C4BDAD49}"/>
                  </a:ext>
                </a:extLst>
              </p:cNvPr>
              <p:cNvSpPr/>
              <p:nvPr/>
            </p:nvSpPr>
            <p:spPr>
              <a:xfrm>
                <a:off x="1806824" y="1573270"/>
                <a:ext cx="449102" cy="272872"/>
              </a:xfrm>
              <a:prstGeom prst="rect">
                <a:avLst/>
              </a:prstGeom>
            </p:spPr>
            <p:txBody>
              <a:bodyPr wrap="none">
                <a:prstTxWarp prst="textPlain">
                  <a:avLst/>
                </a:prstTxWarp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accent1"/>
                    </a:solidFill>
                  </a:rPr>
                  <a:t>42K</a:t>
                </a:r>
              </a:p>
            </p:txBody>
          </p:sp>
          <p:sp>
            <p:nvSpPr>
              <p:cNvPr id="26" name="îṥļiḍé">
                <a:extLst>
                  <a:ext uri="{FF2B5EF4-FFF2-40B4-BE49-F238E27FC236}">
                    <a16:creationId xmlns:a16="http://schemas.microsoft.com/office/drawing/2014/main" id="{081BD5A3-C880-4DC0-93C0-760B0453A291}"/>
                  </a:ext>
                </a:extLst>
              </p:cNvPr>
              <p:cNvSpPr/>
              <p:nvPr/>
            </p:nvSpPr>
            <p:spPr bwMode="auto">
              <a:xfrm>
                <a:off x="666750" y="1864170"/>
                <a:ext cx="2729250" cy="342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200" dirty="0"/>
                  <a:t>Supporting text here. </a:t>
                </a:r>
              </a:p>
            </p:txBody>
          </p:sp>
        </p:grpSp>
        <p:grpSp>
          <p:nvGrpSpPr>
            <p:cNvPr id="22" name="îsľíde">
              <a:extLst>
                <a:ext uri="{FF2B5EF4-FFF2-40B4-BE49-F238E27FC236}">
                  <a16:creationId xmlns:a16="http://schemas.microsoft.com/office/drawing/2014/main" id="{F584E920-63EF-4A0E-987C-69A4E5CBE270}"/>
                </a:ext>
              </a:extLst>
            </p:cNvPr>
            <p:cNvGrpSpPr/>
            <p:nvPr/>
          </p:nvGrpSpPr>
          <p:grpSpPr>
            <a:xfrm>
              <a:off x="8706000" y="4194000"/>
              <a:ext cx="2729250" cy="633368"/>
              <a:chOff x="666750" y="1573270"/>
              <a:chExt cx="2729250" cy="633368"/>
            </a:xfrm>
          </p:grpSpPr>
          <p:sp>
            <p:nvSpPr>
              <p:cNvPr id="23" name="îšḻíḑè">
                <a:extLst>
                  <a:ext uri="{FF2B5EF4-FFF2-40B4-BE49-F238E27FC236}">
                    <a16:creationId xmlns:a16="http://schemas.microsoft.com/office/drawing/2014/main" id="{5E588CD0-EDFB-481E-9415-38C763DC86F9}"/>
                  </a:ext>
                </a:extLst>
              </p:cNvPr>
              <p:cNvSpPr/>
              <p:nvPr/>
            </p:nvSpPr>
            <p:spPr>
              <a:xfrm>
                <a:off x="1806824" y="1573270"/>
                <a:ext cx="449102" cy="272872"/>
              </a:xfrm>
              <a:prstGeom prst="rect">
                <a:avLst/>
              </a:prstGeom>
            </p:spPr>
            <p:txBody>
              <a:bodyPr wrap="none">
                <a:prstTxWarp prst="textPlain">
                  <a:avLst/>
                </a:prstTxWarp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accent1"/>
                    </a:solidFill>
                  </a:rPr>
                  <a:t>52K</a:t>
                </a:r>
              </a:p>
            </p:txBody>
          </p:sp>
          <p:sp>
            <p:nvSpPr>
              <p:cNvPr id="24" name="îślíḋe">
                <a:extLst>
                  <a:ext uri="{FF2B5EF4-FFF2-40B4-BE49-F238E27FC236}">
                    <a16:creationId xmlns:a16="http://schemas.microsoft.com/office/drawing/2014/main" id="{0E310552-8443-478F-B8F2-CE5318222C08}"/>
                  </a:ext>
                </a:extLst>
              </p:cNvPr>
              <p:cNvSpPr/>
              <p:nvPr/>
            </p:nvSpPr>
            <p:spPr bwMode="auto">
              <a:xfrm>
                <a:off x="666750" y="1864170"/>
                <a:ext cx="2729250" cy="342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200" dirty="0"/>
                  <a:t>Supporting text here.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5159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615ac674-9c08-4a3f-bdba-087cab46cbc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1b2cf17-e46c-45a5-a4ef-f09d7a702bc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f6b4193-9a51-4fc0-ac0d-9a6d63ff298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046a33e-dade-4c77-b0de-00140cc2ca7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5e80740-5b81-4db6-8a2a-792167cc284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eaa21c4-6215-4ee7-a1a1-6e58671863d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023115-c619-442b-bd09-60334595910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bc21247-2132-4e5f-861a-1fcb6b1a20c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201cbc-cdad-4a45-bd87-e1ab87c5107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f738c60-f0de-49fa-98b5-0eaa980fdd6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b77cc64-61eb-411a-af83-0ba27bb97deb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d5de025-5ae7-4433-a603-a498d1f799e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4457cd7-beff-4020-a70b-0fbcf7ed79f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7e296a4-46d1-4493-87a0-a5493486f67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9f4cb39-d780-4a6d-bc4f-0a1c37094d9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70d4233-bf96-4b0c-b35c-5425b20cb38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ce82da5-b796-4fa9-bf68-61c7dfc964ab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ddaa27-8dc8-4376-99a7-501c1e8133c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88dc134-d3a1-4a6d-81d0-87365728f23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ee312b8-a9c6-4a2e-944a-a07da3e9035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b002563-37c5-4fe3-bd0b-8d9103a5117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801ca4e-a47a-4fe1-bcfd-b9abcc1ce49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e1e30c9-44e8-4808-b45e-c1de80d9257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主题5">
  <a:themeElements>
    <a:clrScheme name="自定义 55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99C0B7"/>
      </a:accent1>
      <a:accent2>
        <a:srgbClr val="639F91"/>
      </a:accent2>
      <a:accent3>
        <a:srgbClr val="566662"/>
      </a:accent3>
      <a:accent4>
        <a:srgbClr val="738983"/>
      </a:accent4>
      <a:accent5>
        <a:srgbClr val="D38749"/>
      </a:accent5>
      <a:accent6>
        <a:srgbClr val="778495"/>
      </a:accent6>
      <a:hlink>
        <a:srgbClr val="84CBC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77</TotalTime>
  <Words>2220</Words>
  <Application>Microsoft Office PowerPoint</Application>
  <PresentationFormat>宽屏</PresentationFormat>
  <Paragraphs>445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微软雅黑</vt:lpstr>
      <vt:lpstr>等线</vt:lpstr>
      <vt:lpstr>Arial</vt:lpstr>
      <vt:lpstr>Calibri</vt:lpstr>
      <vt:lpstr>Impact</vt:lpstr>
      <vt:lpstr>Segoe UI Light</vt:lpstr>
      <vt:lpstr>Wingdings</vt:lpstr>
      <vt:lpstr>主题5</vt:lpstr>
      <vt:lpstr>OfficePLUS</vt:lpstr>
      <vt:lpstr>iSlide® 简约风商业计划书主题模板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PowerPoint 演示文稿</vt:lpstr>
      <vt:lpstr>Thanks. And Your Slogan Here.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Yunxuan Liu (Chinasoft)</cp:lastModifiedBy>
  <cp:revision>17</cp:revision>
  <cp:lastPrinted>2017-09-06T16:00:00Z</cp:lastPrinted>
  <dcterms:created xsi:type="dcterms:W3CDTF">2017-09-06T16:00:00Z</dcterms:created>
  <dcterms:modified xsi:type="dcterms:W3CDTF">2019-01-03T07:39:30Z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2019-01-03T07:39:30.1903024Z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