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87D7A-9AD7-4A37-A3D4-7E68C5F245E2}" v="32" dt="2019-05-14T11:35:3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ilgenreiner" userId="210c74670d53f5a7" providerId="LiveId" clId="{59687D7A-9AD7-4A37-A3D4-7E68C5F245E2}"/>
    <pc:docChg chg="undo custSel addSld modSld modMainMaster">
      <pc:chgData name="Daniel Gilgenreiner" userId="210c74670d53f5a7" providerId="LiveId" clId="{59687D7A-9AD7-4A37-A3D4-7E68C5F245E2}" dt="2019-05-09T07:25:20.696" v="890" actId="20577"/>
      <pc:docMkLst>
        <pc:docMk/>
      </pc:docMkLst>
      <pc:sldChg chg="delSp modSp modTransition delDesignElem">
        <pc:chgData name="Daniel Gilgenreiner" userId="210c74670d53f5a7" providerId="LiveId" clId="{59687D7A-9AD7-4A37-A3D4-7E68C5F245E2}" dt="2019-05-09T07:19:52.289" v="799"/>
        <pc:sldMkLst>
          <pc:docMk/>
          <pc:sldMk cId="1947579853" sldId="256"/>
        </pc:sldMkLst>
        <pc:spChg chg="mod">
          <ac:chgData name="Daniel Gilgenreiner" userId="210c74670d53f5a7" providerId="LiveId" clId="{59687D7A-9AD7-4A37-A3D4-7E68C5F245E2}" dt="2019-05-09T07:04:24.131" v="254" actId="20577"/>
          <ac:spMkLst>
            <pc:docMk/>
            <pc:sldMk cId="1947579853" sldId="256"/>
            <ac:spMk id="2" creationId="{DC063A66-3222-4AFA-A842-D3347D95190A}"/>
          </ac:spMkLst>
        </pc:spChg>
        <pc:spChg chg="del">
          <ac:chgData name="Daniel Gilgenreiner" userId="210c74670d53f5a7" providerId="LiveId" clId="{59687D7A-9AD7-4A37-A3D4-7E68C5F245E2}" dt="2019-05-09T06:26:34.941" v="1"/>
          <ac:spMkLst>
            <pc:docMk/>
            <pc:sldMk cId="1947579853" sldId="256"/>
            <ac:spMk id="24" creationId="{2783C067-F8BF-4755-B516-8A0CD74CF60C}"/>
          </ac:spMkLst>
        </pc:spChg>
        <pc:spChg chg="del">
          <ac:chgData name="Daniel Gilgenreiner" userId="210c74670d53f5a7" providerId="LiveId" clId="{59687D7A-9AD7-4A37-A3D4-7E68C5F245E2}" dt="2019-05-09T06:26:34.941" v="1"/>
          <ac:spMkLst>
            <pc:docMk/>
            <pc:sldMk cId="1947579853" sldId="256"/>
            <ac:spMk id="26" creationId="{2ED796EC-E7FF-46DB-B912-FB08BF12AA6E}"/>
          </ac:spMkLst>
        </pc:spChg>
        <pc:spChg chg="del">
          <ac:chgData name="Daniel Gilgenreiner" userId="210c74670d53f5a7" providerId="LiveId" clId="{59687D7A-9AD7-4A37-A3D4-7E68C5F245E2}" dt="2019-05-09T06:26:34.941" v="1"/>
          <ac:spMkLst>
            <pc:docMk/>
            <pc:sldMk cId="1947579853" sldId="256"/>
            <ac:spMk id="40" creationId="{549A2DAB-B431-487D-95AD-BB0FECB49E57}"/>
          </ac:spMkLst>
        </pc:spChg>
        <pc:spChg chg="del">
          <ac:chgData name="Daniel Gilgenreiner" userId="210c74670d53f5a7" providerId="LiveId" clId="{59687D7A-9AD7-4A37-A3D4-7E68C5F245E2}" dt="2019-05-09T06:26:34.941" v="1"/>
          <ac:spMkLst>
            <pc:docMk/>
            <pc:sldMk cId="1947579853" sldId="256"/>
            <ac:spMk id="41" creationId="{0819F787-32B4-46A8-BC57-C6571BCEE243}"/>
          </ac:spMkLst>
        </pc:spChg>
        <pc:cxnChg chg="del">
          <ac:chgData name="Daniel Gilgenreiner" userId="210c74670d53f5a7" providerId="LiveId" clId="{59687D7A-9AD7-4A37-A3D4-7E68C5F245E2}" dt="2019-05-09T06:26:34.941" v="1"/>
          <ac:cxnSpMkLst>
            <pc:docMk/>
            <pc:sldMk cId="1947579853" sldId="256"/>
            <ac:cxnSpMk id="42" creationId="{C5ECDEE1-7093-418F-9CF5-24EEB115C1C1}"/>
          </ac:cxnSpMkLst>
        </pc:cxnChg>
        <pc:cxnChg chg="del">
          <ac:chgData name="Daniel Gilgenreiner" userId="210c74670d53f5a7" providerId="LiveId" clId="{59687D7A-9AD7-4A37-A3D4-7E68C5F245E2}" dt="2019-05-09T06:26:34.941" v="1"/>
          <ac:cxnSpMkLst>
            <pc:docMk/>
            <pc:sldMk cId="1947579853" sldId="256"/>
            <ac:cxnSpMk id="43" creationId="{045062AF-EB11-4651-BC4A-4DA21768DE8E}"/>
          </ac:cxnSpMkLst>
        </pc:cxnChg>
      </pc:sldChg>
      <pc:sldChg chg="addSp delSp modSp modTransition">
        <pc:chgData name="Daniel Gilgenreiner" userId="210c74670d53f5a7" providerId="LiveId" clId="{59687D7A-9AD7-4A37-A3D4-7E68C5F245E2}" dt="2019-05-09T07:19:52.289" v="799"/>
        <pc:sldMkLst>
          <pc:docMk/>
          <pc:sldMk cId="3751016050" sldId="257"/>
        </pc:sldMkLst>
        <pc:spChg chg="mod">
          <ac:chgData name="Daniel Gilgenreiner" userId="210c74670d53f5a7" providerId="LiveId" clId="{59687D7A-9AD7-4A37-A3D4-7E68C5F245E2}" dt="2019-05-09T07:00:58.308" v="101" actId="14100"/>
          <ac:spMkLst>
            <pc:docMk/>
            <pc:sldMk cId="3751016050" sldId="257"/>
            <ac:spMk id="3" creationId="{5418A388-4FD3-4976-BB6D-5209F0141E94}"/>
          </ac:spMkLst>
        </pc:spChg>
        <pc:spChg chg="add del">
          <ac:chgData name="Daniel Gilgenreiner" userId="210c74670d53f5a7" providerId="LiveId" clId="{59687D7A-9AD7-4A37-A3D4-7E68C5F245E2}" dt="2019-05-09T07:01:07.868" v="103"/>
          <ac:spMkLst>
            <pc:docMk/>
            <pc:sldMk cId="3751016050" sldId="257"/>
            <ac:spMk id="4" creationId="{606F1F9B-9DA4-4DF4-95A2-FB39849F4AF1}"/>
          </ac:spMkLst>
        </pc:spChg>
        <pc:spChg chg="add mod">
          <ac:chgData name="Daniel Gilgenreiner" userId="210c74670d53f5a7" providerId="LiveId" clId="{59687D7A-9AD7-4A37-A3D4-7E68C5F245E2}" dt="2019-05-09T07:19:26.865" v="797" actId="20577"/>
          <ac:spMkLst>
            <pc:docMk/>
            <pc:sldMk cId="3751016050" sldId="257"/>
            <ac:spMk id="5" creationId="{06093A17-6E4C-4F2B-A3FB-F5C03643C9ED}"/>
          </ac:spMkLst>
        </pc:spChg>
      </pc:sldChg>
      <pc:sldChg chg="modTransition">
        <pc:chgData name="Daniel Gilgenreiner" userId="210c74670d53f5a7" providerId="LiveId" clId="{59687D7A-9AD7-4A37-A3D4-7E68C5F245E2}" dt="2019-05-09T07:19:52.289" v="799"/>
        <pc:sldMkLst>
          <pc:docMk/>
          <pc:sldMk cId="1596782938" sldId="258"/>
        </pc:sldMkLst>
      </pc:sldChg>
      <pc:sldChg chg="addSp delSp modSp add modTransition">
        <pc:chgData name="Daniel Gilgenreiner" userId="210c74670d53f5a7" providerId="LiveId" clId="{59687D7A-9AD7-4A37-A3D4-7E68C5F245E2}" dt="2019-05-09T07:25:20.696" v="890" actId="20577"/>
        <pc:sldMkLst>
          <pc:docMk/>
          <pc:sldMk cId="4045696344" sldId="259"/>
        </pc:sldMkLst>
        <pc:spChg chg="mod">
          <ac:chgData name="Daniel Gilgenreiner" userId="210c74670d53f5a7" providerId="LiveId" clId="{59687D7A-9AD7-4A37-A3D4-7E68C5F245E2}" dt="2019-05-09T07:03:31.424" v="234" actId="20577"/>
          <ac:spMkLst>
            <pc:docMk/>
            <pc:sldMk cId="4045696344" sldId="259"/>
            <ac:spMk id="2" creationId="{95D6C372-7F7C-4F94-A409-2873AD2E8300}"/>
          </ac:spMkLst>
        </pc:spChg>
        <pc:spChg chg="del">
          <ac:chgData name="Daniel Gilgenreiner" userId="210c74670d53f5a7" providerId="LiveId" clId="{59687D7A-9AD7-4A37-A3D4-7E68C5F245E2}" dt="2019-05-09T07:05:14.988" v="255" actId="478"/>
          <ac:spMkLst>
            <pc:docMk/>
            <pc:sldMk cId="4045696344" sldId="259"/>
            <ac:spMk id="3" creationId="{313B2A3E-FBD3-434C-B8D5-21351A682121}"/>
          </ac:spMkLst>
        </pc:spChg>
        <pc:spChg chg="add mod">
          <ac:chgData name="Daniel Gilgenreiner" userId="210c74670d53f5a7" providerId="LiveId" clId="{59687D7A-9AD7-4A37-A3D4-7E68C5F245E2}" dt="2019-05-09T07:23:56.277" v="867"/>
          <ac:spMkLst>
            <pc:docMk/>
            <pc:sldMk cId="4045696344" sldId="259"/>
            <ac:spMk id="4" creationId="{A031346D-BB37-4A26-A73D-FE24F17F5272}"/>
          </ac:spMkLst>
        </pc:spChg>
        <pc:spChg chg="add mod">
          <ac:chgData name="Daniel Gilgenreiner" userId="210c74670d53f5a7" providerId="LiveId" clId="{59687D7A-9AD7-4A37-A3D4-7E68C5F245E2}" dt="2019-05-09T07:25:20.696" v="890" actId="20577"/>
          <ac:spMkLst>
            <pc:docMk/>
            <pc:sldMk cId="4045696344" sldId="259"/>
            <ac:spMk id="5" creationId="{11925920-1B1B-40B7-B490-B4AED5A8F526}"/>
          </ac:spMkLst>
        </pc:spChg>
      </pc:sldChg>
      <pc:sldMasterChg chg="modTransition modSldLayout">
        <pc:chgData name="Daniel Gilgenreiner" userId="210c74670d53f5a7" providerId="LiveId" clId="{59687D7A-9AD7-4A37-A3D4-7E68C5F245E2}" dt="2019-05-09T07:19:52.289" v="799"/>
        <pc:sldMasterMkLst>
          <pc:docMk/>
          <pc:sldMasterMk cId="2133676346" sldId="2147483677"/>
        </pc:sldMasterMkLst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1491683213" sldId="2147483678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1798304467" sldId="2147483679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825182495" sldId="2147483680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4180239533" sldId="2147483681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969046933" sldId="2147483682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888583390" sldId="2147483683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157565911" sldId="2147483684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4202866869" sldId="2147483685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3668066342" sldId="2147483686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771468126" sldId="2147483687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3714347316" sldId="2147483688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380501570" sldId="2147483689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3419544592" sldId="2147483690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626445187" sldId="2147483691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4098360059" sldId="2147483692"/>
          </pc:sldLayoutMkLst>
        </pc:sldLayoutChg>
        <pc:sldLayoutChg chg="modTransition">
          <pc:chgData name="Daniel Gilgenreiner" userId="210c74670d53f5a7" providerId="LiveId" clId="{59687D7A-9AD7-4A37-A3D4-7E68C5F245E2}" dt="2019-05-09T07:19:52.289" v="799"/>
          <pc:sldLayoutMkLst>
            <pc:docMk/>
            <pc:sldMasterMk cId="2133676346" sldId="2147483677"/>
            <pc:sldLayoutMk cId="1444253118" sldId="214748369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7050-DFDC-4280-BD02-A46467B283DC}" type="datetimeFigureOut">
              <a:rPr lang="de-AT" smtClean="0"/>
              <a:t>14.05.2019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B9973-0798-47AA-8D1E-F781CFC7B48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125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9AFF-7033-4409-B8DA-8E6E54B70C85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6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A3C-5167-4B82-952A-364C382BF09F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46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4DF-CE33-43CD-B30B-B77C6832BCEF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34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4292-A3E1-41A5-B5F3-863001AE307A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0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43B-67B9-4324-A3D7-D61FE8A8EDB8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54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C0FC-A294-4757-A5E1-5FA0175AB195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44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0292-48CD-41D9-BE63-92C6544BF738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360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C60A-322C-4CE9-A2A3-D02B60BDF04D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42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9324-88E0-4529-AC9C-8C9CEE21E680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83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7A6-4054-49FB-8A9F-B03F5959AB33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1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CC72-2CE4-4865-B8BD-44D01D3E5F62}" type="datetime1">
              <a:rPr lang="de-AT" smtClean="0"/>
              <a:t>14.05.2019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2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D30-4298-4D60-B9AD-F9D5DB17FAC4}" type="datetime1">
              <a:rPr lang="de-AT" smtClean="0"/>
              <a:t>14.05.2019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0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E8B0-1C0B-4829-84FC-2792403AF55E}" type="datetime1">
              <a:rPr lang="de-AT" smtClean="0"/>
              <a:t>14.05.2019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5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EC07-D037-4F87-96DA-57B5D2CC78A5}" type="datetime1">
              <a:rPr lang="de-AT" smtClean="0"/>
              <a:t>14.05.2019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5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5992-9BD0-493D-AF05-367642252776}" type="datetime1">
              <a:rPr lang="de-AT" smtClean="0"/>
              <a:t>14.05.2019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86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47DF-484B-40B2-9186-C4194C53008F}" type="datetime1">
              <a:rPr lang="de-AT" smtClean="0"/>
              <a:t>14.05.2019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80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E2F-CDCB-46D0-9B53-DE93215387FF}" type="datetime1">
              <a:rPr lang="de-AT" smtClean="0"/>
              <a:t>14.05.2019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132F92-07D5-4FE4-97E8-3D20890864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6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bcom_ru_ready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artphone-android-phone-cellular-65534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63A66-3222-4AFA-A842-D3347D95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de-AT" dirty="0" err="1"/>
              <a:t>ChatApp</a:t>
            </a:r>
            <a:r>
              <a:rPr lang="de-AT" dirty="0"/>
              <a:t>-Sprint Review</a:t>
            </a: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3A58A8-CB39-4E14-8EB3-819973C16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Kleinegger</a:t>
            </a:r>
            <a:r>
              <a:rPr lang="de-AT" dirty="0"/>
              <a:t>, </a:t>
            </a:r>
            <a:r>
              <a:rPr lang="de-AT" dirty="0" err="1"/>
              <a:t>Gilgenreiner</a:t>
            </a:r>
            <a:r>
              <a:rPr lang="de-AT" dirty="0"/>
              <a:t>, </a:t>
            </a:r>
            <a:r>
              <a:rPr lang="de-AT" dirty="0" err="1"/>
              <a:t>Lotteritsch</a:t>
            </a:r>
            <a:r>
              <a:rPr lang="de-AT" dirty="0"/>
              <a:t>, </a:t>
            </a:r>
            <a:r>
              <a:rPr lang="de-AT" dirty="0" err="1"/>
              <a:t>Drabosenig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9B9C26-99FD-4746-8B63-7833EA6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757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1A965-CC16-4DD8-A046-0AD0568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UserStories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8A388-4FD3-4976-BB6D-5209F01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75566" cy="3880773"/>
          </a:xfrm>
        </p:spPr>
        <p:txBody>
          <a:bodyPr/>
          <a:lstStyle/>
          <a:p>
            <a:r>
              <a:rPr lang="de-AT" dirty="0" err="1"/>
              <a:t>Kleinegger</a:t>
            </a:r>
            <a:endParaRPr lang="de-AT" dirty="0"/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Einzelchat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Gruppenchat</a:t>
            </a:r>
          </a:p>
          <a:p>
            <a:r>
              <a:rPr lang="de-AT" dirty="0" err="1"/>
              <a:t>Gilgenreiner</a:t>
            </a:r>
            <a:endParaRPr lang="de-AT" dirty="0"/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Profil löschen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Profil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093A17-6E4C-4F2B-A3FB-F5C03643C9ED}"/>
              </a:ext>
            </a:extLst>
          </p:cNvPr>
          <p:cNvSpPr txBox="1">
            <a:spLocks/>
          </p:cNvSpPr>
          <p:nvPr/>
        </p:nvSpPr>
        <p:spPr>
          <a:xfrm>
            <a:off x="3944409" y="2159003"/>
            <a:ext cx="34755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Lotteritsch</a:t>
            </a:r>
            <a:endParaRPr lang="de-AT" dirty="0"/>
          </a:p>
          <a:p>
            <a:pPr lvl="1">
              <a:buFont typeface="Wingdings 3" charset="2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User </a:t>
            </a:r>
            <a:r>
              <a:rPr lang="de-AT" dirty="0" err="1"/>
              <a:t>adden</a:t>
            </a:r>
            <a:endParaRPr lang="de-AT" dirty="0"/>
          </a:p>
          <a:p>
            <a:pPr lvl="1">
              <a:buFont typeface="Wingdings 3" charset="2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Allgemeines Interface</a:t>
            </a:r>
          </a:p>
          <a:p>
            <a:pPr lvl="1">
              <a:buFont typeface="Wingdings 3" charset="2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Benutzer/Chats anzeigen</a:t>
            </a:r>
          </a:p>
          <a:p>
            <a:r>
              <a:rPr lang="de-AT" dirty="0" err="1"/>
              <a:t>Drabosenig</a:t>
            </a:r>
            <a:endParaRPr lang="de-AT" dirty="0"/>
          </a:p>
          <a:p>
            <a:pPr lvl="1">
              <a:buFont typeface="Wingdings 3" charset="2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Login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de-AT" dirty="0"/>
              <a:t>User registrieren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5DC236-41A4-4872-B167-3E2E8B16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101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57FCC-A6F1-4087-AAE0-B37D2727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Technische Lösung</a:t>
            </a:r>
            <a:endParaRPr lang="de-AT" dirty="0"/>
          </a:p>
        </p:txBody>
      </p:sp>
      <p:pic>
        <p:nvPicPr>
          <p:cNvPr id="5" name="Inhaltsplatzhalter 4" descr="Ein Bild, das Monitor, Objekt, Foto, sitzend enthält.&#10;&#10;Automatisch generierte Beschreibung">
            <a:extLst>
              <a:ext uri="{FF2B5EF4-FFF2-40B4-BE49-F238E27FC236}">
                <a16:creationId xmlns:a16="http://schemas.microsoft.com/office/drawing/2014/main" id="{B465BC71-844C-4CC3-B6D2-721EF56D1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440" y="2686050"/>
            <a:ext cx="2105289" cy="3460750"/>
          </a:xfr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7B6076-F8B4-4C1C-A58B-93730D1EE754}"/>
              </a:ext>
            </a:extLst>
          </p:cNvPr>
          <p:cNvGrpSpPr/>
          <p:nvPr/>
        </p:nvGrpSpPr>
        <p:grpSpPr>
          <a:xfrm>
            <a:off x="5307158" y="1031400"/>
            <a:ext cx="4199207" cy="2553651"/>
            <a:chOff x="4392758" y="1516571"/>
            <a:chExt cx="4199207" cy="2553651"/>
          </a:xfrm>
        </p:grpSpPr>
        <p:pic>
          <p:nvPicPr>
            <p:cNvPr id="7" name="Grafik 6" descr="Ein Bild, das Objekt enthält.&#10;&#10;Automatisch generierte Beschreibung">
              <a:extLst>
                <a:ext uri="{FF2B5EF4-FFF2-40B4-BE49-F238E27FC236}">
                  <a16:creationId xmlns:a16="http://schemas.microsoft.com/office/drawing/2014/main" id="{0FED978E-EB5A-43DF-A945-CAA2539E2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758" y="1516571"/>
              <a:ext cx="4199207" cy="2338958"/>
            </a:xfrm>
            <a:prstGeom prst="rect">
              <a:avLst/>
            </a:prstGeom>
          </p:spPr>
        </p:pic>
        <p:pic>
          <p:nvPicPr>
            <p:cNvPr id="22" name="Grafik 21" descr="Ein Bild, das Briefpapier, Umschlag enthält.&#10;&#10;Automatisch generierte Beschreibung">
              <a:extLst>
                <a:ext uri="{FF2B5EF4-FFF2-40B4-BE49-F238E27FC236}">
                  <a16:creationId xmlns:a16="http://schemas.microsoft.com/office/drawing/2014/main" id="{A49D1E28-628B-4718-BE9F-2498C8F2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70" y="1731264"/>
              <a:ext cx="1435796" cy="2338958"/>
            </a:xfrm>
            <a:prstGeom prst="rect">
              <a:avLst/>
            </a:prstGeom>
          </p:spPr>
        </p:pic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CF9F33-0473-4CA7-9D93-73942A71EED7}"/>
              </a:ext>
            </a:extLst>
          </p:cNvPr>
          <p:cNvCxnSpPr>
            <a:cxnSpLocks/>
          </p:cNvCxnSpPr>
          <p:nvPr/>
        </p:nvCxnSpPr>
        <p:spPr>
          <a:xfrm flipV="1">
            <a:off x="3181350" y="2809875"/>
            <a:ext cx="2140421" cy="98228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05EDC5-DA28-4900-9018-64BFCFD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78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6C372-7F7C-4F94-A409-2873AD2E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031346D-BB37-4A26-A73D-FE24F17F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75566" cy="3880773"/>
          </a:xfrm>
        </p:spPr>
        <p:txBody>
          <a:bodyPr>
            <a:normAutofit/>
          </a:bodyPr>
          <a:lstStyle/>
          <a:p>
            <a:r>
              <a:rPr lang="de-AT" dirty="0" err="1"/>
              <a:t>Kleinegger</a:t>
            </a:r>
            <a:endParaRPr lang="de-AT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Fehler beheben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GUI überarbeiten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  <a:p>
            <a:r>
              <a:rPr lang="de-AT" dirty="0" err="1"/>
              <a:t>Gilgenreiner</a:t>
            </a:r>
            <a:endParaRPr lang="de-AT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GUI überarbeiten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Einstellungen bearbeiten</a:t>
            </a:r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925920-1B1B-40B7-B490-B4AED5A8F526}"/>
              </a:ext>
            </a:extLst>
          </p:cNvPr>
          <p:cNvSpPr txBox="1">
            <a:spLocks/>
          </p:cNvSpPr>
          <p:nvPr/>
        </p:nvSpPr>
        <p:spPr>
          <a:xfrm>
            <a:off x="3944409" y="2159003"/>
            <a:ext cx="34755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Lotteritsch</a:t>
            </a:r>
            <a:endParaRPr lang="de-AT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User </a:t>
            </a:r>
            <a:r>
              <a:rPr lang="de-AT" dirty="0" err="1"/>
              <a:t>adden</a:t>
            </a:r>
            <a:r>
              <a:rPr lang="de-AT" dirty="0"/>
              <a:t> überarbeiten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Bilder allgemein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Fehler beheben</a:t>
            </a:r>
          </a:p>
          <a:p>
            <a:r>
              <a:rPr lang="de-AT" dirty="0" err="1"/>
              <a:t>Drabosenig</a:t>
            </a:r>
            <a:endParaRPr lang="de-AT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 dirty="0"/>
              <a:t>GUI überarbeiten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de-AT"/>
              <a:t>Passwort </a:t>
            </a:r>
            <a:r>
              <a:rPr lang="de-AT" dirty="0"/>
              <a:t>vergessen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D1D04A-11AD-46B3-B9AC-31B6E92E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2 - ChatApp - Kleinegger, Gilgenreiner, Lotteritsch, Drabosenig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696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Facette</vt:lpstr>
      <vt:lpstr>ChatApp-Sprint Review </vt:lpstr>
      <vt:lpstr>UserStories </vt:lpstr>
      <vt:lpstr>Technische Lösung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</dc:title>
  <dc:creator>GILGENREINER Daniel, 4AHIF</dc:creator>
  <cp:lastModifiedBy>GILGENREINER Daniel, 4AHIF</cp:lastModifiedBy>
  <cp:revision>2</cp:revision>
  <dcterms:created xsi:type="dcterms:W3CDTF">2019-05-08T19:01:55Z</dcterms:created>
  <dcterms:modified xsi:type="dcterms:W3CDTF">2019-05-14T11:35:45Z</dcterms:modified>
</cp:coreProperties>
</file>