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6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662FD-5534-4E69-82D2-AC1D9F6B99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E4D5FC-A9B4-43BB-9D84-3D91998F41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Locations finden</a:t>
          </a:r>
          <a:endParaRPr lang="en-US"/>
        </a:p>
      </dgm:t>
    </dgm:pt>
    <dgm:pt modelId="{CED5CE57-AF91-4E9B-8806-1CD0A0E30563}" type="parTrans" cxnId="{76E7EFA3-BCAC-49DA-8805-8C1519BD0131}">
      <dgm:prSet/>
      <dgm:spPr/>
      <dgm:t>
        <a:bodyPr/>
        <a:lstStyle/>
        <a:p>
          <a:endParaRPr lang="en-US"/>
        </a:p>
      </dgm:t>
    </dgm:pt>
    <dgm:pt modelId="{076403CA-15A2-426A-8EB1-00755BDFD7A2}" type="sibTrans" cxnId="{76E7EFA3-BCAC-49DA-8805-8C1519BD0131}">
      <dgm:prSet/>
      <dgm:spPr/>
      <dgm:t>
        <a:bodyPr/>
        <a:lstStyle/>
        <a:p>
          <a:endParaRPr lang="en-US"/>
        </a:p>
      </dgm:t>
    </dgm:pt>
    <dgm:pt modelId="{B4BC65B6-3637-43F8-83E4-725BB4F44E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Punkte sammeln</a:t>
          </a:r>
          <a:endParaRPr lang="en-US"/>
        </a:p>
      </dgm:t>
    </dgm:pt>
    <dgm:pt modelId="{98D48558-3783-41BE-8917-80EE8D26DC68}" type="parTrans" cxnId="{495E5600-8A51-4535-ABDD-25B351F59894}">
      <dgm:prSet/>
      <dgm:spPr/>
      <dgm:t>
        <a:bodyPr/>
        <a:lstStyle/>
        <a:p>
          <a:endParaRPr lang="en-US"/>
        </a:p>
      </dgm:t>
    </dgm:pt>
    <dgm:pt modelId="{6A509E8A-571E-4318-886B-609E3E3398ED}" type="sibTrans" cxnId="{495E5600-8A51-4535-ABDD-25B351F59894}">
      <dgm:prSet/>
      <dgm:spPr/>
      <dgm:t>
        <a:bodyPr/>
        <a:lstStyle/>
        <a:p>
          <a:endParaRPr lang="en-US"/>
        </a:p>
      </dgm:t>
    </dgm:pt>
    <dgm:pt modelId="{821E077C-5E9C-4074-A5F1-8EFFF1C161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Boni einlösen</a:t>
          </a:r>
          <a:endParaRPr lang="en-US"/>
        </a:p>
      </dgm:t>
    </dgm:pt>
    <dgm:pt modelId="{91ED0C32-5BB1-465D-91E0-5273075BE467}" type="parTrans" cxnId="{8063BCFE-7D95-4DFF-B5D7-508DD3E9ADE4}">
      <dgm:prSet/>
      <dgm:spPr/>
      <dgm:t>
        <a:bodyPr/>
        <a:lstStyle/>
        <a:p>
          <a:endParaRPr lang="en-US"/>
        </a:p>
      </dgm:t>
    </dgm:pt>
    <dgm:pt modelId="{38B2AFEF-3A04-4520-9A20-616C25E315F4}" type="sibTrans" cxnId="{8063BCFE-7D95-4DFF-B5D7-508DD3E9ADE4}">
      <dgm:prSet/>
      <dgm:spPr/>
      <dgm:t>
        <a:bodyPr/>
        <a:lstStyle/>
        <a:p>
          <a:endParaRPr lang="en-US"/>
        </a:p>
      </dgm:t>
    </dgm:pt>
    <dgm:pt modelId="{06CC9A26-3AFF-4B78-AB41-C18AA79997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Wirtschaftlicher Nutze für Anbieter und Kunde</a:t>
          </a:r>
          <a:endParaRPr lang="en-US"/>
        </a:p>
      </dgm:t>
    </dgm:pt>
    <dgm:pt modelId="{E11C78AA-0A0E-4AD6-91C4-043CBF4157E4}" type="parTrans" cxnId="{B2D9BA8E-2721-4B80-A376-A03C6FC7C9A2}">
      <dgm:prSet/>
      <dgm:spPr/>
      <dgm:t>
        <a:bodyPr/>
        <a:lstStyle/>
        <a:p>
          <a:endParaRPr lang="en-US"/>
        </a:p>
      </dgm:t>
    </dgm:pt>
    <dgm:pt modelId="{FA897528-8576-422B-9C55-68C39BB63451}" type="sibTrans" cxnId="{B2D9BA8E-2721-4B80-A376-A03C6FC7C9A2}">
      <dgm:prSet/>
      <dgm:spPr/>
      <dgm:t>
        <a:bodyPr/>
        <a:lstStyle/>
        <a:p>
          <a:endParaRPr lang="en-US"/>
        </a:p>
      </dgm:t>
    </dgm:pt>
    <dgm:pt modelId="{1952F1A2-7470-483E-9810-A32E85B2F638}" type="pres">
      <dgm:prSet presAssocID="{C73662FD-5534-4E69-82D2-AC1D9F6B9974}" presName="root" presStyleCnt="0">
        <dgm:presLayoutVars>
          <dgm:dir/>
          <dgm:resizeHandles val="exact"/>
        </dgm:presLayoutVars>
      </dgm:prSet>
      <dgm:spPr/>
    </dgm:pt>
    <dgm:pt modelId="{BF1E23C0-653C-4EEC-B28E-C1B8979269C1}" type="pres">
      <dgm:prSet presAssocID="{6DE4D5FC-A9B4-43BB-9D84-3D91998F4121}" presName="compNode" presStyleCnt="0"/>
      <dgm:spPr/>
    </dgm:pt>
    <dgm:pt modelId="{F655CD6A-BB17-4961-BABF-FEA82BCA0D3A}" type="pres">
      <dgm:prSet presAssocID="{6DE4D5FC-A9B4-43BB-9D84-3D91998F4121}" presName="iconBgRect" presStyleLbl="bgShp" presStyleIdx="0" presStyleCnt="4"/>
      <dgm:spPr/>
    </dgm:pt>
    <dgm:pt modelId="{7D9C240B-E676-47AD-BE58-5850787E5629}" type="pres">
      <dgm:prSet presAssocID="{6DE4D5FC-A9B4-43BB-9D84-3D91998F41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8FDE9F4-EC8A-4CB2-91F1-44F6534BB49C}" type="pres">
      <dgm:prSet presAssocID="{6DE4D5FC-A9B4-43BB-9D84-3D91998F4121}" presName="spaceRect" presStyleCnt="0"/>
      <dgm:spPr/>
    </dgm:pt>
    <dgm:pt modelId="{44CC86C8-5B6D-42E7-BC1E-D426B9C79991}" type="pres">
      <dgm:prSet presAssocID="{6DE4D5FC-A9B4-43BB-9D84-3D91998F4121}" presName="textRect" presStyleLbl="revTx" presStyleIdx="0" presStyleCnt="4">
        <dgm:presLayoutVars>
          <dgm:chMax val="1"/>
          <dgm:chPref val="1"/>
        </dgm:presLayoutVars>
      </dgm:prSet>
      <dgm:spPr/>
    </dgm:pt>
    <dgm:pt modelId="{35924D48-7459-43FB-A2EE-D8467F1EE5EF}" type="pres">
      <dgm:prSet presAssocID="{076403CA-15A2-426A-8EB1-00755BDFD7A2}" presName="sibTrans" presStyleCnt="0"/>
      <dgm:spPr/>
    </dgm:pt>
    <dgm:pt modelId="{C1300EFA-53CA-43CA-922F-BBB5ABCC4F4B}" type="pres">
      <dgm:prSet presAssocID="{B4BC65B6-3637-43F8-83E4-725BB4F44E84}" presName="compNode" presStyleCnt="0"/>
      <dgm:spPr/>
    </dgm:pt>
    <dgm:pt modelId="{0BB841F1-6125-4150-A3B7-DD3A6A11B7DF}" type="pres">
      <dgm:prSet presAssocID="{B4BC65B6-3637-43F8-83E4-725BB4F44E84}" presName="iconBgRect" presStyleLbl="bgShp" presStyleIdx="1" presStyleCnt="4"/>
      <dgm:spPr/>
    </dgm:pt>
    <dgm:pt modelId="{D472895F-5ED0-43E9-B708-40796AE235B3}" type="pres">
      <dgm:prSet presAssocID="{B4BC65B6-3637-43F8-83E4-725BB4F44E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3DAAE85F-2C33-448C-B0B3-46C4F789966C}" type="pres">
      <dgm:prSet presAssocID="{B4BC65B6-3637-43F8-83E4-725BB4F44E84}" presName="spaceRect" presStyleCnt="0"/>
      <dgm:spPr/>
    </dgm:pt>
    <dgm:pt modelId="{07867F96-0268-4721-A193-484DBE94ED48}" type="pres">
      <dgm:prSet presAssocID="{B4BC65B6-3637-43F8-83E4-725BB4F44E84}" presName="textRect" presStyleLbl="revTx" presStyleIdx="1" presStyleCnt="4">
        <dgm:presLayoutVars>
          <dgm:chMax val="1"/>
          <dgm:chPref val="1"/>
        </dgm:presLayoutVars>
      </dgm:prSet>
      <dgm:spPr/>
    </dgm:pt>
    <dgm:pt modelId="{A8DA4F7E-1F2F-479D-BCAC-EFBE920626CB}" type="pres">
      <dgm:prSet presAssocID="{6A509E8A-571E-4318-886B-609E3E3398ED}" presName="sibTrans" presStyleCnt="0"/>
      <dgm:spPr/>
    </dgm:pt>
    <dgm:pt modelId="{183EE986-A255-4F86-BA7C-A471D69891FA}" type="pres">
      <dgm:prSet presAssocID="{821E077C-5E9C-4074-A5F1-8EFFF1C161DA}" presName="compNode" presStyleCnt="0"/>
      <dgm:spPr/>
    </dgm:pt>
    <dgm:pt modelId="{E362762C-690A-44F6-9B34-116236F70AC4}" type="pres">
      <dgm:prSet presAssocID="{821E077C-5E9C-4074-A5F1-8EFFF1C161DA}" presName="iconBgRect" presStyleLbl="bgShp" presStyleIdx="2" presStyleCnt="4"/>
      <dgm:spPr/>
    </dgm:pt>
    <dgm:pt modelId="{9DFCB0E4-8549-4D67-80B3-71EAEEB6290D}" type="pres">
      <dgm:prSet presAssocID="{821E077C-5E9C-4074-A5F1-8EFFF1C161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51DBC9B-6E01-40C1-9193-917250805862}" type="pres">
      <dgm:prSet presAssocID="{821E077C-5E9C-4074-A5F1-8EFFF1C161DA}" presName="spaceRect" presStyleCnt="0"/>
      <dgm:spPr/>
    </dgm:pt>
    <dgm:pt modelId="{584DF736-D027-4184-8FE2-201D1290D4A4}" type="pres">
      <dgm:prSet presAssocID="{821E077C-5E9C-4074-A5F1-8EFFF1C161DA}" presName="textRect" presStyleLbl="revTx" presStyleIdx="2" presStyleCnt="4">
        <dgm:presLayoutVars>
          <dgm:chMax val="1"/>
          <dgm:chPref val="1"/>
        </dgm:presLayoutVars>
      </dgm:prSet>
      <dgm:spPr/>
    </dgm:pt>
    <dgm:pt modelId="{DB36CCC7-DFB1-433C-92D4-F82C6F78AAB1}" type="pres">
      <dgm:prSet presAssocID="{38B2AFEF-3A04-4520-9A20-616C25E315F4}" presName="sibTrans" presStyleCnt="0"/>
      <dgm:spPr/>
    </dgm:pt>
    <dgm:pt modelId="{80CC4E7A-A958-4D4A-B1F8-20B102C5074A}" type="pres">
      <dgm:prSet presAssocID="{06CC9A26-3AFF-4B78-AB41-C18AA7999787}" presName="compNode" presStyleCnt="0"/>
      <dgm:spPr/>
    </dgm:pt>
    <dgm:pt modelId="{2F504E31-967D-46A4-817B-BA809C9B5CC0}" type="pres">
      <dgm:prSet presAssocID="{06CC9A26-3AFF-4B78-AB41-C18AA7999787}" presName="iconBgRect" presStyleLbl="bgShp" presStyleIdx="3" presStyleCnt="4"/>
      <dgm:spPr/>
    </dgm:pt>
    <dgm:pt modelId="{D77FE464-4B41-424F-8819-6EFFAE0F36A6}" type="pres">
      <dgm:prSet presAssocID="{06CC9A26-3AFF-4B78-AB41-C18AA79997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467D0D9-5F17-4944-A00E-C80E781CF108}" type="pres">
      <dgm:prSet presAssocID="{06CC9A26-3AFF-4B78-AB41-C18AA7999787}" presName="spaceRect" presStyleCnt="0"/>
      <dgm:spPr/>
    </dgm:pt>
    <dgm:pt modelId="{B25396D7-94E7-4D98-AA3A-95DB076A40D2}" type="pres">
      <dgm:prSet presAssocID="{06CC9A26-3AFF-4B78-AB41-C18AA79997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5E5600-8A51-4535-ABDD-25B351F59894}" srcId="{C73662FD-5534-4E69-82D2-AC1D9F6B9974}" destId="{B4BC65B6-3637-43F8-83E4-725BB4F44E84}" srcOrd="1" destOrd="0" parTransId="{98D48558-3783-41BE-8917-80EE8D26DC68}" sibTransId="{6A509E8A-571E-4318-886B-609E3E3398ED}"/>
    <dgm:cxn modelId="{3ECC5819-50FE-474D-8B9E-94267E949754}" type="presOf" srcId="{821E077C-5E9C-4074-A5F1-8EFFF1C161DA}" destId="{584DF736-D027-4184-8FE2-201D1290D4A4}" srcOrd="0" destOrd="0" presId="urn:microsoft.com/office/officeart/2018/5/layout/IconCircleLabelList"/>
    <dgm:cxn modelId="{2F8DFB1F-5321-4A58-BA96-46BEAD82BDBA}" type="presOf" srcId="{C73662FD-5534-4E69-82D2-AC1D9F6B9974}" destId="{1952F1A2-7470-483E-9810-A32E85B2F638}" srcOrd="0" destOrd="0" presId="urn:microsoft.com/office/officeart/2018/5/layout/IconCircleLabelList"/>
    <dgm:cxn modelId="{CF00D743-4744-452B-BCCF-B65A6C58735F}" type="presOf" srcId="{6DE4D5FC-A9B4-43BB-9D84-3D91998F4121}" destId="{44CC86C8-5B6D-42E7-BC1E-D426B9C79991}" srcOrd="0" destOrd="0" presId="urn:microsoft.com/office/officeart/2018/5/layout/IconCircleLabelList"/>
    <dgm:cxn modelId="{B6088083-5C89-475D-B2E0-0A6CD4FC71F3}" type="presOf" srcId="{B4BC65B6-3637-43F8-83E4-725BB4F44E84}" destId="{07867F96-0268-4721-A193-484DBE94ED48}" srcOrd="0" destOrd="0" presId="urn:microsoft.com/office/officeart/2018/5/layout/IconCircleLabelList"/>
    <dgm:cxn modelId="{B2D9BA8E-2721-4B80-A376-A03C6FC7C9A2}" srcId="{C73662FD-5534-4E69-82D2-AC1D9F6B9974}" destId="{06CC9A26-3AFF-4B78-AB41-C18AA7999787}" srcOrd="3" destOrd="0" parTransId="{E11C78AA-0A0E-4AD6-91C4-043CBF4157E4}" sibTransId="{FA897528-8576-422B-9C55-68C39BB63451}"/>
    <dgm:cxn modelId="{76E7EFA3-BCAC-49DA-8805-8C1519BD0131}" srcId="{C73662FD-5534-4E69-82D2-AC1D9F6B9974}" destId="{6DE4D5FC-A9B4-43BB-9D84-3D91998F4121}" srcOrd="0" destOrd="0" parTransId="{CED5CE57-AF91-4E9B-8806-1CD0A0E30563}" sibTransId="{076403CA-15A2-426A-8EB1-00755BDFD7A2}"/>
    <dgm:cxn modelId="{52F2C5D7-0CBB-49D1-A86A-92A5F363546A}" type="presOf" srcId="{06CC9A26-3AFF-4B78-AB41-C18AA7999787}" destId="{B25396D7-94E7-4D98-AA3A-95DB076A40D2}" srcOrd="0" destOrd="0" presId="urn:microsoft.com/office/officeart/2018/5/layout/IconCircleLabelList"/>
    <dgm:cxn modelId="{8063BCFE-7D95-4DFF-B5D7-508DD3E9ADE4}" srcId="{C73662FD-5534-4E69-82D2-AC1D9F6B9974}" destId="{821E077C-5E9C-4074-A5F1-8EFFF1C161DA}" srcOrd="2" destOrd="0" parTransId="{91ED0C32-5BB1-465D-91E0-5273075BE467}" sibTransId="{38B2AFEF-3A04-4520-9A20-616C25E315F4}"/>
    <dgm:cxn modelId="{082E40CB-3ED9-4B8A-8CE6-0CBC3D0AEE88}" type="presParOf" srcId="{1952F1A2-7470-483E-9810-A32E85B2F638}" destId="{BF1E23C0-653C-4EEC-B28E-C1B8979269C1}" srcOrd="0" destOrd="0" presId="urn:microsoft.com/office/officeart/2018/5/layout/IconCircleLabelList"/>
    <dgm:cxn modelId="{95497CE1-8B5E-4F2C-B448-F1E66988F94F}" type="presParOf" srcId="{BF1E23C0-653C-4EEC-B28E-C1B8979269C1}" destId="{F655CD6A-BB17-4961-BABF-FEA82BCA0D3A}" srcOrd="0" destOrd="0" presId="urn:microsoft.com/office/officeart/2018/5/layout/IconCircleLabelList"/>
    <dgm:cxn modelId="{056F78BC-D1DB-47D0-B689-55F87EDDF455}" type="presParOf" srcId="{BF1E23C0-653C-4EEC-B28E-C1B8979269C1}" destId="{7D9C240B-E676-47AD-BE58-5850787E5629}" srcOrd="1" destOrd="0" presId="urn:microsoft.com/office/officeart/2018/5/layout/IconCircleLabelList"/>
    <dgm:cxn modelId="{64A6C03E-58BA-4A18-ABEE-E51457081852}" type="presParOf" srcId="{BF1E23C0-653C-4EEC-B28E-C1B8979269C1}" destId="{E8FDE9F4-EC8A-4CB2-91F1-44F6534BB49C}" srcOrd="2" destOrd="0" presId="urn:microsoft.com/office/officeart/2018/5/layout/IconCircleLabelList"/>
    <dgm:cxn modelId="{9D0D6729-05B6-4FFC-96A4-A97A4C1C3084}" type="presParOf" srcId="{BF1E23C0-653C-4EEC-B28E-C1B8979269C1}" destId="{44CC86C8-5B6D-42E7-BC1E-D426B9C79991}" srcOrd="3" destOrd="0" presId="urn:microsoft.com/office/officeart/2018/5/layout/IconCircleLabelList"/>
    <dgm:cxn modelId="{D7331F23-8D57-42DF-B048-B1461571FFB1}" type="presParOf" srcId="{1952F1A2-7470-483E-9810-A32E85B2F638}" destId="{35924D48-7459-43FB-A2EE-D8467F1EE5EF}" srcOrd="1" destOrd="0" presId="urn:microsoft.com/office/officeart/2018/5/layout/IconCircleLabelList"/>
    <dgm:cxn modelId="{014F6068-CC3C-40FE-9200-5603F98C9F0B}" type="presParOf" srcId="{1952F1A2-7470-483E-9810-A32E85B2F638}" destId="{C1300EFA-53CA-43CA-922F-BBB5ABCC4F4B}" srcOrd="2" destOrd="0" presId="urn:microsoft.com/office/officeart/2018/5/layout/IconCircleLabelList"/>
    <dgm:cxn modelId="{1CE3B097-CB57-4C38-A09F-730DBE87EBEF}" type="presParOf" srcId="{C1300EFA-53CA-43CA-922F-BBB5ABCC4F4B}" destId="{0BB841F1-6125-4150-A3B7-DD3A6A11B7DF}" srcOrd="0" destOrd="0" presId="urn:microsoft.com/office/officeart/2018/5/layout/IconCircleLabelList"/>
    <dgm:cxn modelId="{EC69609F-2EF8-4498-BB1A-6A007713E03A}" type="presParOf" srcId="{C1300EFA-53CA-43CA-922F-BBB5ABCC4F4B}" destId="{D472895F-5ED0-43E9-B708-40796AE235B3}" srcOrd="1" destOrd="0" presId="urn:microsoft.com/office/officeart/2018/5/layout/IconCircleLabelList"/>
    <dgm:cxn modelId="{5A7619C5-14F2-49F0-9A94-7DA6BF44FC52}" type="presParOf" srcId="{C1300EFA-53CA-43CA-922F-BBB5ABCC4F4B}" destId="{3DAAE85F-2C33-448C-B0B3-46C4F789966C}" srcOrd="2" destOrd="0" presId="urn:microsoft.com/office/officeart/2018/5/layout/IconCircleLabelList"/>
    <dgm:cxn modelId="{37D5A57A-444C-413C-8415-1BD4A7760500}" type="presParOf" srcId="{C1300EFA-53CA-43CA-922F-BBB5ABCC4F4B}" destId="{07867F96-0268-4721-A193-484DBE94ED48}" srcOrd="3" destOrd="0" presId="urn:microsoft.com/office/officeart/2018/5/layout/IconCircleLabelList"/>
    <dgm:cxn modelId="{7EF906F4-C0DA-40C2-910E-FD07B5826460}" type="presParOf" srcId="{1952F1A2-7470-483E-9810-A32E85B2F638}" destId="{A8DA4F7E-1F2F-479D-BCAC-EFBE920626CB}" srcOrd="3" destOrd="0" presId="urn:microsoft.com/office/officeart/2018/5/layout/IconCircleLabelList"/>
    <dgm:cxn modelId="{8FA08E94-59A7-440B-84F5-A9629B9F4CFA}" type="presParOf" srcId="{1952F1A2-7470-483E-9810-A32E85B2F638}" destId="{183EE986-A255-4F86-BA7C-A471D69891FA}" srcOrd="4" destOrd="0" presId="urn:microsoft.com/office/officeart/2018/5/layout/IconCircleLabelList"/>
    <dgm:cxn modelId="{DEEC8180-D4AB-4D69-8384-3F6405874007}" type="presParOf" srcId="{183EE986-A255-4F86-BA7C-A471D69891FA}" destId="{E362762C-690A-44F6-9B34-116236F70AC4}" srcOrd="0" destOrd="0" presId="urn:microsoft.com/office/officeart/2018/5/layout/IconCircleLabelList"/>
    <dgm:cxn modelId="{FAC7FA87-A8E2-43BF-BAFD-FA8BEFC10898}" type="presParOf" srcId="{183EE986-A255-4F86-BA7C-A471D69891FA}" destId="{9DFCB0E4-8549-4D67-80B3-71EAEEB6290D}" srcOrd="1" destOrd="0" presId="urn:microsoft.com/office/officeart/2018/5/layout/IconCircleLabelList"/>
    <dgm:cxn modelId="{6556A93C-5F5B-4E2D-9978-4D63411849FA}" type="presParOf" srcId="{183EE986-A255-4F86-BA7C-A471D69891FA}" destId="{351DBC9B-6E01-40C1-9193-917250805862}" srcOrd="2" destOrd="0" presId="urn:microsoft.com/office/officeart/2018/5/layout/IconCircleLabelList"/>
    <dgm:cxn modelId="{B3DC4148-F7FE-4DCF-908C-CCE203B29BA8}" type="presParOf" srcId="{183EE986-A255-4F86-BA7C-A471D69891FA}" destId="{584DF736-D027-4184-8FE2-201D1290D4A4}" srcOrd="3" destOrd="0" presId="urn:microsoft.com/office/officeart/2018/5/layout/IconCircleLabelList"/>
    <dgm:cxn modelId="{2368346C-F3E3-467B-B606-4FD9C83F3A58}" type="presParOf" srcId="{1952F1A2-7470-483E-9810-A32E85B2F638}" destId="{DB36CCC7-DFB1-433C-92D4-F82C6F78AAB1}" srcOrd="5" destOrd="0" presId="urn:microsoft.com/office/officeart/2018/5/layout/IconCircleLabelList"/>
    <dgm:cxn modelId="{FE6EFC0B-33A5-42A8-B11F-58AC37819EED}" type="presParOf" srcId="{1952F1A2-7470-483E-9810-A32E85B2F638}" destId="{80CC4E7A-A958-4D4A-B1F8-20B102C5074A}" srcOrd="6" destOrd="0" presId="urn:microsoft.com/office/officeart/2018/5/layout/IconCircleLabelList"/>
    <dgm:cxn modelId="{2F4780D2-D0A3-4809-BD48-7573C36874D2}" type="presParOf" srcId="{80CC4E7A-A958-4D4A-B1F8-20B102C5074A}" destId="{2F504E31-967D-46A4-817B-BA809C9B5CC0}" srcOrd="0" destOrd="0" presId="urn:microsoft.com/office/officeart/2018/5/layout/IconCircleLabelList"/>
    <dgm:cxn modelId="{CD4911B9-C2E4-4FEB-942D-EC8C445B2C84}" type="presParOf" srcId="{80CC4E7A-A958-4D4A-B1F8-20B102C5074A}" destId="{D77FE464-4B41-424F-8819-6EFFAE0F36A6}" srcOrd="1" destOrd="0" presId="urn:microsoft.com/office/officeart/2018/5/layout/IconCircleLabelList"/>
    <dgm:cxn modelId="{A7E5239D-0937-4C50-B727-533CD23DEB60}" type="presParOf" srcId="{80CC4E7A-A958-4D4A-B1F8-20B102C5074A}" destId="{F467D0D9-5F17-4944-A00E-C80E781CF108}" srcOrd="2" destOrd="0" presId="urn:microsoft.com/office/officeart/2018/5/layout/IconCircleLabelList"/>
    <dgm:cxn modelId="{48DF0958-5328-4C9B-9E2E-125F1A9FF047}" type="presParOf" srcId="{80CC4E7A-A958-4D4A-B1F8-20B102C5074A}" destId="{B25396D7-94E7-4D98-AA3A-95DB076A40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5CD6A-BB17-4961-BABF-FEA82BCA0D3A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C240B-E676-47AD-BE58-5850787E5629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C86C8-5B6D-42E7-BC1E-D426B9C79991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/>
            <a:t>Locations finden</a:t>
          </a:r>
          <a:endParaRPr lang="en-US" sz="1600" kern="1200"/>
        </a:p>
      </dsp:txBody>
      <dsp:txXfrm>
        <a:off x="137302" y="2429867"/>
        <a:ext cx="2376871" cy="720000"/>
      </dsp:txXfrm>
    </dsp:sp>
    <dsp:sp modelId="{0BB841F1-6125-4150-A3B7-DD3A6A11B7DF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2895F-5ED0-43E9-B708-40796AE235B3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67F96-0268-4721-A193-484DBE94ED48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/>
            <a:t>Punkte sammeln</a:t>
          </a:r>
          <a:endParaRPr lang="en-US" sz="1600" kern="1200"/>
        </a:p>
      </dsp:txBody>
      <dsp:txXfrm>
        <a:off x="2930126" y="2429867"/>
        <a:ext cx="2376871" cy="720000"/>
      </dsp:txXfrm>
    </dsp:sp>
    <dsp:sp modelId="{E362762C-690A-44F6-9B34-116236F70AC4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CB0E4-8549-4D67-80B3-71EAEEB6290D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DF736-D027-4184-8FE2-201D1290D4A4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/>
            <a:t>Boni einlösen</a:t>
          </a:r>
          <a:endParaRPr lang="en-US" sz="1600" kern="1200"/>
        </a:p>
      </dsp:txBody>
      <dsp:txXfrm>
        <a:off x="5722951" y="2429867"/>
        <a:ext cx="2376871" cy="720000"/>
      </dsp:txXfrm>
    </dsp:sp>
    <dsp:sp modelId="{2F504E31-967D-46A4-817B-BA809C9B5CC0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FE464-4B41-424F-8819-6EFFAE0F36A6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396D7-94E7-4D98-AA3A-95DB076A40D2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/>
            <a:t>Wirtschaftlicher Nutze für Anbieter und Kunde</a:t>
          </a:r>
          <a:endParaRPr lang="en-US" sz="1600" kern="1200"/>
        </a:p>
      </dsp:txBody>
      <dsp:txXfrm>
        <a:off x="8515775" y="2429867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B1FFA-0A5D-4C37-85BC-44076BFBCCBC}" type="datetimeFigureOut">
              <a:rPr lang="de-AT" smtClean="0"/>
              <a:t>19.11.2019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AE40-3412-4E75-B535-E226DEF294E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78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45C096-E570-47AC-8D91-B11422B6D306}" type="datetime1">
              <a:rPr lang="de-AT" smtClean="0"/>
              <a:t>19.11.2019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862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3C68-7868-4401-8705-24E7F2827548}" type="datetime1">
              <a:rPr lang="de-AT" smtClean="0"/>
              <a:t>19.11.2019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13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7754B4-4409-4666-ADBA-31C9F685C3EF}" type="datetime1">
              <a:rPr lang="de-AT" smtClean="0"/>
              <a:t>19.11.2019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98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2D4-BCE9-46F0-A810-91BE9C1F3404}" type="datetime1">
              <a:rPr lang="de-AT" smtClean="0"/>
              <a:t>19.11.2019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457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82D839-F145-4F0B-9DB2-66C0B235DB53}" type="datetime1">
              <a:rPr lang="de-AT" smtClean="0"/>
              <a:t>19.11.2019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72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67A-DF15-44E5-A6C5-10569E96F80C}" type="datetime1">
              <a:rPr lang="de-AT" smtClean="0"/>
              <a:t>19.11.2019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50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17F0-7848-4FC5-8884-4B1B8AF8D301}" type="datetime1">
              <a:rPr lang="de-AT" smtClean="0"/>
              <a:t>19.11.2019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D0F4-B6D3-4871-AEE0-7E16909019A9}" type="datetime1">
              <a:rPr lang="de-AT" smtClean="0"/>
              <a:t>19.11.2019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04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C3BE-1FC9-4501-A583-48CB22BDBB54}" type="datetime1">
              <a:rPr lang="de-AT" smtClean="0"/>
              <a:t>19.11.2019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418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549E1B-B963-47B5-BBB8-0A75B830FECF}" type="datetime1">
              <a:rPr lang="de-AT" smtClean="0"/>
              <a:t>19.11.2019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45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2C2B-DE4D-46E7-BF67-44643E15942B}" type="datetime1">
              <a:rPr lang="de-AT" smtClean="0"/>
              <a:t>19.11.2019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3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649355-2F17-4049-9246-10EEAD5071C0}" type="datetime1">
              <a:rPr lang="de-AT" smtClean="0"/>
              <a:t>19.11.2019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3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BFE33-16B5-4CE2-8274-BB7EB0CF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de-AT" sz="4800"/>
              <a:t>Traveladvisor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DC8B1-4869-45ED-B8C1-B9D1CA2D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de-AT" sz="2000" dirty="0" err="1"/>
              <a:t>Gilgenreiner</a:t>
            </a:r>
            <a:r>
              <a:rPr lang="de-AT" sz="2000" dirty="0"/>
              <a:t>, Kleinegger, </a:t>
            </a:r>
            <a:r>
              <a:rPr lang="de-AT" sz="2000" dirty="0" err="1"/>
              <a:t>Sonnek</a:t>
            </a:r>
            <a:endParaRPr lang="de-AT" sz="2000" dirty="0"/>
          </a:p>
          <a:p>
            <a:pPr algn="r"/>
            <a:r>
              <a:rPr lang="de-AT" sz="2000" dirty="0"/>
              <a:t>HTL Villach | 5AHIF | 2019/20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1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9E0A7-931D-4F31-B4FD-ADD63847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>
                <a:solidFill>
                  <a:srgbClr val="FFFEFF"/>
                </a:solidFill>
              </a:rPr>
              <a:t>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57FA265-229C-4570-BA28-A8C3C7EEE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3713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0287E7-530F-4EC4-A598-D7553BCC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2100C-7AF3-4631-A194-BD38B100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254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9B75D6B-9AD9-478C-A907-97E279C5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555237"/>
            <a:ext cx="6518800" cy="40416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FEF9DA-28D4-4CF9-A147-F57D4913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Iteration 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94EA0-4722-4985-9F02-ED23032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D45A6-4EFF-49D4-B3CC-503EEA43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128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EDA701-4C2B-4983-A61C-952E63C6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8B6E3-6040-4030-B379-E0748E25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094A0-0F03-4392-AAF0-F48FBDB6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87EA6D-24F1-436D-B80B-9AD7E0E2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EFF"/>
                </a:solidFill>
              </a:rPr>
              <a:t>USERSTORIES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EA2FA2-43DD-41B2-B99A-BDC67049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0FB58F-067A-413C-9BD8-45C981AB8339}" type="slidenum">
              <a:rPr lang="de-AT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AT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Inhaltsplatzhalter 22">
            <a:extLst>
              <a:ext uri="{FF2B5EF4-FFF2-40B4-BE49-F238E27FC236}">
                <a16:creationId xmlns:a16="http://schemas.microsoft.com/office/drawing/2014/main" id="{79A55E55-9DE0-4973-BEEB-A4A45A352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00812"/>
              </p:ext>
            </p:extLst>
          </p:nvPr>
        </p:nvGraphicFramePr>
        <p:xfrm>
          <a:off x="714917" y="1037967"/>
          <a:ext cx="6554604" cy="4839928"/>
        </p:xfrm>
        <a:graphic>
          <a:graphicData uri="http://schemas.openxmlformats.org/drawingml/2006/table">
            <a:tbl>
              <a:tblPr/>
              <a:tblGrid>
                <a:gridCol w="1274347">
                  <a:extLst>
                    <a:ext uri="{9D8B030D-6E8A-4147-A177-3AD203B41FA5}">
                      <a16:colId xmlns:a16="http://schemas.microsoft.com/office/drawing/2014/main" val="3922751474"/>
                    </a:ext>
                  </a:extLst>
                </a:gridCol>
                <a:gridCol w="3559213">
                  <a:extLst>
                    <a:ext uri="{9D8B030D-6E8A-4147-A177-3AD203B41FA5}">
                      <a16:colId xmlns:a16="http://schemas.microsoft.com/office/drawing/2014/main" val="1984752970"/>
                    </a:ext>
                  </a:extLst>
                </a:gridCol>
                <a:gridCol w="1721044">
                  <a:extLst>
                    <a:ext uri="{9D8B030D-6E8A-4147-A177-3AD203B41FA5}">
                      <a16:colId xmlns:a16="http://schemas.microsoft.com/office/drawing/2014/main" val="2000063039"/>
                    </a:ext>
                  </a:extLst>
                </a:gridCol>
              </a:tblGrid>
              <a:tr h="381588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UserStories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97066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 anzeigen (Anbieter)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Kleinegger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701054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 anzeigen (Benutzer)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Kleinegger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361959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Location-Detail anzeigen (Anbieter)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Kleinegger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124053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Location-Detail anzeigen (Benutzer)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Kleinegger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07390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erstellen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Kleinegger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50166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bearbeiten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Kleinegger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39019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löschen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Kleinegger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915471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Prämien erstellen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Gilgenreiner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754046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Prämien anzeigen (Anbieter)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3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Gilgenreiner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369393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Prämien bearbeiten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Gilgenreiner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04448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Prämien löschen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Gilgenreiner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45241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Prämien aktivieren / löschen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Gilgenreiner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5050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Prämien filtern (Anbieter)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Gilgenreiner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16655"/>
                  </a:ext>
                </a:extLst>
              </a:tr>
              <a:tr h="280409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Webservices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724" marR="86724" marT="43362" marB="433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Sonnek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013468"/>
                  </a:ext>
                </a:extLst>
              </a:tr>
              <a:tr h="20091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Webservices definieren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517643"/>
                  </a:ext>
                </a:extLst>
              </a:tr>
              <a:tr h="20091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Webservices ausarbeiten</a:t>
                      </a:r>
                      <a:endParaRPr lang="de-AT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AT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7" marR="7227" marT="7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15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3E3ED7B9-6447-4F27-8D9C-A0829BCFA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547089"/>
            <a:ext cx="6518800" cy="405795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2468A-92A2-49D3-94A2-A83CD082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Iteration 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73ED60-0D04-47C0-9ADD-AAB37CC8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D568B71-2C9E-4986-90D9-E5D024D2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2680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52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Dividende</vt:lpstr>
      <vt:lpstr>Traveladvisor</vt:lpstr>
      <vt:lpstr>Idee</vt:lpstr>
      <vt:lpstr>Iteration 1</vt:lpstr>
      <vt:lpstr>USERSTORIES</vt:lpstr>
      <vt:lpstr>Iteration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Traveladvisor</dc:title>
  <dc:creator>Daniel Gilgenreiner</dc:creator>
  <cp:lastModifiedBy>Daniel Gilgenreiner</cp:lastModifiedBy>
  <cp:revision>2</cp:revision>
  <dcterms:created xsi:type="dcterms:W3CDTF">2019-11-19T15:41:11Z</dcterms:created>
  <dcterms:modified xsi:type="dcterms:W3CDTF">2019-11-19T15:41:36Z</dcterms:modified>
</cp:coreProperties>
</file>